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71" r:id="rId4"/>
    <p:sldMasterId id="2147483673" r:id="rId5"/>
    <p:sldMasterId id="2147483687" r:id="rId6"/>
    <p:sldMasterId id="2147483715" r:id="rId7"/>
  </p:sldMasterIdLst>
  <p:notesMasterIdLst>
    <p:notesMasterId r:id="rId15"/>
  </p:notesMasterIdLst>
  <p:sldIdLst>
    <p:sldId id="265" r:id="rId8"/>
    <p:sldId id="302" r:id="rId9"/>
    <p:sldId id="261" r:id="rId10"/>
    <p:sldId id="267" r:id="rId11"/>
    <p:sldId id="275" r:id="rId12"/>
    <p:sldId id="276" r:id="rId13"/>
    <p:sldId id="309" r:id="rId14"/>
    <p:sldId id="296" r:id="rId16"/>
    <p:sldId id="283" r:id="rId17"/>
    <p:sldId id="294" r:id="rId18"/>
    <p:sldId id="266" r:id="rId19"/>
    <p:sldId id="273" r:id="rId20"/>
    <p:sldId id="272" r:id="rId21"/>
    <p:sldId id="274" r:id="rId22"/>
    <p:sldId id="281" r:id="rId23"/>
    <p:sldId id="269" r:id="rId24"/>
    <p:sldId id="278" r:id="rId25"/>
    <p:sldId id="277" r:id="rId26"/>
    <p:sldId id="303" r:id="rId27"/>
    <p:sldId id="280" r:id="rId28"/>
    <p:sldId id="279" r:id="rId29"/>
    <p:sldId id="307" r:id="rId30"/>
    <p:sldId id="301" r:id="rId31"/>
    <p:sldId id="282" r:id="rId32"/>
    <p:sldId id="290" r:id="rId33"/>
    <p:sldId id="286" r:id="rId34"/>
    <p:sldId id="285" r:id="rId35"/>
    <p:sldId id="304" r:id="rId36"/>
    <p:sldId id="284" r:id="rId37"/>
    <p:sldId id="295" r:id="rId38"/>
    <p:sldId id="299" r:id="rId39"/>
    <p:sldId id="300" r:id="rId40"/>
    <p:sldId id="287" r:id="rId41"/>
    <p:sldId id="305" r:id="rId42"/>
    <p:sldId id="289" r:id="rId43"/>
    <p:sldId id="306" r:id="rId44"/>
    <p:sldId id="264" r:id="rId45"/>
    <p:sldId id="291" r:id="rId46"/>
    <p:sldId id="268" r:id="rId47"/>
    <p:sldId id="297" r:id="rId48"/>
    <p:sldId id="288" r:id="rId49"/>
    <p:sldId id="292" r:id="rId50"/>
    <p:sldId id="293" r:id="rId51"/>
    <p:sldId id="260" r:id="rId52"/>
    <p:sldId id="263" r:id="rId53"/>
    <p:sldId id="257" r:id="rId54"/>
    <p:sldId id="258" r:id="rId55"/>
    <p:sldId id="25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9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74" y="108"/>
      </p:cViewPr>
      <p:guideLst>
        <p:guide orient="horz" pos="24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48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8"/>
          <c:y val="0.069859291285741"/>
          <c:w val="0.705517841829824"/>
          <c:h val="0.8602814174285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4"/>
              </a:solidFill>
            </c:spPr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lang="en-US" sz="18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8"/>
          <c:y val="0.069859291285741"/>
          <c:w val="0.705517841829824"/>
          <c:h val="0.8602814174285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2"/>
              </a:solidFill>
            </c:spPr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lang="en-US" sz="18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8"/>
          <c:y val="0.069859291285741"/>
          <c:w val="0.705517841829824"/>
          <c:h val="0.8602814174285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3"/>
              </a:solidFill>
            </c:spPr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lang="en-US" sz="18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2449209501808"/>
          <c:y val="0.069859291285741"/>
          <c:w val="0.705517841829824"/>
          <c:h val="0.86028141742851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1"/>
              </a:solidFill>
            </c:spPr>
          </c:dPt>
          <c:dPt>
            <c:idx val="1"/>
            <c:bubble3D val="0"/>
            <c:spPr>
              <a:pattFill prst="ltDnDiag">
                <a:fgClr>
                  <a:schemeClr val="bg1">
                    <a:lumMod val="65000"/>
                  </a:schemeClr>
                </a:fgClr>
                <a:bgClr>
                  <a:schemeClr val="bg1">
                    <a:lumMod val="95000"/>
                  </a:schemeClr>
                </a:bgClr>
              </a:pattFill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lang="en-US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466A-BEE1-465C-8B45-A5956C557BA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1E45D-C88A-4E28-88AF-6B7BE2B1A12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096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800" algn="l" defTabSz="6096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600" algn="l" defTabSz="6096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400" algn="l" defTabSz="6096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200" algn="l" defTabSz="6096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4000" algn="l" defTabSz="6096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800" algn="l" defTabSz="6096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600" algn="l" defTabSz="6096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400" algn="l" defTabSz="6096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2BF807-55DD-429A-905F-03B3427F111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/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/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/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/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/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/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/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43114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84887" y="3207932"/>
            <a:ext cx="5364000" cy="3145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870136" y="609600"/>
            <a:ext cx="2592156" cy="2520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247973" y="244099"/>
            <a:ext cx="11696055" cy="63698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/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5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21"/>
          <p:cNvSpPr>
            <a:spLocks noGrp="1"/>
          </p:cNvSpPr>
          <p:nvPr>
            <p:ph type="pic" idx="16" hasCustomPrompt="1"/>
          </p:nvPr>
        </p:nvSpPr>
        <p:spPr>
          <a:xfrm>
            <a:off x="452313" y="181904"/>
            <a:ext cx="6998756" cy="6471290"/>
          </a:xfrm>
          <a:custGeom>
            <a:avLst/>
            <a:gdLst>
              <a:gd name="connsiteX0" fmla="*/ 4043260 w 6998756"/>
              <a:gd name="connsiteY0" fmla="*/ 5264682 h 6471290"/>
              <a:gd name="connsiteX1" fmla="*/ 4031821 w 6998756"/>
              <a:gd name="connsiteY1" fmla="*/ 5270785 h 6471290"/>
              <a:gd name="connsiteX2" fmla="*/ 4032292 w 6998756"/>
              <a:gd name="connsiteY2" fmla="*/ 5276701 h 6471290"/>
              <a:gd name="connsiteX3" fmla="*/ 4034244 w 6998756"/>
              <a:gd name="connsiteY3" fmla="*/ 5274954 h 6471290"/>
              <a:gd name="connsiteX4" fmla="*/ 4177955 w 6998756"/>
              <a:gd name="connsiteY4" fmla="*/ 5062815 h 6471290"/>
              <a:gd name="connsiteX5" fmla="*/ 4151119 w 6998756"/>
              <a:gd name="connsiteY5" fmla="*/ 5091007 h 6471290"/>
              <a:gd name="connsiteX6" fmla="*/ 4049761 w 6998756"/>
              <a:gd name="connsiteY6" fmla="*/ 5170256 h 6471290"/>
              <a:gd name="connsiteX7" fmla="*/ 4024029 w 6998756"/>
              <a:gd name="connsiteY7" fmla="*/ 5177366 h 6471290"/>
              <a:gd name="connsiteX8" fmla="*/ 4022926 w 6998756"/>
              <a:gd name="connsiteY8" fmla="*/ 5198446 h 6471290"/>
              <a:gd name="connsiteX9" fmla="*/ 4060897 w 6998756"/>
              <a:gd name="connsiteY9" fmla="*/ 5230028 h 6471290"/>
              <a:gd name="connsiteX10" fmla="*/ 4066183 w 6998756"/>
              <a:gd name="connsiteY10" fmla="*/ 5238570 h 6471290"/>
              <a:gd name="connsiteX11" fmla="*/ 4079684 w 6998756"/>
              <a:gd name="connsiteY11" fmla="*/ 5223190 h 6471290"/>
              <a:gd name="connsiteX12" fmla="*/ 4095970 w 6998756"/>
              <a:gd name="connsiteY12" fmla="*/ 5187245 h 6471290"/>
              <a:gd name="connsiteX13" fmla="*/ 4182101 w 6998756"/>
              <a:gd name="connsiteY13" fmla="*/ 5109429 h 6471290"/>
              <a:gd name="connsiteX14" fmla="*/ 4237020 w 6998756"/>
              <a:gd name="connsiteY14" fmla="*/ 5063016 h 6471290"/>
              <a:gd name="connsiteX15" fmla="*/ 4212822 w 6998756"/>
              <a:gd name="connsiteY15" fmla="*/ 5065367 h 6471290"/>
              <a:gd name="connsiteX16" fmla="*/ 4177955 w 6998756"/>
              <a:gd name="connsiteY16" fmla="*/ 5062815 h 6471290"/>
              <a:gd name="connsiteX17" fmla="*/ 5215197 w 6998756"/>
              <a:gd name="connsiteY17" fmla="*/ 4051921 h 6471290"/>
              <a:gd name="connsiteX18" fmla="*/ 5209287 w 6998756"/>
              <a:gd name="connsiteY18" fmla="*/ 4054961 h 6471290"/>
              <a:gd name="connsiteX19" fmla="*/ 5077055 w 6998756"/>
              <a:gd name="connsiteY19" fmla="*/ 4196673 h 6471290"/>
              <a:gd name="connsiteX20" fmla="*/ 5001206 w 6998756"/>
              <a:gd name="connsiteY20" fmla="*/ 4273031 h 6471290"/>
              <a:gd name="connsiteX21" fmla="*/ 4886981 w 6998756"/>
              <a:gd name="connsiteY21" fmla="*/ 4355836 h 6471290"/>
              <a:gd name="connsiteX22" fmla="*/ 4737493 w 6998756"/>
              <a:gd name="connsiteY22" fmla="*/ 4466390 h 6471290"/>
              <a:gd name="connsiteX23" fmla="*/ 4675172 w 6998756"/>
              <a:gd name="connsiteY23" fmla="*/ 4526545 h 6471290"/>
              <a:gd name="connsiteX24" fmla="*/ 4419003 w 6998756"/>
              <a:gd name="connsiteY24" fmla="*/ 4737211 h 6471290"/>
              <a:gd name="connsiteX25" fmla="*/ 4405257 w 6998756"/>
              <a:gd name="connsiteY25" fmla="*/ 4757629 h 6471290"/>
              <a:gd name="connsiteX26" fmla="*/ 4375773 w 6998756"/>
              <a:gd name="connsiteY26" fmla="*/ 4836413 h 6471290"/>
              <a:gd name="connsiteX27" fmla="*/ 4253140 w 6998756"/>
              <a:gd name="connsiteY27" fmla="*/ 4999107 h 6471290"/>
              <a:gd name="connsiteX28" fmla="*/ 4258591 w 6998756"/>
              <a:gd name="connsiteY28" fmla="*/ 5043850 h 6471290"/>
              <a:gd name="connsiteX29" fmla="*/ 4255556 w 6998756"/>
              <a:gd name="connsiteY29" fmla="*/ 5047350 h 6471290"/>
              <a:gd name="connsiteX30" fmla="*/ 4264823 w 6998756"/>
              <a:gd name="connsiteY30" fmla="*/ 5039519 h 6471290"/>
              <a:gd name="connsiteX31" fmla="*/ 4376726 w 6998756"/>
              <a:gd name="connsiteY31" fmla="*/ 4911330 h 6471290"/>
              <a:gd name="connsiteX32" fmla="*/ 4495294 w 6998756"/>
              <a:gd name="connsiteY32" fmla="*/ 4847795 h 6471290"/>
              <a:gd name="connsiteX33" fmla="*/ 4572211 w 6998756"/>
              <a:gd name="connsiteY33" fmla="*/ 4710384 h 6471290"/>
              <a:gd name="connsiteX34" fmla="*/ 4769783 w 6998756"/>
              <a:gd name="connsiteY34" fmla="*/ 4525049 h 6471290"/>
              <a:gd name="connsiteX35" fmla="*/ 4934059 w 6998756"/>
              <a:gd name="connsiteY35" fmla="*/ 4328278 h 6471290"/>
              <a:gd name="connsiteX36" fmla="*/ 4982961 w 6998756"/>
              <a:gd name="connsiteY36" fmla="*/ 4337626 h 6471290"/>
              <a:gd name="connsiteX37" fmla="*/ 5112069 w 6998756"/>
              <a:gd name="connsiteY37" fmla="*/ 4191493 h 6471290"/>
              <a:gd name="connsiteX38" fmla="*/ 1421611 w 6998756"/>
              <a:gd name="connsiteY38" fmla="*/ 2211251 h 6471290"/>
              <a:gd name="connsiteX39" fmla="*/ 1365366 w 6998756"/>
              <a:gd name="connsiteY39" fmla="*/ 2295734 h 6471290"/>
              <a:gd name="connsiteX40" fmla="*/ 1342943 w 6998756"/>
              <a:gd name="connsiteY40" fmla="*/ 2329145 h 6471290"/>
              <a:gd name="connsiteX41" fmla="*/ 1346081 w 6998756"/>
              <a:gd name="connsiteY41" fmla="*/ 2326178 h 6471290"/>
              <a:gd name="connsiteX42" fmla="*/ 1416062 w 6998756"/>
              <a:gd name="connsiteY42" fmla="*/ 2254923 h 6471290"/>
              <a:gd name="connsiteX43" fmla="*/ 1424962 w 6998756"/>
              <a:gd name="connsiteY43" fmla="*/ 2226134 h 6471290"/>
              <a:gd name="connsiteX44" fmla="*/ 1507160 w 6998756"/>
              <a:gd name="connsiteY44" fmla="*/ 2090249 h 6471290"/>
              <a:gd name="connsiteX45" fmla="*/ 1456732 w 6998756"/>
              <a:gd name="connsiteY45" fmla="*/ 2158498 h 6471290"/>
              <a:gd name="connsiteX46" fmla="*/ 1438688 w 6998756"/>
              <a:gd name="connsiteY46" fmla="*/ 2185602 h 6471290"/>
              <a:gd name="connsiteX47" fmla="*/ 1453739 w 6998756"/>
              <a:gd name="connsiteY47" fmla="*/ 2174973 h 6471290"/>
              <a:gd name="connsiteX48" fmla="*/ 1497217 w 6998756"/>
              <a:gd name="connsiteY48" fmla="*/ 2133545 h 6471290"/>
              <a:gd name="connsiteX49" fmla="*/ 1506065 w 6998756"/>
              <a:gd name="connsiteY49" fmla="*/ 2103875 h 6471290"/>
              <a:gd name="connsiteX50" fmla="*/ 2705909 w 6998756"/>
              <a:gd name="connsiteY50" fmla="*/ 892212 h 6471290"/>
              <a:gd name="connsiteX51" fmla="*/ 2531391 w 6998756"/>
              <a:gd name="connsiteY51" fmla="*/ 1067958 h 6471290"/>
              <a:gd name="connsiteX52" fmla="*/ 2527236 w 6998756"/>
              <a:gd name="connsiteY52" fmla="*/ 1071711 h 6471290"/>
              <a:gd name="connsiteX53" fmla="*/ 2540897 w 6998756"/>
              <a:gd name="connsiteY53" fmla="*/ 1082319 h 6471290"/>
              <a:gd name="connsiteX54" fmla="*/ 2608179 w 6998756"/>
              <a:gd name="connsiteY54" fmla="*/ 1057301 h 6471290"/>
              <a:gd name="connsiteX55" fmla="*/ 2608400 w 6998756"/>
              <a:gd name="connsiteY55" fmla="*/ 1053087 h 6471290"/>
              <a:gd name="connsiteX56" fmla="*/ 2661800 w 6998756"/>
              <a:gd name="connsiteY56" fmla="*/ 970335 h 6471290"/>
              <a:gd name="connsiteX57" fmla="*/ 2701077 w 6998756"/>
              <a:gd name="connsiteY57" fmla="*/ 926778 h 6471290"/>
              <a:gd name="connsiteX58" fmla="*/ 2690340 w 6998756"/>
              <a:gd name="connsiteY58" fmla="*/ 932395 h 6471290"/>
              <a:gd name="connsiteX59" fmla="*/ 2681987 w 6998756"/>
              <a:gd name="connsiteY59" fmla="*/ 941132 h 6471290"/>
              <a:gd name="connsiteX60" fmla="*/ 2692947 w 6998756"/>
              <a:gd name="connsiteY60" fmla="*/ 909186 h 6471290"/>
              <a:gd name="connsiteX61" fmla="*/ 2705909 w 6998756"/>
              <a:gd name="connsiteY61" fmla="*/ 892212 h 6471290"/>
              <a:gd name="connsiteX62" fmla="*/ 4540121 w 6998756"/>
              <a:gd name="connsiteY62" fmla="*/ 0 h 6471290"/>
              <a:gd name="connsiteX63" fmla="*/ 4614250 w 6998756"/>
              <a:gd name="connsiteY63" fmla="*/ 118030 h 6471290"/>
              <a:gd name="connsiteX64" fmla="*/ 4522491 w 6998756"/>
              <a:gd name="connsiteY64" fmla="*/ 417627 h 6471290"/>
              <a:gd name="connsiteX65" fmla="*/ 4470146 w 6998756"/>
              <a:gd name="connsiteY65" fmla="*/ 448710 h 6471290"/>
              <a:gd name="connsiteX66" fmla="*/ 4460369 w 6998756"/>
              <a:gd name="connsiteY66" fmla="*/ 393237 h 6471290"/>
              <a:gd name="connsiteX67" fmla="*/ 4471888 w 6998756"/>
              <a:gd name="connsiteY67" fmla="*/ 334651 h 6471290"/>
              <a:gd name="connsiteX68" fmla="*/ 4346608 w 6998756"/>
              <a:gd name="connsiteY68" fmla="*/ 547938 h 6471290"/>
              <a:gd name="connsiteX69" fmla="*/ 4409589 w 6998756"/>
              <a:gd name="connsiteY69" fmla="*/ 475135 h 6471290"/>
              <a:gd name="connsiteX70" fmla="*/ 4439977 w 6998756"/>
              <a:gd name="connsiteY70" fmla="*/ 459814 h 6471290"/>
              <a:gd name="connsiteX71" fmla="*/ 4472154 w 6998756"/>
              <a:gd name="connsiteY71" fmla="*/ 491091 h 6471290"/>
              <a:gd name="connsiteX72" fmla="*/ 4449975 w 6998756"/>
              <a:gd name="connsiteY72" fmla="*/ 511071 h 6471290"/>
              <a:gd name="connsiteX73" fmla="*/ 4431129 w 6998756"/>
              <a:gd name="connsiteY73" fmla="*/ 548132 h 6471290"/>
              <a:gd name="connsiteX74" fmla="*/ 4430269 w 6998756"/>
              <a:gd name="connsiteY74" fmla="*/ 645326 h 6471290"/>
              <a:gd name="connsiteX75" fmla="*/ 4395666 w 6998756"/>
              <a:gd name="connsiteY75" fmla="*/ 660427 h 6471290"/>
              <a:gd name="connsiteX76" fmla="*/ 4373488 w 6998756"/>
              <a:gd name="connsiteY76" fmla="*/ 680406 h 6471290"/>
              <a:gd name="connsiteX77" fmla="*/ 4414559 w 6998756"/>
              <a:gd name="connsiteY77" fmla="*/ 784020 h 6471290"/>
              <a:gd name="connsiteX78" fmla="*/ 4422767 w 6998756"/>
              <a:gd name="connsiteY78" fmla="*/ 788678 h 6471290"/>
              <a:gd name="connsiteX79" fmla="*/ 4429411 w 6998756"/>
              <a:gd name="connsiteY79" fmla="*/ 742520 h 6471290"/>
              <a:gd name="connsiteX80" fmla="*/ 4451809 w 6998756"/>
              <a:gd name="connsiteY80" fmla="*/ 718327 h 6471290"/>
              <a:gd name="connsiteX81" fmla="*/ 4467567 w 6998756"/>
              <a:gd name="connsiteY81" fmla="*/ 740289 h 6471290"/>
              <a:gd name="connsiteX82" fmla="*/ 4442321 w 6998756"/>
              <a:gd name="connsiteY82" fmla="*/ 899623 h 6471290"/>
              <a:gd name="connsiteX83" fmla="*/ 4556766 w 6998756"/>
              <a:gd name="connsiteY83" fmla="*/ 812602 h 6471290"/>
              <a:gd name="connsiteX84" fmla="*/ 4566521 w 6998756"/>
              <a:gd name="connsiteY84" fmla="*/ 787747 h 6471290"/>
              <a:gd name="connsiteX85" fmla="*/ 4618624 w 6998756"/>
              <a:gd name="connsiteY85" fmla="*/ 680552 h 6471290"/>
              <a:gd name="connsiteX86" fmla="*/ 4803157 w 6998756"/>
              <a:gd name="connsiteY86" fmla="*/ 546465 h 6471290"/>
              <a:gd name="connsiteX87" fmla="*/ 4865500 w 6998756"/>
              <a:gd name="connsiteY87" fmla="*/ 566639 h 6471290"/>
              <a:gd name="connsiteX88" fmla="*/ 4903482 w 6998756"/>
              <a:gd name="connsiteY88" fmla="*/ 729279 h 6471290"/>
              <a:gd name="connsiteX89" fmla="*/ 4937665 w 6998756"/>
              <a:gd name="connsiteY89" fmla="*/ 802942 h 6471290"/>
              <a:gd name="connsiteX90" fmla="*/ 4940801 w 6998756"/>
              <a:gd name="connsiteY90" fmla="*/ 904573 h 6471290"/>
              <a:gd name="connsiteX91" fmla="*/ 4928178 w 6998756"/>
              <a:gd name="connsiteY91" fmla="*/ 984237 h 6471290"/>
              <a:gd name="connsiteX92" fmla="*/ 5017798 w 6998756"/>
              <a:gd name="connsiteY92" fmla="*/ 967790 h 6471290"/>
              <a:gd name="connsiteX93" fmla="*/ 5223627 w 6998756"/>
              <a:gd name="connsiteY93" fmla="*/ 830590 h 6471290"/>
              <a:gd name="connsiteX94" fmla="*/ 5273324 w 6998756"/>
              <a:gd name="connsiteY94" fmla="*/ 850102 h 6471290"/>
              <a:gd name="connsiteX95" fmla="*/ 5288860 w 6998756"/>
              <a:gd name="connsiteY95" fmla="*/ 876281 h 6471290"/>
              <a:gd name="connsiteX96" fmla="*/ 5291114 w 6998756"/>
              <a:gd name="connsiteY96" fmla="*/ 994777 h 6471290"/>
              <a:gd name="connsiteX97" fmla="*/ 5099915 w 6998756"/>
              <a:gd name="connsiteY97" fmla="*/ 1094692 h 6471290"/>
              <a:gd name="connsiteX98" fmla="*/ 5072638 w 6998756"/>
              <a:gd name="connsiteY98" fmla="*/ 1131316 h 6471290"/>
              <a:gd name="connsiteX99" fmla="*/ 4999438 w 6998756"/>
              <a:gd name="connsiteY99" fmla="*/ 1157078 h 6471290"/>
              <a:gd name="connsiteX100" fmla="*/ 4965718 w 6998756"/>
              <a:gd name="connsiteY100" fmla="*/ 1155314 h 6471290"/>
              <a:gd name="connsiteX101" fmla="*/ 4968387 w 6998756"/>
              <a:gd name="connsiteY101" fmla="*/ 1185048 h 6471290"/>
              <a:gd name="connsiteX102" fmla="*/ 4962187 w 6998756"/>
              <a:gd name="connsiteY102" fmla="*/ 1222775 h 6471290"/>
              <a:gd name="connsiteX103" fmla="*/ 4968630 w 6998756"/>
              <a:gd name="connsiteY103" fmla="*/ 1261160 h 6471290"/>
              <a:gd name="connsiteX104" fmla="*/ 4897659 w 6998756"/>
              <a:gd name="connsiteY104" fmla="*/ 1325090 h 6471290"/>
              <a:gd name="connsiteX105" fmla="*/ 4890576 w 6998756"/>
              <a:gd name="connsiteY105" fmla="*/ 1379681 h 6471290"/>
              <a:gd name="connsiteX106" fmla="*/ 4970001 w 6998756"/>
              <a:gd name="connsiteY106" fmla="*/ 1396521 h 6471290"/>
              <a:gd name="connsiteX107" fmla="*/ 5066042 w 6998756"/>
              <a:gd name="connsiteY107" fmla="*/ 1338131 h 6471290"/>
              <a:gd name="connsiteX108" fmla="*/ 5203548 w 6998756"/>
              <a:gd name="connsiteY108" fmla="*/ 1214266 h 6471290"/>
              <a:gd name="connsiteX109" fmla="*/ 5384308 w 6998756"/>
              <a:gd name="connsiteY109" fmla="*/ 1071528 h 6471290"/>
              <a:gd name="connsiteX110" fmla="*/ 5422686 w 6998756"/>
              <a:gd name="connsiteY110" fmla="*/ 1065079 h 6471290"/>
              <a:gd name="connsiteX111" fmla="*/ 5458392 w 6998756"/>
              <a:gd name="connsiteY111" fmla="*/ 1028897 h 6471290"/>
              <a:gd name="connsiteX112" fmla="*/ 5476575 w 6998756"/>
              <a:gd name="connsiteY112" fmla="*/ 1004483 h 6471290"/>
              <a:gd name="connsiteX113" fmla="*/ 5665325 w 6998756"/>
              <a:gd name="connsiteY113" fmla="*/ 870617 h 6471290"/>
              <a:gd name="connsiteX114" fmla="*/ 5929480 w 6998756"/>
              <a:gd name="connsiteY114" fmla="*/ 668826 h 6471290"/>
              <a:gd name="connsiteX115" fmla="*/ 5977391 w 6998756"/>
              <a:gd name="connsiteY115" fmla="*/ 641737 h 6471290"/>
              <a:gd name="connsiteX116" fmla="*/ 6012458 w 6998756"/>
              <a:gd name="connsiteY116" fmla="*/ 698534 h 6471290"/>
              <a:gd name="connsiteX117" fmla="*/ 6022477 w 6998756"/>
              <a:gd name="connsiteY117" fmla="*/ 830120 h 6471290"/>
              <a:gd name="connsiteX118" fmla="*/ 5954177 w 6998756"/>
              <a:gd name="connsiteY118" fmla="*/ 923784 h 6471290"/>
              <a:gd name="connsiteX119" fmla="*/ 5919354 w 6998756"/>
              <a:gd name="connsiteY119" fmla="*/ 943099 h 6471290"/>
              <a:gd name="connsiteX120" fmla="*/ 5827969 w 6998756"/>
              <a:gd name="connsiteY120" fmla="*/ 993278 h 6471290"/>
              <a:gd name="connsiteX121" fmla="*/ 5820886 w 6998756"/>
              <a:gd name="connsiteY121" fmla="*/ 1047868 h 6471290"/>
              <a:gd name="connsiteX122" fmla="*/ 5823556 w 6998756"/>
              <a:gd name="connsiteY122" fmla="*/ 1077603 h 6471290"/>
              <a:gd name="connsiteX123" fmla="*/ 5790056 w 6998756"/>
              <a:gd name="connsiteY123" fmla="*/ 1071622 h 6471290"/>
              <a:gd name="connsiteX124" fmla="*/ 5725727 w 6998756"/>
              <a:gd name="connsiteY124" fmla="*/ 1089395 h 6471290"/>
              <a:gd name="connsiteX125" fmla="*/ 5575820 w 6998756"/>
              <a:gd name="connsiteY125" fmla="*/ 1288707 h 6471290"/>
              <a:gd name="connsiteX126" fmla="*/ 5520164 w 6998756"/>
              <a:gd name="connsiteY126" fmla="*/ 1383033 h 6471290"/>
              <a:gd name="connsiteX127" fmla="*/ 5527489 w 6998756"/>
              <a:gd name="connsiteY127" fmla="*/ 1404557 h 6471290"/>
              <a:gd name="connsiteX128" fmla="*/ 5577629 w 6998756"/>
              <a:gd name="connsiteY128" fmla="*/ 1415637 h 6471290"/>
              <a:gd name="connsiteX129" fmla="*/ 5600251 w 6998756"/>
              <a:gd name="connsiteY129" fmla="*/ 1387225 h 6471290"/>
              <a:gd name="connsiteX130" fmla="*/ 5628408 w 6998756"/>
              <a:gd name="connsiteY130" fmla="*/ 1333739 h 6471290"/>
              <a:gd name="connsiteX131" fmla="*/ 5808728 w 6998756"/>
              <a:gd name="connsiteY131" fmla="*/ 1199431 h 6471290"/>
              <a:gd name="connsiteX132" fmla="*/ 5855534 w 6998756"/>
              <a:gd name="connsiteY132" fmla="*/ 1193424 h 6471290"/>
              <a:gd name="connsiteX133" fmla="*/ 5932730 w 6998756"/>
              <a:gd name="connsiteY133" fmla="*/ 1172099 h 6471290"/>
              <a:gd name="connsiteX134" fmla="*/ 6029455 w 6998756"/>
              <a:gd name="connsiteY134" fmla="*/ 1181389 h 6471290"/>
              <a:gd name="connsiteX135" fmla="*/ 6058961 w 6998756"/>
              <a:gd name="connsiteY135" fmla="*/ 1182933 h 6471290"/>
              <a:gd name="connsiteX136" fmla="*/ 6186713 w 6998756"/>
              <a:gd name="connsiteY136" fmla="*/ 1083924 h 6471290"/>
              <a:gd name="connsiteX137" fmla="*/ 6438885 w 6998756"/>
              <a:gd name="connsiteY137" fmla="*/ 868823 h 6471290"/>
              <a:gd name="connsiteX138" fmla="*/ 6623641 w 6998756"/>
              <a:gd name="connsiteY138" fmla="*/ 730519 h 6471290"/>
              <a:gd name="connsiteX139" fmla="*/ 6660010 w 6998756"/>
              <a:gd name="connsiteY139" fmla="*/ 681689 h 6471290"/>
              <a:gd name="connsiteX140" fmla="*/ 6725441 w 6998756"/>
              <a:gd name="connsiteY140" fmla="*/ 642837 h 6471290"/>
              <a:gd name="connsiteX141" fmla="*/ 6751613 w 6998756"/>
              <a:gd name="connsiteY141" fmla="*/ 627295 h 6471290"/>
              <a:gd name="connsiteX142" fmla="*/ 6811706 w 6998756"/>
              <a:gd name="connsiteY142" fmla="*/ 528973 h 6471290"/>
              <a:gd name="connsiteX143" fmla="*/ 6877801 w 6998756"/>
              <a:gd name="connsiteY143" fmla="*/ 477473 h 6471290"/>
              <a:gd name="connsiteX144" fmla="*/ 6939481 w 6998756"/>
              <a:gd name="connsiteY144" fmla="*/ 510294 h 6471290"/>
              <a:gd name="connsiteX145" fmla="*/ 6950581 w 6998756"/>
              <a:gd name="connsiteY145" fmla="*/ 540469 h 6471290"/>
              <a:gd name="connsiteX146" fmla="*/ 6983000 w 6998756"/>
              <a:gd name="connsiteY146" fmla="*/ 647858 h 6471290"/>
              <a:gd name="connsiteX147" fmla="*/ 6803806 w 6998756"/>
              <a:gd name="connsiteY147" fmla="*/ 841415 h 6471290"/>
              <a:gd name="connsiteX148" fmla="*/ 6750800 w 6998756"/>
              <a:gd name="connsiteY148" fmla="*/ 885146 h 6471290"/>
              <a:gd name="connsiteX149" fmla="*/ 6556314 w 6998756"/>
              <a:gd name="connsiteY149" fmla="*/ 1128634 h 6471290"/>
              <a:gd name="connsiteX150" fmla="*/ 6498231 w 6998756"/>
              <a:gd name="connsiteY150" fmla="*/ 1269339 h 6471290"/>
              <a:gd name="connsiteX151" fmla="*/ 6469852 w 6998756"/>
              <a:gd name="connsiteY151" fmla="*/ 1327041 h 6471290"/>
              <a:gd name="connsiteX152" fmla="*/ 6464533 w 6998756"/>
              <a:gd name="connsiteY152" fmla="*/ 1347902 h 6471290"/>
              <a:gd name="connsiteX153" fmla="*/ 6485609 w 6998756"/>
              <a:gd name="connsiteY153" fmla="*/ 1349005 h 6471290"/>
              <a:gd name="connsiteX154" fmla="*/ 6644411 w 6998756"/>
              <a:gd name="connsiteY154" fmla="*/ 1222027 h 6471290"/>
              <a:gd name="connsiteX155" fmla="*/ 6838236 w 6998756"/>
              <a:gd name="connsiteY155" fmla="*/ 991187 h 6471290"/>
              <a:gd name="connsiteX156" fmla="*/ 6847327 w 6998756"/>
              <a:gd name="connsiteY156" fmla="*/ 978980 h 6471290"/>
              <a:gd name="connsiteX157" fmla="*/ 6916313 w 6998756"/>
              <a:gd name="connsiteY157" fmla="*/ 952996 h 6471290"/>
              <a:gd name="connsiteX158" fmla="*/ 6916557 w 6998756"/>
              <a:gd name="connsiteY158" fmla="*/ 1029108 h 6471290"/>
              <a:gd name="connsiteX159" fmla="*/ 6852471 w 6998756"/>
              <a:gd name="connsiteY159" fmla="*/ 1122993 h 6471290"/>
              <a:gd name="connsiteX160" fmla="*/ 6693469 w 6998756"/>
              <a:gd name="connsiteY160" fmla="*/ 1334515 h 6471290"/>
              <a:gd name="connsiteX161" fmla="*/ 6685063 w 6998756"/>
              <a:gd name="connsiteY161" fmla="*/ 1414403 h 6471290"/>
              <a:gd name="connsiteX162" fmla="*/ 6719467 w 6998756"/>
              <a:gd name="connsiteY162" fmla="*/ 1483848 h 6471290"/>
              <a:gd name="connsiteX163" fmla="*/ 6725030 w 6998756"/>
              <a:gd name="connsiteY163" fmla="*/ 1539101 h 6471290"/>
              <a:gd name="connsiteX164" fmla="*/ 6686430 w 6998756"/>
              <a:gd name="connsiteY164" fmla="*/ 1549764 h 6471290"/>
              <a:gd name="connsiteX165" fmla="*/ 6648717 w 6998756"/>
              <a:gd name="connsiteY165" fmla="*/ 1543562 h 6471290"/>
              <a:gd name="connsiteX166" fmla="*/ 6656706 w 6998756"/>
              <a:gd name="connsiteY166" fmla="*/ 1552435 h 6471290"/>
              <a:gd name="connsiteX167" fmla="*/ 6642098 w 6998756"/>
              <a:gd name="connsiteY167" fmla="*/ 1670048 h 6471290"/>
              <a:gd name="connsiteX168" fmla="*/ 6577326 w 6998756"/>
              <a:gd name="connsiteY168" fmla="*/ 1696254 h 6471290"/>
              <a:gd name="connsiteX169" fmla="*/ 6544095 w 6998756"/>
              <a:gd name="connsiteY169" fmla="*/ 1846714 h 6471290"/>
              <a:gd name="connsiteX170" fmla="*/ 6537011 w 6998756"/>
              <a:gd name="connsiteY170" fmla="*/ 1901303 h 6471290"/>
              <a:gd name="connsiteX171" fmla="*/ 6555879 w 6998756"/>
              <a:gd name="connsiteY171" fmla="*/ 1944567 h 6471290"/>
              <a:gd name="connsiteX172" fmla="*/ 6623078 w 6998756"/>
              <a:gd name="connsiteY172" fmla="*/ 1871985 h 6471290"/>
              <a:gd name="connsiteX173" fmla="*/ 6634154 w 6998756"/>
              <a:gd name="connsiteY173" fmla="*/ 1821831 h 6471290"/>
              <a:gd name="connsiteX174" fmla="*/ 6641457 w 6998756"/>
              <a:gd name="connsiteY174" fmla="*/ 1763026 h 6471290"/>
              <a:gd name="connsiteX175" fmla="*/ 6642561 w 6998756"/>
              <a:gd name="connsiteY175" fmla="*/ 1741943 h 6471290"/>
              <a:gd name="connsiteX176" fmla="*/ 6730196 w 6998756"/>
              <a:gd name="connsiteY176" fmla="*/ 1763441 h 6471290"/>
              <a:gd name="connsiteX177" fmla="*/ 6728210 w 6998756"/>
              <a:gd name="connsiteY177" fmla="*/ 1801388 h 6471290"/>
              <a:gd name="connsiteX178" fmla="*/ 6701837 w 6998756"/>
              <a:gd name="connsiteY178" fmla="*/ 1901474 h 6471290"/>
              <a:gd name="connsiteX179" fmla="*/ 6696741 w 6998756"/>
              <a:gd name="connsiteY179" fmla="*/ 1918119 h 6471290"/>
              <a:gd name="connsiteX180" fmla="*/ 6589424 w 6998756"/>
              <a:gd name="connsiteY180" fmla="*/ 2111206 h 6471290"/>
              <a:gd name="connsiteX181" fmla="*/ 6557714 w 6998756"/>
              <a:gd name="connsiteY181" fmla="*/ 2151823 h 6471290"/>
              <a:gd name="connsiteX182" fmla="*/ 6467011 w 6998756"/>
              <a:gd name="connsiteY182" fmla="*/ 2269684 h 6471290"/>
              <a:gd name="connsiteX183" fmla="*/ 6448386 w 6998756"/>
              <a:gd name="connsiteY183" fmla="*/ 2302532 h 6471290"/>
              <a:gd name="connsiteX184" fmla="*/ 6410695 w 6998756"/>
              <a:gd name="connsiteY184" fmla="*/ 2376658 h 6471290"/>
              <a:gd name="connsiteX185" fmla="*/ 6456420 w 6998756"/>
              <a:gd name="connsiteY185" fmla="*/ 2472061 h 6471290"/>
              <a:gd name="connsiteX186" fmla="*/ 6466440 w 6998756"/>
              <a:gd name="connsiteY186" fmla="*/ 2603647 h 6471290"/>
              <a:gd name="connsiteX187" fmla="*/ 6189907 w 6998756"/>
              <a:gd name="connsiteY187" fmla="*/ 2961216 h 6471290"/>
              <a:gd name="connsiteX188" fmla="*/ 6082567 w 6998756"/>
              <a:gd name="connsiteY188" fmla="*/ 3073977 h 6471290"/>
              <a:gd name="connsiteX189" fmla="*/ 5977654 w 6998756"/>
              <a:gd name="connsiteY189" fmla="*/ 3140358 h 6471290"/>
              <a:gd name="connsiteX190" fmla="*/ 5941728 w 6998756"/>
              <a:gd name="connsiteY190" fmla="*/ 3180757 h 6471290"/>
              <a:gd name="connsiteX191" fmla="*/ 5812234 w 6998756"/>
              <a:gd name="connsiteY191" fmla="*/ 3393823 h 6471290"/>
              <a:gd name="connsiteX192" fmla="*/ 5904080 w 6998756"/>
              <a:gd name="connsiteY192" fmla="*/ 3415541 h 6471290"/>
              <a:gd name="connsiteX193" fmla="*/ 5942679 w 6998756"/>
              <a:gd name="connsiteY193" fmla="*/ 3404878 h 6471290"/>
              <a:gd name="connsiteX194" fmla="*/ 6049112 w 6998756"/>
              <a:gd name="connsiteY194" fmla="*/ 3228653 h 6471290"/>
              <a:gd name="connsiteX195" fmla="*/ 6159785 w 6998756"/>
              <a:gd name="connsiteY195" fmla="*/ 3132978 h 6471290"/>
              <a:gd name="connsiteX196" fmla="*/ 6213234 w 6998756"/>
              <a:gd name="connsiteY196" fmla="*/ 3080816 h 6471290"/>
              <a:gd name="connsiteX197" fmla="*/ 6370445 w 6998756"/>
              <a:gd name="connsiteY197" fmla="*/ 2822695 h 6471290"/>
              <a:gd name="connsiteX198" fmla="*/ 6432104 w 6998756"/>
              <a:gd name="connsiteY198" fmla="*/ 2775188 h 6471290"/>
              <a:gd name="connsiteX199" fmla="*/ 6407522 w 6998756"/>
              <a:gd name="connsiteY199" fmla="*/ 2921874 h 6471290"/>
              <a:gd name="connsiteX200" fmla="*/ 6329489 w 6998756"/>
              <a:gd name="connsiteY200" fmla="*/ 3120722 h 6471290"/>
              <a:gd name="connsiteX201" fmla="*/ 6243225 w 6998756"/>
              <a:gd name="connsiteY201" fmla="*/ 3234583 h 6471290"/>
              <a:gd name="connsiteX202" fmla="*/ 6099959 w 6998756"/>
              <a:gd name="connsiteY202" fmla="*/ 3387741 h 6471290"/>
              <a:gd name="connsiteX203" fmla="*/ 6081996 w 6998756"/>
              <a:gd name="connsiteY203" fmla="*/ 3407941 h 6471290"/>
              <a:gd name="connsiteX204" fmla="*/ 5992399 w 6998756"/>
              <a:gd name="connsiteY204" fmla="*/ 3504717 h 6471290"/>
              <a:gd name="connsiteX205" fmla="*/ 5885943 w 6998756"/>
              <a:gd name="connsiteY205" fmla="*/ 3600612 h 6471290"/>
              <a:gd name="connsiteX206" fmla="*/ 5880626 w 6998756"/>
              <a:gd name="connsiteY206" fmla="*/ 3621474 h 6471290"/>
              <a:gd name="connsiteX207" fmla="*/ 5845802 w 6998756"/>
              <a:gd name="connsiteY207" fmla="*/ 3640788 h 6471290"/>
              <a:gd name="connsiteX208" fmla="*/ 5791004 w 6998756"/>
              <a:gd name="connsiteY208" fmla="*/ 3637920 h 6471290"/>
              <a:gd name="connsiteX209" fmla="*/ 5698297 w 6998756"/>
              <a:gd name="connsiteY209" fmla="*/ 3713397 h 6471290"/>
              <a:gd name="connsiteX210" fmla="*/ 5683886 w 6998756"/>
              <a:gd name="connsiteY210" fmla="*/ 3746465 h 6471290"/>
              <a:gd name="connsiteX211" fmla="*/ 5642861 w 6998756"/>
              <a:gd name="connsiteY211" fmla="*/ 3803509 h 6471290"/>
              <a:gd name="connsiteX212" fmla="*/ 5585639 w 6998756"/>
              <a:gd name="connsiteY212" fmla="*/ 3847018 h 6471290"/>
              <a:gd name="connsiteX213" fmla="*/ 5581668 w 6998756"/>
              <a:gd name="connsiteY213" fmla="*/ 3922911 h 6471290"/>
              <a:gd name="connsiteX214" fmla="*/ 5567258 w 6998756"/>
              <a:gd name="connsiteY214" fmla="*/ 3955979 h 6471290"/>
              <a:gd name="connsiteX215" fmla="*/ 5496065 w 6998756"/>
              <a:gd name="connsiteY215" fmla="*/ 4024123 h 6471290"/>
              <a:gd name="connsiteX216" fmla="*/ 5462345 w 6998756"/>
              <a:gd name="connsiteY216" fmla="*/ 4022359 h 6471290"/>
              <a:gd name="connsiteX217" fmla="*/ 5372922 w 6998756"/>
              <a:gd name="connsiteY217" fmla="*/ 3954263 h 6471290"/>
              <a:gd name="connsiteX218" fmla="*/ 5366641 w 6998756"/>
              <a:gd name="connsiteY218" fmla="*/ 3949724 h 6471290"/>
              <a:gd name="connsiteX219" fmla="*/ 5317779 w 6998756"/>
              <a:gd name="connsiteY219" fmla="*/ 3990916 h 6471290"/>
              <a:gd name="connsiteX220" fmla="*/ 5038128 w 6998756"/>
              <a:gd name="connsiteY220" fmla="*/ 4393804 h 6471290"/>
              <a:gd name="connsiteX221" fmla="*/ 5004831 w 6998756"/>
              <a:gd name="connsiteY221" fmla="*/ 4382369 h 6471290"/>
              <a:gd name="connsiteX222" fmla="*/ 4898795 w 6998756"/>
              <a:gd name="connsiteY222" fmla="*/ 4539566 h 6471290"/>
              <a:gd name="connsiteX223" fmla="*/ 4718915 w 6998756"/>
              <a:gd name="connsiteY223" fmla="*/ 4738425 h 6471290"/>
              <a:gd name="connsiteX224" fmla="*/ 4532769 w 6998756"/>
              <a:gd name="connsiteY224" fmla="*/ 4890452 h 6471290"/>
              <a:gd name="connsiteX225" fmla="*/ 4526503 w 6998756"/>
              <a:gd name="connsiteY225" fmla="*/ 4843619 h 6471290"/>
              <a:gd name="connsiteX226" fmla="*/ 4247835 w 6998756"/>
              <a:gd name="connsiteY226" fmla="*/ 5135145 h 6471290"/>
              <a:gd name="connsiteX227" fmla="*/ 4024115 w 6998756"/>
              <a:gd name="connsiteY227" fmla="*/ 5366186 h 6471290"/>
              <a:gd name="connsiteX228" fmla="*/ 3995623 w 6998756"/>
              <a:gd name="connsiteY228" fmla="*/ 5389730 h 6471290"/>
              <a:gd name="connsiteX229" fmla="*/ 3986163 w 6998756"/>
              <a:gd name="connsiteY229" fmla="*/ 5416368 h 6471290"/>
              <a:gd name="connsiteX230" fmla="*/ 3928277 w 6998756"/>
              <a:gd name="connsiteY230" fmla="*/ 5472526 h 6471290"/>
              <a:gd name="connsiteX231" fmla="*/ 3844218 w 6998756"/>
              <a:gd name="connsiteY231" fmla="*/ 5544226 h 6471290"/>
              <a:gd name="connsiteX232" fmla="*/ 3792093 w 6998756"/>
              <a:gd name="connsiteY232" fmla="*/ 5571093 h 6471290"/>
              <a:gd name="connsiteX233" fmla="*/ 3759942 w 6998756"/>
              <a:gd name="connsiteY233" fmla="*/ 5620143 h 6471290"/>
              <a:gd name="connsiteX234" fmla="*/ 3706934 w 6998756"/>
              <a:gd name="connsiteY234" fmla="*/ 5663875 h 6471290"/>
              <a:gd name="connsiteX235" fmla="*/ 3702497 w 6998756"/>
              <a:gd name="connsiteY235" fmla="*/ 5667870 h 6471290"/>
              <a:gd name="connsiteX236" fmla="*/ 3518847 w 6998756"/>
              <a:gd name="connsiteY236" fmla="*/ 5785093 h 6471290"/>
              <a:gd name="connsiteX237" fmla="*/ 3488261 w 6998756"/>
              <a:gd name="connsiteY237" fmla="*/ 5884957 h 6471290"/>
              <a:gd name="connsiteX238" fmla="*/ 3464095 w 6998756"/>
              <a:gd name="connsiteY238" fmla="*/ 5942882 h 6471290"/>
              <a:gd name="connsiteX239" fmla="*/ 3313061 w 6998756"/>
              <a:gd name="connsiteY239" fmla="*/ 6082948 h 6471290"/>
              <a:gd name="connsiteX240" fmla="*/ 3245422 w 6998756"/>
              <a:gd name="connsiteY240" fmla="*/ 6163964 h 6471290"/>
              <a:gd name="connsiteX241" fmla="*/ 3153375 w 6998756"/>
              <a:gd name="connsiteY241" fmla="*/ 6226792 h 6471290"/>
              <a:gd name="connsiteX242" fmla="*/ 2961294 w 6998756"/>
              <a:gd name="connsiteY242" fmla="*/ 6343572 h 6471290"/>
              <a:gd name="connsiteX243" fmla="*/ 2810016 w 6998756"/>
              <a:gd name="connsiteY243" fmla="*/ 6407526 h 6471290"/>
              <a:gd name="connsiteX244" fmla="*/ 2738338 w 6998756"/>
              <a:gd name="connsiteY244" fmla="*/ 6323448 h 6471290"/>
              <a:gd name="connsiteX245" fmla="*/ 2694401 w 6998756"/>
              <a:gd name="connsiteY245" fmla="*/ 6274643 h 6471290"/>
              <a:gd name="connsiteX246" fmla="*/ 2721454 w 6998756"/>
              <a:gd name="connsiteY246" fmla="*/ 6242236 h 6471290"/>
              <a:gd name="connsiteX247" fmla="*/ 2735202 w 6998756"/>
              <a:gd name="connsiteY247" fmla="*/ 6221819 h 6471290"/>
              <a:gd name="connsiteX248" fmla="*/ 2738271 w 6998756"/>
              <a:gd name="connsiteY248" fmla="*/ 6082464 h 6471290"/>
              <a:gd name="connsiteX249" fmla="*/ 2735600 w 6998756"/>
              <a:gd name="connsiteY249" fmla="*/ 6052727 h 6471290"/>
              <a:gd name="connsiteX250" fmla="*/ 2676367 w 6998756"/>
              <a:gd name="connsiteY250" fmla="*/ 6053856 h 6471290"/>
              <a:gd name="connsiteX251" fmla="*/ 2666789 w 6998756"/>
              <a:gd name="connsiteY251" fmla="*/ 5913839 h 6471290"/>
              <a:gd name="connsiteX252" fmla="*/ 2777438 w 6998756"/>
              <a:gd name="connsiteY252" fmla="*/ 5737835 h 6471290"/>
              <a:gd name="connsiteX253" fmla="*/ 2784079 w 6998756"/>
              <a:gd name="connsiteY253" fmla="*/ 5691678 h 6471290"/>
              <a:gd name="connsiteX254" fmla="*/ 2720855 w 6998756"/>
              <a:gd name="connsiteY254" fmla="*/ 5688369 h 6471290"/>
              <a:gd name="connsiteX255" fmla="*/ 2653878 w 6998756"/>
              <a:gd name="connsiteY255" fmla="*/ 5756737 h 6471290"/>
              <a:gd name="connsiteX256" fmla="*/ 2519482 w 6998756"/>
              <a:gd name="connsiteY256" fmla="*/ 5901902 h 6471290"/>
              <a:gd name="connsiteX257" fmla="*/ 2506174 w 6998756"/>
              <a:gd name="connsiteY257" fmla="*/ 5913889 h 6471290"/>
              <a:gd name="connsiteX258" fmla="*/ 2400601 w 6998756"/>
              <a:gd name="connsiteY258" fmla="*/ 5992919 h 6471290"/>
              <a:gd name="connsiteX259" fmla="*/ 2004743 w 6998756"/>
              <a:gd name="connsiteY259" fmla="*/ 6449939 h 6471290"/>
              <a:gd name="connsiteX260" fmla="*/ 1957495 w 6998756"/>
              <a:gd name="connsiteY260" fmla="*/ 6464378 h 6471290"/>
              <a:gd name="connsiteX261" fmla="*/ 1947056 w 6998756"/>
              <a:gd name="connsiteY261" fmla="*/ 6421555 h 6471290"/>
              <a:gd name="connsiteX262" fmla="*/ 1974311 w 6998756"/>
              <a:gd name="connsiteY262" fmla="*/ 6304603 h 6471290"/>
              <a:gd name="connsiteX263" fmla="*/ 2027074 w 6998756"/>
              <a:gd name="connsiteY263" fmla="*/ 6184760 h 6471290"/>
              <a:gd name="connsiteX264" fmla="*/ 2092042 w 6998756"/>
              <a:gd name="connsiteY264" fmla="*/ 6074010 h 6471290"/>
              <a:gd name="connsiteX265" fmla="*/ 2045655 w 6998756"/>
              <a:gd name="connsiteY265" fmla="*/ 5991255 h 6471290"/>
              <a:gd name="connsiteX266" fmla="*/ 2017031 w 6998756"/>
              <a:gd name="connsiteY266" fmla="*/ 5972846 h 6471290"/>
              <a:gd name="connsiteX267" fmla="*/ 2043205 w 6998756"/>
              <a:gd name="connsiteY267" fmla="*/ 5957304 h 6471290"/>
              <a:gd name="connsiteX268" fmla="*/ 2089326 w 6998756"/>
              <a:gd name="connsiteY268" fmla="*/ 5883619 h 6471290"/>
              <a:gd name="connsiteX269" fmla="*/ 2027203 w 6998756"/>
              <a:gd name="connsiteY269" fmla="*/ 5859228 h 6471290"/>
              <a:gd name="connsiteX270" fmla="*/ 1930943 w 6998756"/>
              <a:gd name="connsiteY270" fmla="*/ 5921835 h 6471290"/>
              <a:gd name="connsiteX271" fmla="*/ 1904328 w 6998756"/>
              <a:gd name="connsiteY271" fmla="*/ 5945808 h 6471290"/>
              <a:gd name="connsiteX272" fmla="*/ 1893008 w 6998756"/>
              <a:gd name="connsiteY272" fmla="*/ 5919849 h 6471290"/>
              <a:gd name="connsiteX273" fmla="*/ 1860171 w 6998756"/>
              <a:gd name="connsiteY273" fmla="*/ 5901220 h 6471290"/>
              <a:gd name="connsiteX274" fmla="*/ 1681174 w 6998756"/>
              <a:gd name="connsiteY274" fmla="*/ 6010231 h 6471290"/>
              <a:gd name="connsiteX275" fmla="*/ 1649893 w 6998756"/>
              <a:gd name="connsiteY275" fmla="*/ 6043868 h 6471290"/>
              <a:gd name="connsiteX276" fmla="*/ 1622071 w 6998756"/>
              <a:gd name="connsiteY276" fmla="*/ 6065956 h 6471290"/>
              <a:gd name="connsiteX277" fmla="*/ 1540971 w 6998756"/>
              <a:gd name="connsiteY277" fmla="*/ 6160162 h 6471290"/>
              <a:gd name="connsiteX278" fmla="*/ 1544660 w 6998756"/>
              <a:gd name="connsiteY278" fmla="*/ 6175465 h 6471290"/>
              <a:gd name="connsiteX279" fmla="*/ 1529348 w 6998756"/>
              <a:gd name="connsiteY279" fmla="*/ 6179157 h 6471290"/>
              <a:gd name="connsiteX280" fmla="*/ 1506106 w 6998756"/>
              <a:gd name="connsiteY280" fmla="*/ 6217148 h 6471290"/>
              <a:gd name="connsiteX281" fmla="*/ 1502416 w 6998756"/>
              <a:gd name="connsiteY281" fmla="*/ 6201844 h 6471290"/>
              <a:gd name="connsiteX282" fmla="*/ 1501761 w 6998756"/>
              <a:gd name="connsiteY282" fmla="*/ 6194940 h 6471290"/>
              <a:gd name="connsiteX283" fmla="*/ 1514037 w 6998756"/>
              <a:gd name="connsiteY283" fmla="*/ 6182848 h 6471290"/>
              <a:gd name="connsiteX284" fmla="*/ 1501102 w 6998756"/>
              <a:gd name="connsiteY284" fmla="*/ 6187991 h 6471290"/>
              <a:gd name="connsiteX285" fmla="*/ 1501761 w 6998756"/>
              <a:gd name="connsiteY285" fmla="*/ 6194940 h 6471290"/>
              <a:gd name="connsiteX286" fmla="*/ 1484784 w 6998756"/>
              <a:gd name="connsiteY286" fmla="*/ 6211661 h 6471290"/>
              <a:gd name="connsiteX287" fmla="*/ 1409997 w 6998756"/>
              <a:gd name="connsiteY287" fmla="*/ 6288901 h 6471290"/>
              <a:gd name="connsiteX288" fmla="*/ 1511970 w 6998756"/>
              <a:gd name="connsiteY288" fmla="*/ 5984207 h 6471290"/>
              <a:gd name="connsiteX289" fmla="*/ 1538118 w 6998756"/>
              <a:gd name="connsiteY289" fmla="*/ 5938165 h 6471290"/>
              <a:gd name="connsiteX290" fmla="*/ 1548035 w 6998756"/>
              <a:gd name="connsiteY290" fmla="*/ 5889113 h 6471290"/>
              <a:gd name="connsiteX291" fmla="*/ 1598127 w 6998756"/>
              <a:gd name="connsiteY291" fmla="*/ 5739534 h 6471290"/>
              <a:gd name="connsiteX292" fmla="*/ 1482117 w 6998756"/>
              <a:gd name="connsiteY292" fmla="*/ 5775743 h 6471290"/>
              <a:gd name="connsiteX293" fmla="*/ 1436192 w 6998756"/>
              <a:gd name="connsiteY293" fmla="*/ 5764882 h 6471290"/>
              <a:gd name="connsiteX294" fmla="*/ 1440826 w 6998756"/>
              <a:gd name="connsiteY294" fmla="*/ 5676343 h 6471290"/>
              <a:gd name="connsiteX295" fmla="*/ 1463644 w 6998756"/>
              <a:gd name="connsiteY295" fmla="*/ 5563387 h 6471290"/>
              <a:gd name="connsiteX296" fmla="*/ 1461191 w 6998756"/>
              <a:gd name="connsiteY296" fmla="*/ 5529435 h 6471290"/>
              <a:gd name="connsiteX297" fmla="*/ 1422596 w 6998756"/>
              <a:gd name="connsiteY297" fmla="*/ 5540099 h 6471290"/>
              <a:gd name="connsiteX298" fmla="*/ 1395762 w 6998756"/>
              <a:gd name="connsiteY298" fmla="*/ 5568288 h 6471290"/>
              <a:gd name="connsiteX299" fmla="*/ 1198384 w 6998756"/>
              <a:gd name="connsiteY299" fmla="*/ 5786259 h 6471290"/>
              <a:gd name="connsiteX300" fmla="*/ 1083475 w 6998756"/>
              <a:gd name="connsiteY300" fmla="*/ 5801385 h 6471290"/>
              <a:gd name="connsiteX301" fmla="*/ 1028677 w 6998756"/>
              <a:gd name="connsiteY301" fmla="*/ 5798517 h 6471290"/>
              <a:gd name="connsiteX302" fmla="*/ 1011155 w 6998756"/>
              <a:gd name="connsiteY302" fmla="*/ 5810283 h 6471290"/>
              <a:gd name="connsiteX303" fmla="*/ 927957 w 6998756"/>
              <a:gd name="connsiteY303" fmla="*/ 5784790 h 6471290"/>
              <a:gd name="connsiteX304" fmla="*/ 956779 w 6998756"/>
              <a:gd name="connsiteY304" fmla="*/ 5718655 h 6471290"/>
              <a:gd name="connsiteX305" fmla="*/ 1129307 w 6998756"/>
              <a:gd name="connsiteY305" fmla="*/ 5490928 h 6471290"/>
              <a:gd name="connsiteX306" fmla="*/ 1119531 w 6998756"/>
              <a:gd name="connsiteY306" fmla="*/ 5435456 h 6471290"/>
              <a:gd name="connsiteX307" fmla="*/ 1072503 w 6998756"/>
              <a:gd name="connsiteY307" fmla="*/ 5445678 h 6471290"/>
              <a:gd name="connsiteX308" fmla="*/ 979575 w 6998756"/>
              <a:gd name="connsiteY308" fmla="*/ 5525371 h 6471290"/>
              <a:gd name="connsiteX309" fmla="*/ 928994 w 6998756"/>
              <a:gd name="connsiteY309" fmla="*/ 5522724 h 6471290"/>
              <a:gd name="connsiteX310" fmla="*/ 960263 w 6998756"/>
              <a:gd name="connsiteY310" fmla="*/ 5490538 h 6471290"/>
              <a:gd name="connsiteX311" fmla="*/ 986437 w 6998756"/>
              <a:gd name="connsiteY311" fmla="*/ 5474996 h 6471290"/>
              <a:gd name="connsiteX312" fmla="*/ 969776 w 6998756"/>
              <a:gd name="connsiteY312" fmla="*/ 5389568 h 6471290"/>
              <a:gd name="connsiteX313" fmla="*/ 954680 w 6998756"/>
              <a:gd name="connsiteY313" fmla="*/ 5354956 h 6471290"/>
              <a:gd name="connsiteX314" fmla="*/ 1074861 w 6998756"/>
              <a:gd name="connsiteY314" fmla="*/ 5158314 h 6471290"/>
              <a:gd name="connsiteX315" fmla="*/ 1244742 w 6998756"/>
              <a:gd name="connsiteY315" fmla="*/ 4981183 h 6471290"/>
              <a:gd name="connsiteX316" fmla="*/ 1412173 w 6998756"/>
              <a:gd name="connsiteY316" fmla="*/ 4770102 h 6471290"/>
              <a:gd name="connsiteX317" fmla="*/ 1438788 w 6998756"/>
              <a:gd name="connsiteY317" fmla="*/ 4746127 h 6471290"/>
              <a:gd name="connsiteX318" fmla="*/ 1732425 w 6998756"/>
              <a:gd name="connsiteY318" fmla="*/ 4465552 h 6471290"/>
              <a:gd name="connsiteX319" fmla="*/ 1748821 w 6998756"/>
              <a:gd name="connsiteY319" fmla="*/ 4394540 h 6471290"/>
              <a:gd name="connsiteX320" fmla="*/ 1672290 w 6998756"/>
              <a:gd name="connsiteY320" fmla="*/ 4403217 h 6471290"/>
              <a:gd name="connsiteX321" fmla="*/ 1577250 w 6998756"/>
              <a:gd name="connsiteY321" fmla="*/ 4472757 h 6471290"/>
              <a:gd name="connsiteX322" fmla="*/ 1569145 w 6998756"/>
              <a:gd name="connsiteY322" fmla="*/ 4480975 h 6471290"/>
              <a:gd name="connsiteX323" fmla="*/ 1566853 w 6998756"/>
              <a:gd name="connsiteY323" fmla="*/ 4487821 h 6471290"/>
              <a:gd name="connsiteX324" fmla="*/ 1525477 w 6998756"/>
              <a:gd name="connsiteY324" fmla="*/ 4532306 h 6471290"/>
              <a:gd name="connsiteX325" fmla="*/ 1502850 w 6998756"/>
              <a:gd name="connsiteY325" fmla="*/ 4571916 h 6471290"/>
              <a:gd name="connsiteX326" fmla="*/ 1467364 w 6998756"/>
              <a:gd name="connsiteY326" fmla="*/ 4603880 h 6471290"/>
              <a:gd name="connsiteX327" fmla="*/ 1460649 w 6998756"/>
              <a:gd name="connsiteY327" fmla="*/ 4601625 h 6471290"/>
              <a:gd name="connsiteX328" fmla="*/ 1386972 w 6998756"/>
              <a:gd name="connsiteY328" fmla="*/ 4686679 h 6471290"/>
              <a:gd name="connsiteX329" fmla="*/ 1200827 w 6998756"/>
              <a:gd name="connsiteY329" fmla="*/ 4838705 h 6471290"/>
              <a:gd name="connsiteX330" fmla="*/ 1194561 w 6998756"/>
              <a:gd name="connsiteY330" fmla="*/ 4791874 h 6471290"/>
              <a:gd name="connsiteX331" fmla="*/ 915893 w 6998756"/>
              <a:gd name="connsiteY331" fmla="*/ 5083399 h 6471290"/>
              <a:gd name="connsiteX332" fmla="*/ 592502 w 6998756"/>
              <a:gd name="connsiteY332" fmla="*/ 5396799 h 6471290"/>
              <a:gd name="connsiteX333" fmla="*/ 555028 w 6998756"/>
              <a:gd name="connsiteY333" fmla="*/ 5354143 h 6471290"/>
              <a:gd name="connsiteX334" fmla="*/ 510304 w 6998756"/>
              <a:gd name="connsiteY334" fmla="*/ 5376018 h 6471290"/>
              <a:gd name="connsiteX335" fmla="*/ 521730 w 6998756"/>
              <a:gd name="connsiteY335" fmla="*/ 5342708 h 6471290"/>
              <a:gd name="connsiteX336" fmla="*/ 535246 w 6998756"/>
              <a:gd name="connsiteY336" fmla="*/ 5325010 h 6471290"/>
              <a:gd name="connsiteX337" fmla="*/ 560189 w 6998756"/>
              <a:gd name="connsiteY337" fmla="*/ 5274003 h 6471290"/>
              <a:gd name="connsiteX338" fmla="*/ 577882 w 6998756"/>
              <a:gd name="connsiteY338" fmla="*/ 5287525 h 6471290"/>
              <a:gd name="connsiteX339" fmla="*/ 607002 w 6998756"/>
              <a:gd name="connsiteY339" fmla="*/ 5267739 h 6471290"/>
              <a:gd name="connsiteX340" fmla="*/ 595575 w 6998756"/>
              <a:gd name="connsiteY340" fmla="*/ 5301047 h 6471290"/>
              <a:gd name="connsiteX341" fmla="*/ 582059 w 6998756"/>
              <a:gd name="connsiteY341" fmla="*/ 5318746 h 6471290"/>
              <a:gd name="connsiteX342" fmla="*/ 764028 w 6998756"/>
              <a:gd name="connsiteY342" fmla="*/ 5135499 h 6471290"/>
              <a:gd name="connsiteX343" fmla="*/ 1044783 w 6998756"/>
              <a:gd name="connsiteY343" fmla="*/ 4859584 h 6471290"/>
              <a:gd name="connsiteX344" fmla="*/ 1163352 w 6998756"/>
              <a:gd name="connsiteY344" fmla="*/ 4796049 h 6471290"/>
              <a:gd name="connsiteX345" fmla="*/ 1240268 w 6998756"/>
              <a:gd name="connsiteY345" fmla="*/ 4658638 h 6471290"/>
              <a:gd name="connsiteX346" fmla="*/ 1308875 w 6998756"/>
              <a:gd name="connsiteY346" fmla="*/ 4611223 h 6471290"/>
              <a:gd name="connsiteX347" fmla="*/ 1328941 w 6998756"/>
              <a:gd name="connsiteY347" fmla="*/ 4593105 h 6471290"/>
              <a:gd name="connsiteX348" fmla="*/ 1163695 w 6998756"/>
              <a:gd name="connsiteY348" fmla="*/ 4712707 h 6471290"/>
              <a:gd name="connsiteX349" fmla="*/ 971403 w 6998756"/>
              <a:gd name="connsiteY349" fmla="*/ 4873868 h 6471290"/>
              <a:gd name="connsiteX350" fmla="*/ 767779 w 6998756"/>
              <a:gd name="connsiteY350" fmla="*/ 4968905 h 6471290"/>
              <a:gd name="connsiteX351" fmla="*/ 720089 w 6998756"/>
              <a:gd name="connsiteY351" fmla="*/ 4991775 h 6471290"/>
              <a:gd name="connsiteX352" fmla="*/ 527126 w 6998756"/>
              <a:gd name="connsiteY352" fmla="*/ 5125420 h 6471290"/>
              <a:gd name="connsiteX353" fmla="*/ 391825 w 6998756"/>
              <a:gd name="connsiteY353" fmla="*/ 5207124 h 6471290"/>
              <a:gd name="connsiteX354" fmla="*/ 319287 w 6998756"/>
              <a:gd name="connsiteY354" fmla="*/ 5220239 h 6471290"/>
              <a:gd name="connsiteX355" fmla="*/ 301522 w 6998756"/>
              <a:gd name="connsiteY355" fmla="*/ 5155892 h 6471290"/>
              <a:gd name="connsiteX356" fmla="*/ 421703 w 6998756"/>
              <a:gd name="connsiteY356" fmla="*/ 4959251 h 6471290"/>
              <a:gd name="connsiteX357" fmla="*/ 218080 w 6998756"/>
              <a:gd name="connsiteY357" fmla="*/ 5054288 h 6471290"/>
              <a:gd name="connsiteX358" fmla="*/ 179262 w 6998756"/>
              <a:gd name="connsiteY358" fmla="*/ 5069167 h 6471290"/>
              <a:gd name="connsiteX359" fmla="*/ 176812 w 6998756"/>
              <a:gd name="connsiteY359" fmla="*/ 5035217 h 6471290"/>
              <a:gd name="connsiteX360" fmla="*/ 153507 w 6998756"/>
              <a:gd name="connsiteY360" fmla="*/ 4995946 h 6471290"/>
              <a:gd name="connsiteX361" fmla="*/ 118242 w 6998756"/>
              <a:gd name="connsiteY361" fmla="*/ 5023697 h 6471290"/>
              <a:gd name="connsiteX362" fmla="*/ 69672 w 6998756"/>
              <a:gd name="connsiteY362" fmla="*/ 5063432 h 6471290"/>
              <a:gd name="connsiteX363" fmla="*/ 0 w 6998756"/>
              <a:gd name="connsiteY363" fmla="*/ 5021735 h 6471290"/>
              <a:gd name="connsiteX364" fmla="*/ 60557 w 6998756"/>
              <a:gd name="connsiteY364" fmla="*/ 4995310 h 6471290"/>
              <a:gd name="connsiteX365" fmla="*/ 86066 w 6998756"/>
              <a:gd name="connsiteY365" fmla="*/ 4992417 h 6471290"/>
              <a:gd name="connsiteX366" fmla="*/ 45021 w 6998756"/>
              <a:gd name="connsiteY366" fmla="*/ 4969131 h 6471290"/>
              <a:gd name="connsiteX367" fmla="*/ 39016 w 6998756"/>
              <a:gd name="connsiteY367" fmla="*/ 4922312 h 6471290"/>
              <a:gd name="connsiteX368" fmla="*/ 52986 w 6998756"/>
              <a:gd name="connsiteY368" fmla="*/ 4897675 h 6471290"/>
              <a:gd name="connsiteX369" fmla="*/ 83327 w 6998756"/>
              <a:gd name="connsiteY369" fmla="*/ 4721697 h 6471290"/>
              <a:gd name="connsiteX370" fmla="*/ 134968 w 6998756"/>
              <a:gd name="connsiteY370" fmla="*/ 4542607 h 6471290"/>
              <a:gd name="connsiteX371" fmla="*/ 149820 w 6998756"/>
              <a:gd name="connsiteY371" fmla="*/ 4501107 h 6471290"/>
              <a:gd name="connsiteX372" fmla="*/ 185721 w 6998756"/>
              <a:gd name="connsiteY372" fmla="*/ 4380380 h 6471290"/>
              <a:gd name="connsiteX373" fmla="*/ 168840 w 6998756"/>
              <a:gd name="connsiteY373" fmla="*/ 4299168 h 6471290"/>
              <a:gd name="connsiteX374" fmla="*/ 176363 w 6998756"/>
              <a:gd name="connsiteY374" fmla="*/ 4236145 h 6471290"/>
              <a:gd name="connsiteX375" fmla="*/ 182566 w 6998756"/>
              <a:gd name="connsiteY375" fmla="*/ 4198422 h 6471290"/>
              <a:gd name="connsiteX376" fmla="*/ 174797 w 6998756"/>
              <a:gd name="connsiteY376" fmla="*/ 4185330 h 6471290"/>
              <a:gd name="connsiteX377" fmla="*/ 209819 w 6998756"/>
              <a:gd name="connsiteY377" fmla="*/ 4081470 h 6471290"/>
              <a:gd name="connsiteX378" fmla="*/ 208252 w 6998756"/>
              <a:gd name="connsiteY378" fmla="*/ 4030654 h 6471290"/>
              <a:gd name="connsiteX379" fmla="*/ 264570 w 6998756"/>
              <a:gd name="connsiteY379" fmla="*/ 3923679 h 6471290"/>
              <a:gd name="connsiteX380" fmla="*/ 400974 w 6998756"/>
              <a:gd name="connsiteY380" fmla="*/ 3820896 h 6471290"/>
              <a:gd name="connsiteX381" fmla="*/ 414499 w 6998756"/>
              <a:gd name="connsiteY381" fmla="*/ 3804693 h 6471290"/>
              <a:gd name="connsiteX382" fmla="*/ 570169 w 6998756"/>
              <a:gd name="connsiteY382" fmla="*/ 3576085 h 6471290"/>
              <a:gd name="connsiteX383" fmla="*/ 739142 w 6998756"/>
              <a:gd name="connsiteY383" fmla="*/ 3335491 h 6471290"/>
              <a:gd name="connsiteX384" fmla="*/ 977767 w 6998756"/>
              <a:gd name="connsiteY384" fmla="*/ 3056263 h 6471290"/>
              <a:gd name="connsiteX385" fmla="*/ 1185315 w 6998756"/>
              <a:gd name="connsiteY385" fmla="*/ 2724678 h 6471290"/>
              <a:gd name="connsiteX386" fmla="*/ 1185956 w 6998756"/>
              <a:gd name="connsiteY386" fmla="*/ 2631700 h 6471290"/>
              <a:gd name="connsiteX387" fmla="*/ 1184401 w 6998756"/>
              <a:gd name="connsiteY387" fmla="*/ 2626072 h 6471290"/>
              <a:gd name="connsiteX388" fmla="*/ 1173243 w 6998756"/>
              <a:gd name="connsiteY388" fmla="*/ 2644084 h 6471290"/>
              <a:gd name="connsiteX389" fmla="*/ 1169705 w 6998756"/>
              <a:gd name="connsiteY389" fmla="*/ 2689893 h 6471290"/>
              <a:gd name="connsiteX390" fmla="*/ 1086684 w 6998756"/>
              <a:gd name="connsiteY390" fmla="*/ 2779583 h 6471290"/>
              <a:gd name="connsiteX391" fmla="*/ 1047140 w 6998756"/>
              <a:gd name="connsiteY391" fmla="*/ 2827845 h 6471290"/>
              <a:gd name="connsiteX392" fmla="*/ 940529 w 6998756"/>
              <a:gd name="connsiteY392" fmla="*/ 3056720 h 6471290"/>
              <a:gd name="connsiteX393" fmla="*/ 893738 w 6998756"/>
              <a:gd name="connsiteY393" fmla="*/ 3101877 h 6471290"/>
              <a:gd name="connsiteX394" fmla="*/ 900556 w 6998756"/>
              <a:gd name="connsiteY394" fmla="*/ 2977811 h 6471290"/>
              <a:gd name="connsiteX395" fmla="*/ 946920 w 6998756"/>
              <a:gd name="connsiteY395" fmla="*/ 2805484 h 6471290"/>
              <a:gd name="connsiteX396" fmla="*/ 1007991 w 6998756"/>
              <a:gd name="connsiteY396" fmla="*/ 2702956 h 6471290"/>
              <a:gd name="connsiteX397" fmla="*/ 1061846 w 6998756"/>
              <a:gd name="connsiteY397" fmla="*/ 2635301 h 6471290"/>
              <a:gd name="connsiteX398" fmla="*/ 1065180 w 6998756"/>
              <a:gd name="connsiteY398" fmla="*/ 2629726 h 6471290"/>
              <a:gd name="connsiteX399" fmla="*/ 1069875 w 6998756"/>
              <a:gd name="connsiteY399" fmla="*/ 2618870 h 6471290"/>
              <a:gd name="connsiteX400" fmla="*/ 1072037 w 6998756"/>
              <a:gd name="connsiteY400" fmla="*/ 2618260 h 6471290"/>
              <a:gd name="connsiteX401" fmla="*/ 1076372 w 6998756"/>
              <a:gd name="connsiteY401" fmla="*/ 2611011 h 6471290"/>
              <a:gd name="connsiteX402" fmla="*/ 1076437 w 6998756"/>
              <a:gd name="connsiteY402" fmla="*/ 2603702 h 6471290"/>
              <a:gd name="connsiteX403" fmla="*/ 1069875 w 6998756"/>
              <a:gd name="connsiteY403" fmla="*/ 2618870 h 6471290"/>
              <a:gd name="connsiteX404" fmla="*/ 1063474 w 6998756"/>
              <a:gd name="connsiteY404" fmla="*/ 2620676 h 6471290"/>
              <a:gd name="connsiteX405" fmla="*/ 1048509 w 6998756"/>
              <a:gd name="connsiteY405" fmla="*/ 2622678 h 6471290"/>
              <a:gd name="connsiteX406" fmla="*/ 1074434 w 6998756"/>
              <a:gd name="connsiteY406" fmla="*/ 2588731 h 6471290"/>
              <a:gd name="connsiteX407" fmla="*/ 1072430 w 6998756"/>
              <a:gd name="connsiteY407" fmla="*/ 2573759 h 6471290"/>
              <a:gd name="connsiteX408" fmla="*/ 1087395 w 6998756"/>
              <a:gd name="connsiteY408" fmla="*/ 2571757 h 6471290"/>
              <a:gd name="connsiteX409" fmla="*/ 1359603 w 6998756"/>
              <a:gd name="connsiteY409" fmla="*/ 2215307 h 6471290"/>
              <a:gd name="connsiteX410" fmla="*/ 1627804 w 6998756"/>
              <a:gd name="connsiteY410" fmla="*/ 1828915 h 6471290"/>
              <a:gd name="connsiteX411" fmla="*/ 1659738 w 6998756"/>
              <a:gd name="connsiteY411" fmla="*/ 1839882 h 6471290"/>
              <a:gd name="connsiteX412" fmla="*/ 1761434 w 6998756"/>
              <a:gd name="connsiteY412" fmla="*/ 1689119 h 6471290"/>
              <a:gd name="connsiteX413" fmla="*/ 1933950 w 6998756"/>
              <a:gd name="connsiteY413" fmla="*/ 1498403 h 6471290"/>
              <a:gd name="connsiteX414" fmla="*/ 2112475 w 6998756"/>
              <a:gd name="connsiteY414" fmla="*/ 1352601 h 6471290"/>
              <a:gd name="connsiteX415" fmla="*/ 2112772 w 6998756"/>
              <a:gd name="connsiteY415" fmla="*/ 1386849 h 6471290"/>
              <a:gd name="connsiteX416" fmla="*/ 2115875 w 6998756"/>
              <a:gd name="connsiteY416" fmla="*/ 1392643 h 6471290"/>
              <a:gd name="connsiteX417" fmla="*/ 2368381 w 6998756"/>
              <a:gd name="connsiteY417" fmla="*/ 1113415 h 6471290"/>
              <a:gd name="connsiteX418" fmla="*/ 2372963 w 6998756"/>
              <a:gd name="connsiteY418" fmla="*/ 1120035 h 6471290"/>
              <a:gd name="connsiteX419" fmla="*/ 2380065 w 6998756"/>
              <a:gd name="connsiteY419" fmla="*/ 1123576 h 6471290"/>
              <a:gd name="connsiteX420" fmla="*/ 2385743 w 6998756"/>
              <a:gd name="connsiteY420" fmla="*/ 1117924 h 6471290"/>
              <a:gd name="connsiteX421" fmla="*/ 2695893 w 6998756"/>
              <a:gd name="connsiteY421" fmla="*/ 817356 h 6471290"/>
              <a:gd name="connsiteX422" fmla="*/ 2731833 w 6998756"/>
              <a:gd name="connsiteY422" fmla="*/ 858265 h 6471290"/>
              <a:gd name="connsiteX423" fmla="*/ 2774726 w 6998756"/>
              <a:gd name="connsiteY423" fmla="*/ 837287 h 6471290"/>
              <a:gd name="connsiteX424" fmla="*/ 2774108 w 6998756"/>
              <a:gd name="connsiteY424" fmla="*/ 846894 h 6471290"/>
              <a:gd name="connsiteX425" fmla="*/ 2767188 w 6998756"/>
              <a:gd name="connsiteY425" fmla="*/ 861843 h 6471290"/>
              <a:gd name="connsiteX426" fmla="*/ 2872754 w 6998756"/>
              <a:gd name="connsiteY426" fmla="*/ 766749 h 6471290"/>
              <a:gd name="connsiteX427" fmla="*/ 3000067 w 6998756"/>
              <a:gd name="connsiteY427" fmla="*/ 676175 h 6471290"/>
              <a:gd name="connsiteX428" fmla="*/ 3027122 w 6998756"/>
              <a:gd name="connsiteY428" fmla="*/ 643768 h 6471290"/>
              <a:gd name="connsiteX429" fmla="*/ 3127576 w 6998756"/>
              <a:gd name="connsiteY429" fmla="*/ 501053 h 6471290"/>
              <a:gd name="connsiteX430" fmla="*/ 3302819 w 6998756"/>
              <a:gd name="connsiteY430" fmla="*/ 463719 h 6471290"/>
              <a:gd name="connsiteX431" fmla="*/ 3349649 w 6998756"/>
              <a:gd name="connsiteY431" fmla="*/ 538040 h 6471290"/>
              <a:gd name="connsiteX432" fmla="*/ 3290926 w 6998756"/>
              <a:gd name="connsiteY432" fmla="*/ 771722 h 6471290"/>
              <a:gd name="connsiteX433" fmla="*/ 3284726 w 6998756"/>
              <a:gd name="connsiteY433" fmla="*/ 809448 h 6471290"/>
              <a:gd name="connsiteX434" fmla="*/ 3331534 w 6998756"/>
              <a:gd name="connsiteY434" fmla="*/ 803443 h 6471290"/>
              <a:gd name="connsiteX435" fmla="*/ 3421571 w 6998756"/>
              <a:gd name="connsiteY435" fmla="*/ 698234 h 6471290"/>
              <a:gd name="connsiteX436" fmla="*/ 3767311 w 6998756"/>
              <a:gd name="connsiteY436" fmla="*/ 310461 h 6471290"/>
              <a:gd name="connsiteX437" fmla="*/ 3837621 w 6998756"/>
              <a:gd name="connsiteY437" fmla="*/ 259179 h 6471290"/>
              <a:gd name="connsiteX438" fmla="*/ 3883987 w 6998756"/>
              <a:gd name="connsiteY438" fmla="*/ 261605 h 6471290"/>
              <a:gd name="connsiteX439" fmla="*/ 3913493 w 6998756"/>
              <a:gd name="connsiteY439" fmla="*/ 263149 h 6471290"/>
              <a:gd name="connsiteX440" fmla="*/ 4000022 w 6998756"/>
              <a:gd name="connsiteY440" fmla="*/ 305729 h 6471290"/>
              <a:gd name="connsiteX441" fmla="*/ 4007791 w 6998756"/>
              <a:gd name="connsiteY441" fmla="*/ 318818 h 6471290"/>
              <a:gd name="connsiteX442" fmla="*/ 4025798 w 6998756"/>
              <a:gd name="connsiteY442" fmla="*/ 459279 h 6471290"/>
              <a:gd name="connsiteX443" fmla="*/ 4011832 w 6998756"/>
              <a:gd name="connsiteY443" fmla="*/ 483913 h 6471290"/>
              <a:gd name="connsiteX444" fmla="*/ 4065987 w 6998756"/>
              <a:gd name="connsiteY444" fmla="*/ 579758 h 6471290"/>
              <a:gd name="connsiteX445" fmla="*/ 4074639 w 6998756"/>
              <a:gd name="connsiteY445" fmla="*/ 575982 h 6471290"/>
              <a:gd name="connsiteX446" fmla="*/ 4189966 w 6998756"/>
              <a:gd name="connsiteY446" fmla="*/ 472096 h 6471290"/>
              <a:gd name="connsiteX447" fmla="*/ 4274024 w 6998756"/>
              <a:gd name="connsiteY447" fmla="*/ 400396 h 6471290"/>
              <a:gd name="connsiteX448" fmla="*/ 4242487 w 6998756"/>
              <a:gd name="connsiteY448" fmla="*/ 276141 h 6471290"/>
              <a:gd name="connsiteX449" fmla="*/ 4264444 w 6998756"/>
              <a:gd name="connsiteY449" fmla="*/ 260379 h 6471290"/>
              <a:gd name="connsiteX450" fmla="*/ 4267336 w 6998756"/>
              <a:gd name="connsiteY450" fmla="*/ 285896 h 6471290"/>
              <a:gd name="connsiteX451" fmla="*/ 4265129 w 6998756"/>
              <a:gd name="connsiteY451" fmla="*/ 328059 h 6471290"/>
              <a:gd name="connsiteX452" fmla="*/ 4291965 w 6998756"/>
              <a:gd name="connsiteY452" fmla="*/ 299870 h 6471290"/>
              <a:gd name="connsiteX453" fmla="*/ 4324535 w 6998756"/>
              <a:gd name="connsiteY453" fmla="*/ 162056 h 6471290"/>
              <a:gd name="connsiteX454" fmla="*/ 4426778 w 6998756"/>
              <a:gd name="connsiteY454" fmla="*/ 65942 h 6471290"/>
              <a:gd name="connsiteX455" fmla="*/ 4457387 w 6998756"/>
              <a:gd name="connsiteY455" fmla="*/ 46404 h 6471290"/>
              <a:gd name="connsiteX456" fmla="*/ 4540121 w 6998756"/>
              <a:gd name="connsiteY456" fmla="*/ 0 h 647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</a:cxnLst>
            <a:rect l="l" t="t" r="r" b="b"/>
            <a:pathLst>
              <a:path w="6998756" h="6471290">
                <a:moveTo>
                  <a:pt x="4043260" y="5264682"/>
                </a:moveTo>
                <a:lnTo>
                  <a:pt x="4031821" y="5270785"/>
                </a:lnTo>
                <a:lnTo>
                  <a:pt x="4032292" y="5276701"/>
                </a:lnTo>
                <a:lnTo>
                  <a:pt x="4034244" y="5274954"/>
                </a:lnTo>
                <a:close/>
                <a:moveTo>
                  <a:pt x="4177955" y="5062815"/>
                </a:moveTo>
                <a:cubicBezTo>
                  <a:pt x="4165309" y="5062153"/>
                  <a:pt x="4148007" y="5069704"/>
                  <a:pt x="4151119" y="5091007"/>
                </a:cubicBezTo>
                <a:cubicBezTo>
                  <a:pt x="4152025" y="5154471"/>
                  <a:pt x="4116761" y="5182219"/>
                  <a:pt x="4049761" y="5170256"/>
                </a:cubicBezTo>
                <a:cubicBezTo>
                  <a:pt x="4041330" y="5169815"/>
                  <a:pt x="4032902" y="5169374"/>
                  <a:pt x="4024029" y="5177366"/>
                </a:cubicBezTo>
                <a:cubicBezTo>
                  <a:pt x="4019594" y="5181361"/>
                  <a:pt x="4019153" y="5189794"/>
                  <a:pt x="4022926" y="5198446"/>
                </a:cubicBezTo>
                <a:cubicBezTo>
                  <a:pt x="4028696" y="5209318"/>
                  <a:pt x="4050384" y="5218908"/>
                  <a:pt x="4060897" y="5230028"/>
                </a:cubicBezTo>
                <a:lnTo>
                  <a:pt x="4066183" y="5238570"/>
                </a:lnTo>
                <a:lnTo>
                  <a:pt x="4079684" y="5223190"/>
                </a:lnTo>
                <a:cubicBezTo>
                  <a:pt x="4090779" y="5207802"/>
                  <a:pt x="4097014" y="5195050"/>
                  <a:pt x="4095970" y="5187245"/>
                </a:cubicBezTo>
                <a:cubicBezTo>
                  <a:pt x="4124046" y="5159654"/>
                  <a:pt x="4153358" y="5133882"/>
                  <a:pt x="4182101" y="5109429"/>
                </a:cubicBezTo>
                <a:lnTo>
                  <a:pt x="4237020" y="5063016"/>
                </a:lnTo>
                <a:lnTo>
                  <a:pt x="4212822" y="5065367"/>
                </a:lnTo>
                <a:cubicBezTo>
                  <a:pt x="4201623" y="5064847"/>
                  <a:pt x="4189546" y="5063421"/>
                  <a:pt x="4177955" y="5062815"/>
                </a:cubicBezTo>
                <a:close/>
                <a:moveTo>
                  <a:pt x="5215197" y="4051921"/>
                </a:moveTo>
                <a:lnTo>
                  <a:pt x="5209287" y="4054961"/>
                </a:lnTo>
                <a:cubicBezTo>
                  <a:pt x="5153974" y="4089720"/>
                  <a:pt x="5108650" y="4138080"/>
                  <a:pt x="5077055" y="4196673"/>
                </a:cubicBezTo>
                <a:cubicBezTo>
                  <a:pt x="5058428" y="4229520"/>
                  <a:pt x="5031816" y="4253493"/>
                  <a:pt x="5001206" y="4273031"/>
                </a:cubicBezTo>
                <a:cubicBezTo>
                  <a:pt x="4961728" y="4300560"/>
                  <a:pt x="4925801" y="4340956"/>
                  <a:pt x="4886981" y="4355836"/>
                </a:cubicBezTo>
                <a:cubicBezTo>
                  <a:pt x="4822431" y="4377825"/>
                  <a:pt x="4789839" y="4435308"/>
                  <a:pt x="4737493" y="4466390"/>
                </a:cubicBezTo>
                <a:cubicBezTo>
                  <a:pt x="4711319" y="4481932"/>
                  <a:pt x="4693355" y="4502129"/>
                  <a:pt x="4675172" y="4526545"/>
                </a:cubicBezTo>
                <a:cubicBezTo>
                  <a:pt x="4607090" y="4615993"/>
                  <a:pt x="4523035" y="4687693"/>
                  <a:pt x="4419003" y="4737211"/>
                </a:cubicBezTo>
                <a:cubicBezTo>
                  <a:pt x="4410354" y="4740984"/>
                  <a:pt x="4397488" y="4744539"/>
                  <a:pt x="4405257" y="4757629"/>
                </a:cubicBezTo>
                <a:cubicBezTo>
                  <a:pt x="4428559" y="4796899"/>
                  <a:pt x="4397951" y="4816437"/>
                  <a:pt x="4375773" y="4836413"/>
                </a:cubicBezTo>
                <a:cubicBezTo>
                  <a:pt x="4322766" y="4880144"/>
                  <a:pt x="4302375" y="4946722"/>
                  <a:pt x="4253140" y="4999107"/>
                </a:cubicBezTo>
                <a:cubicBezTo>
                  <a:pt x="4259469" y="5019520"/>
                  <a:pt x="4260831" y="5033861"/>
                  <a:pt x="4258591" y="5043850"/>
                </a:cubicBezTo>
                <a:lnTo>
                  <a:pt x="4255556" y="5047350"/>
                </a:lnTo>
                <a:lnTo>
                  <a:pt x="4264823" y="5039519"/>
                </a:lnTo>
                <a:cubicBezTo>
                  <a:pt x="4316428" y="4994875"/>
                  <a:pt x="4358541" y="4953487"/>
                  <a:pt x="4376726" y="4911330"/>
                </a:cubicBezTo>
                <a:cubicBezTo>
                  <a:pt x="4446392" y="4838448"/>
                  <a:pt x="4437054" y="4887368"/>
                  <a:pt x="4495294" y="4847795"/>
                </a:cubicBezTo>
                <a:cubicBezTo>
                  <a:pt x="4564961" y="4774914"/>
                  <a:pt x="4531664" y="4763479"/>
                  <a:pt x="4572211" y="4710384"/>
                </a:cubicBezTo>
                <a:cubicBezTo>
                  <a:pt x="4675174" y="4648937"/>
                  <a:pt x="4729237" y="4578144"/>
                  <a:pt x="4769783" y="4525049"/>
                </a:cubicBezTo>
                <a:cubicBezTo>
                  <a:pt x="4810330" y="4471954"/>
                  <a:pt x="4848789" y="4403248"/>
                  <a:pt x="4934059" y="4328278"/>
                </a:cubicBezTo>
                <a:cubicBezTo>
                  <a:pt x="4965268" y="4324103"/>
                  <a:pt x="4994388" y="4304317"/>
                  <a:pt x="4982961" y="4337626"/>
                </a:cubicBezTo>
                <a:cubicBezTo>
                  <a:pt x="5031832" y="4287389"/>
                  <a:pt x="5074006" y="4239041"/>
                  <a:pt x="5112069" y="4191493"/>
                </a:cubicBezTo>
                <a:close/>
                <a:moveTo>
                  <a:pt x="1421611" y="2211251"/>
                </a:moveTo>
                <a:lnTo>
                  <a:pt x="1365366" y="2295734"/>
                </a:lnTo>
                <a:lnTo>
                  <a:pt x="1342943" y="2329145"/>
                </a:lnTo>
                <a:lnTo>
                  <a:pt x="1346081" y="2326178"/>
                </a:lnTo>
                <a:cubicBezTo>
                  <a:pt x="1369478" y="2303601"/>
                  <a:pt x="1381483" y="2267561"/>
                  <a:pt x="1416062" y="2254923"/>
                </a:cubicBezTo>
                <a:cubicBezTo>
                  <a:pt x="1426414" y="2250780"/>
                  <a:pt x="1429104" y="2236489"/>
                  <a:pt x="1424962" y="2226134"/>
                </a:cubicBezTo>
                <a:close/>
                <a:moveTo>
                  <a:pt x="1507160" y="2090249"/>
                </a:moveTo>
                <a:lnTo>
                  <a:pt x="1456732" y="2158498"/>
                </a:lnTo>
                <a:lnTo>
                  <a:pt x="1438688" y="2185602"/>
                </a:lnTo>
                <a:lnTo>
                  <a:pt x="1453739" y="2174973"/>
                </a:lnTo>
                <a:cubicBezTo>
                  <a:pt x="1467196" y="2163579"/>
                  <a:pt x="1506954" y="2178903"/>
                  <a:pt x="1497217" y="2133545"/>
                </a:cubicBezTo>
                <a:cubicBezTo>
                  <a:pt x="1494939" y="2124848"/>
                  <a:pt x="1502288" y="2114698"/>
                  <a:pt x="1506065" y="2103875"/>
                </a:cubicBezTo>
                <a:close/>
                <a:moveTo>
                  <a:pt x="2705909" y="892212"/>
                </a:moveTo>
                <a:cubicBezTo>
                  <a:pt x="2635088" y="932168"/>
                  <a:pt x="2527384" y="1038015"/>
                  <a:pt x="2531391" y="1067958"/>
                </a:cubicBezTo>
                <a:lnTo>
                  <a:pt x="2527236" y="1071711"/>
                </a:lnTo>
                <a:lnTo>
                  <a:pt x="2540897" y="1082319"/>
                </a:lnTo>
                <a:cubicBezTo>
                  <a:pt x="2563518" y="1093016"/>
                  <a:pt x="2587723" y="1084769"/>
                  <a:pt x="2608179" y="1057301"/>
                </a:cubicBezTo>
                <a:cubicBezTo>
                  <a:pt x="2608179" y="1057301"/>
                  <a:pt x="2608400" y="1053087"/>
                  <a:pt x="2608400" y="1053087"/>
                </a:cubicBezTo>
                <a:cubicBezTo>
                  <a:pt x="2623699" y="1023236"/>
                  <a:pt x="2641772" y="995909"/>
                  <a:pt x="2661800" y="970335"/>
                </a:cubicBezTo>
                <a:lnTo>
                  <a:pt x="2701077" y="926778"/>
                </a:lnTo>
                <a:lnTo>
                  <a:pt x="2690340" y="932395"/>
                </a:lnTo>
                <a:cubicBezTo>
                  <a:pt x="2685228" y="936889"/>
                  <a:pt x="2681987" y="941132"/>
                  <a:pt x="2681987" y="941132"/>
                </a:cubicBezTo>
                <a:cubicBezTo>
                  <a:pt x="2665019" y="928163"/>
                  <a:pt x="2679984" y="926160"/>
                  <a:pt x="2692947" y="909186"/>
                </a:cubicBezTo>
                <a:cubicBezTo>
                  <a:pt x="2692947" y="909186"/>
                  <a:pt x="2692947" y="909186"/>
                  <a:pt x="2705909" y="892212"/>
                </a:cubicBezTo>
                <a:close/>
                <a:moveTo>
                  <a:pt x="4540121" y="0"/>
                </a:moveTo>
                <a:cubicBezTo>
                  <a:pt x="4561196" y="1103"/>
                  <a:pt x="4619788" y="92954"/>
                  <a:pt x="4614250" y="118030"/>
                </a:cubicBezTo>
                <a:cubicBezTo>
                  <a:pt x="4583663" y="217897"/>
                  <a:pt x="4553078" y="317761"/>
                  <a:pt x="4522491" y="417627"/>
                </a:cubicBezTo>
                <a:cubicBezTo>
                  <a:pt x="4512739" y="442482"/>
                  <a:pt x="4494996" y="458465"/>
                  <a:pt x="4470146" y="448710"/>
                </a:cubicBezTo>
                <a:cubicBezTo>
                  <a:pt x="4441081" y="438732"/>
                  <a:pt x="4455051" y="414097"/>
                  <a:pt x="4460369" y="393237"/>
                </a:cubicBezTo>
                <a:cubicBezTo>
                  <a:pt x="4461251" y="376371"/>
                  <a:pt x="4474780" y="360168"/>
                  <a:pt x="4471888" y="334651"/>
                </a:cubicBezTo>
                <a:cubicBezTo>
                  <a:pt x="4401138" y="394365"/>
                  <a:pt x="4372095" y="464716"/>
                  <a:pt x="4346608" y="547938"/>
                </a:cubicBezTo>
                <a:cubicBezTo>
                  <a:pt x="4389640" y="533279"/>
                  <a:pt x="4395401" y="503987"/>
                  <a:pt x="4409589" y="475135"/>
                </a:cubicBezTo>
                <a:cubicBezTo>
                  <a:pt x="4414468" y="462707"/>
                  <a:pt x="4423338" y="454715"/>
                  <a:pt x="4439977" y="459814"/>
                </a:cubicBezTo>
                <a:cubicBezTo>
                  <a:pt x="4456618" y="464913"/>
                  <a:pt x="4468822" y="474006"/>
                  <a:pt x="4472154" y="491091"/>
                </a:cubicBezTo>
                <a:cubicBezTo>
                  <a:pt x="4475267" y="512394"/>
                  <a:pt x="4462621" y="511732"/>
                  <a:pt x="4449975" y="511071"/>
                </a:cubicBezTo>
                <a:cubicBezTo>
                  <a:pt x="4424243" y="518179"/>
                  <a:pt x="4423581" y="530826"/>
                  <a:pt x="4431129" y="548132"/>
                </a:cubicBezTo>
                <a:cubicBezTo>
                  <a:pt x="4454656" y="583187"/>
                  <a:pt x="4440465" y="612038"/>
                  <a:pt x="4430269" y="645326"/>
                </a:cubicBezTo>
                <a:cubicBezTo>
                  <a:pt x="4424952" y="666188"/>
                  <a:pt x="4416299" y="669964"/>
                  <a:pt x="4395666" y="660427"/>
                </a:cubicBezTo>
                <a:cubicBezTo>
                  <a:pt x="4375032" y="650893"/>
                  <a:pt x="4373488" y="680406"/>
                  <a:pt x="4373488" y="680406"/>
                </a:cubicBezTo>
                <a:cubicBezTo>
                  <a:pt x="4422966" y="704132"/>
                  <a:pt x="4399243" y="753625"/>
                  <a:pt x="4414559" y="784020"/>
                </a:cubicBezTo>
                <a:cubicBezTo>
                  <a:pt x="4418552" y="788458"/>
                  <a:pt x="4418552" y="788458"/>
                  <a:pt x="4422767" y="788678"/>
                </a:cubicBezTo>
                <a:cubicBezTo>
                  <a:pt x="4448720" y="777354"/>
                  <a:pt x="4424311" y="759165"/>
                  <a:pt x="4429411" y="742520"/>
                </a:cubicBezTo>
                <a:cubicBezTo>
                  <a:pt x="4430294" y="725655"/>
                  <a:pt x="4439163" y="717665"/>
                  <a:pt x="4451809" y="718327"/>
                </a:cubicBezTo>
                <a:cubicBezTo>
                  <a:pt x="4464455" y="718989"/>
                  <a:pt x="4468229" y="727641"/>
                  <a:pt x="4467567" y="740289"/>
                </a:cubicBezTo>
                <a:cubicBezTo>
                  <a:pt x="4473347" y="791325"/>
                  <a:pt x="4449846" y="836601"/>
                  <a:pt x="4442321" y="899623"/>
                </a:cubicBezTo>
                <a:cubicBezTo>
                  <a:pt x="4482683" y="855230"/>
                  <a:pt x="4513954" y="823044"/>
                  <a:pt x="4556766" y="812602"/>
                </a:cubicBezTo>
                <a:cubicBezTo>
                  <a:pt x="4565418" y="808826"/>
                  <a:pt x="4570294" y="796399"/>
                  <a:pt x="4566521" y="787747"/>
                </a:cubicBezTo>
                <a:cubicBezTo>
                  <a:pt x="4556523" y="736490"/>
                  <a:pt x="4595782" y="713176"/>
                  <a:pt x="4618624" y="680552"/>
                </a:cubicBezTo>
                <a:cubicBezTo>
                  <a:pt x="4660531" y="606643"/>
                  <a:pt x="4749267" y="607061"/>
                  <a:pt x="4803157" y="546465"/>
                </a:cubicBezTo>
                <a:cubicBezTo>
                  <a:pt x="4821340" y="522049"/>
                  <a:pt x="4850405" y="532027"/>
                  <a:pt x="4865500" y="566639"/>
                </a:cubicBezTo>
                <a:cubicBezTo>
                  <a:pt x="4888144" y="618555"/>
                  <a:pt x="4928086" y="662925"/>
                  <a:pt x="4903482" y="729279"/>
                </a:cubicBezTo>
                <a:cubicBezTo>
                  <a:pt x="4897944" y="754358"/>
                  <a:pt x="4921908" y="780978"/>
                  <a:pt x="4937665" y="802942"/>
                </a:cubicBezTo>
                <a:cubicBezTo>
                  <a:pt x="4965405" y="838216"/>
                  <a:pt x="4968076" y="867949"/>
                  <a:pt x="4940801" y="904573"/>
                </a:cubicBezTo>
                <a:cubicBezTo>
                  <a:pt x="4926831" y="929208"/>
                  <a:pt x="4903991" y="961834"/>
                  <a:pt x="4928178" y="984237"/>
                </a:cubicBezTo>
                <a:cubicBezTo>
                  <a:pt x="4960574" y="1011301"/>
                  <a:pt x="4991183" y="991763"/>
                  <a:pt x="5017798" y="967790"/>
                </a:cubicBezTo>
                <a:cubicBezTo>
                  <a:pt x="5083891" y="916287"/>
                  <a:pt x="5149985" y="864787"/>
                  <a:pt x="5223627" y="830590"/>
                </a:cubicBezTo>
                <a:cubicBezTo>
                  <a:pt x="5249580" y="819266"/>
                  <a:pt x="5266440" y="820148"/>
                  <a:pt x="5273324" y="850102"/>
                </a:cubicBezTo>
                <a:cubicBezTo>
                  <a:pt x="5272662" y="862749"/>
                  <a:pt x="5276438" y="871405"/>
                  <a:pt x="5288860" y="876281"/>
                </a:cubicBezTo>
                <a:cubicBezTo>
                  <a:pt x="5346548" y="904667"/>
                  <a:pt x="5347453" y="968131"/>
                  <a:pt x="5291114" y="994777"/>
                </a:cubicBezTo>
                <a:cubicBezTo>
                  <a:pt x="5226122" y="1025198"/>
                  <a:pt x="5172673" y="1077360"/>
                  <a:pt x="5099915" y="1094692"/>
                </a:cubicBezTo>
                <a:cubicBezTo>
                  <a:pt x="5082834" y="1098027"/>
                  <a:pt x="5073741" y="1110234"/>
                  <a:pt x="5072638" y="1131316"/>
                </a:cubicBezTo>
                <a:cubicBezTo>
                  <a:pt x="5066438" y="1169039"/>
                  <a:pt x="5032055" y="1179925"/>
                  <a:pt x="4999438" y="1157078"/>
                </a:cubicBezTo>
                <a:cubicBezTo>
                  <a:pt x="4987013" y="1152201"/>
                  <a:pt x="4974808" y="1143107"/>
                  <a:pt x="4965718" y="1155314"/>
                </a:cubicBezTo>
                <a:cubicBezTo>
                  <a:pt x="4952410" y="1167301"/>
                  <a:pt x="4960400" y="1176175"/>
                  <a:pt x="4968387" y="1185048"/>
                </a:cubicBezTo>
                <a:cubicBezTo>
                  <a:pt x="4988580" y="1203016"/>
                  <a:pt x="4983704" y="1215443"/>
                  <a:pt x="4962187" y="1222775"/>
                </a:cubicBezTo>
                <a:cubicBezTo>
                  <a:pt x="4914497" y="1245644"/>
                  <a:pt x="4960863" y="1248071"/>
                  <a:pt x="4968630" y="1261160"/>
                </a:cubicBezTo>
                <a:cubicBezTo>
                  <a:pt x="4942238" y="1280918"/>
                  <a:pt x="4912070" y="1292022"/>
                  <a:pt x="4897659" y="1325090"/>
                </a:cubicBezTo>
                <a:cubicBezTo>
                  <a:pt x="4892562" y="1341734"/>
                  <a:pt x="4866170" y="1361493"/>
                  <a:pt x="4890576" y="1379681"/>
                </a:cubicBezTo>
                <a:cubicBezTo>
                  <a:pt x="4910768" y="1397647"/>
                  <a:pt x="4943606" y="1416277"/>
                  <a:pt x="4970001" y="1396521"/>
                </a:cubicBezTo>
                <a:cubicBezTo>
                  <a:pt x="5001052" y="1368552"/>
                  <a:pt x="5052294" y="1358548"/>
                  <a:pt x="5066042" y="1338131"/>
                </a:cubicBezTo>
                <a:cubicBezTo>
                  <a:pt x="5098856" y="1276431"/>
                  <a:pt x="5162965" y="1262875"/>
                  <a:pt x="5203548" y="1214266"/>
                </a:cubicBezTo>
                <a:cubicBezTo>
                  <a:pt x="5253223" y="1153449"/>
                  <a:pt x="5334633" y="1132344"/>
                  <a:pt x="5384308" y="1071528"/>
                </a:cubicBezTo>
                <a:cubicBezTo>
                  <a:pt x="5393179" y="1063534"/>
                  <a:pt x="5410039" y="1064417"/>
                  <a:pt x="5422686" y="1065079"/>
                </a:cubicBezTo>
                <a:cubicBezTo>
                  <a:pt x="5443980" y="1061965"/>
                  <a:pt x="5473266" y="1067726"/>
                  <a:pt x="5458392" y="1028897"/>
                </a:cubicBezTo>
                <a:cubicBezTo>
                  <a:pt x="5454839" y="1016028"/>
                  <a:pt x="5467925" y="1008258"/>
                  <a:pt x="5476575" y="1004483"/>
                </a:cubicBezTo>
                <a:cubicBezTo>
                  <a:pt x="5561979" y="987813"/>
                  <a:pt x="5599893" y="909469"/>
                  <a:pt x="5665325" y="870617"/>
                </a:cubicBezTo>
                <a:cubicBezTo>
                  <a:pt x="5757150" y="812005"/>
                  <a:pt x="5817685" y="705252"/>
                  <a:pt x="5929480" y="668826"/>
                </a:cubicBezTo>
                <a:cubicBezTo>
                  <a:pt x="5946561" y="665491"/>
                  <a:pt x="5959870" y="653505"/>
                  <a:pt x="5977391" y="641737"/>
                </a:cubicBezTo>
                <a:cubicBezTo>
                  <a:pt x="5993369" y="659484"/>
                  <a:pt x="5992266" y="680566"/>
                  <a:pt x="6012458" y="698534"/>
                </a:cubicBezTo>
                <a:cubicBezTo>
                  <a:pt x="6049070" y="725816"/>
                  <a:pt x="6054190" y="789499"/>
                  <a:pt x="6022477" y="830120"/>
                </a:cubicBezTo>
                <a:cubicBezTo>
                  <a:pt x="5995644" y="858310"/>
                  <a:pt x="5956604" y="877405"/>
                  <a:pt x="5954177" y="923784"/>
                </a:cubicBezTo>
                <a:cubicBezTo>
                  <a:pt x="5953294" y="940649"/>
                  <a:pt x="5932219" y="939546"/>
                  <a:pt x="5919354" y="943099"/>
                </a:cubicBezTo>
                <a:cubicBezTo>
                  <a:pt x="5881197" y="945331"/>
                  <a:pt x="5854585" y="969303"/>
                  <a:pt x="5827969" y="993278"/>
                </a:cubicBezTo>
                <a:cubicBezTo>
                  <a:pt x="5805792" y="1013258"/>
                  <a:pt x="5796697" y="1025464"/>
                  <a:pt x="5820886" y="1047868"/>
                </a:cubicBezTo>
                <a:cubicBezTo>
                  <a:pt x="5828874" y="1056742"/>
                  <a:pt x="5832429" y="1069611"/>
                  <a:pt x="5823556" y="1077603"/>
                </a:cubicBezTo>
                <a:cubicBezTo>
                  <a:pt x="5810028" y="1093807"/>
                  <a:pt x="5798047" y="1080495"/>
                  <a:pt x="5790056" y="1071622"/>
                </a:cubicBezTo>
                <a:cubicBezTo>
                  <a:pt x="5757660" y="1044559"/>
                  <a:pt x="5739917" y="1060541"/>
                  <a:pt x="5725727" y="1089395"/>
                </a:cubicBezTo>
                <a:cubicBezTo>
                  <a:pt x="5683821" y="1163301"/>
                  <a:pt x="5637918" y="1232769"/>
                  <a:pt x="5575820" y="1288707"/>
                </a:cubicBezTo>
                <a:cubicBezTo>
                  <a:pt x="5548984" y="1316899"/>
                  <a:pt x="5571628" y="1368816"/>
                  <a:pt x="5520164" y="1383033"/>
                </a:cubicBezTo>
                <a:cubicBezTo>
                  <a:pt x="5515950" y="1382813"/>
                  <a:pt x="5523496" y="1400119"/>
                  <a:pt x="5527489" y="1404557"/>
                </a:cubicBezTo>
                <a:cubicBezTo>
                  <a:pt x="5543468" y="1422304"/>
                  <a:pt x="5560327" y="1423186"/>
                  <a:pt x="5577629" y="1415637"/>
                </a:cubicBezTo>
                <a:cubicBezTo>
                  <a:pt x="5590495" y="1412083"/>
                  <a:pt x="5612011" y="1404751"/>
                  <a:pt x="5600251" y="1387225"/>
                </a:cubicBezTo>
                <a:cubicBezTo>
                  <a:pt x="5589148" y="1357050"/>
                  <a:pt x="5610665" y="1349722"/>
                  <a:pt x="5628408" y="1333739"/>
                </a:cubicBezTo>
                <a:cubicBezTo>
                  <a:pt x="5689847" y="1290449"/>
                  <a:pt x="5763046" y="1264686"/>
                  <a:pt x="5808728" y="1199431"/>
                </a:cubicBezTo>
                <a:cubicBezTo>
                  <a:pt x="5822475" y="1179012"/>
                  <a:pt x="5838894" y="1188328"/>
                  <a:pt x="5855534" y="1193424"/>
                </a:cubicBezTo>
                <a:cubicBezTo>
                  <a:pt x="5888371" y="1212054"/>
                  <a:pt x="5910110" y="1200509"/>
                  <a:pt x="5932730" y="1172099"/>
                </a:cubicBezTo>
                <a:cubicBezTo>
                  <a:pt x="5968877" y="1127486"/>
                  <a:pt x="5998382" y="1129030"/>
                  <a:pt x="6029455" y="1181389"/>
                </a:cubicBezTo>
                <a:cubicBezTo>
                  <a:pt x="6045212" y="1203351"/>
                  <a:pt x="6050309" y="1186707"/>
                  <a:pt x="6058961" y="1182933"/>
                </a:cubicBezTo>
                <a:cubicBezTo>
                  <a:pt x="6102876" y="1151410"/>
                  <a:pt x="6146792" y="1119885"/>
                  <a:pt x="6186713" y="1083924"/>
                </a:cubicBezTo>
                <a:cubicBezTo>
                  <a:pt x="6270771" y="1012223"/>
                  <a:pt x="6366810" y="953833"/>
                  <a:pt x="6438885" y="868823"/>
                </a:cubicBezTo>
                <a:cubicBezTo>
                  <a:pt x="6484346" y="807785"/>
                  <a:pt x="6557987" y="773589"/>
                  <a:pt x="6623641" y="730519"/>
                </a:cubicBezTo>
                <a:cubicBezTo>
                  <a:pt x="6645598" y="714757"/>
                  <a:pt x="6654470" y="706767"/>
                  <a:pt x="6660010" y="681689"/>
                </a:cubicBezTo>
                <a:cubicBezTo>
                  <a:pt x="6669764" y="656834"/>
                  <a:pt x="6672412" y="606238"/>
                  <a:pt x="6725441" y="642837"/>
                </a:cubicBezTo>
                <a:cubicBezTo>
                  <a:pt x="6737646" y="651929"/>
                  <a:pt x="6755168" y="640164"/>
                  <a:pt x="6751613" y="627295"/>
                </a:cubicBezTo>
                <a:cubicBezTo>
                  <a:pt x="6733627" y="567165"/>
                  <a:pt x="6784870" y="557163"/>
                  <a:pt x="6811706" y="528973"/>
                </a:cubicBezTo>
                <a:cubicBezTo>
                  <a:pt x="6833884" y="508996"/>
                  <a:pt x="6855841" y="493234"/>
                  <a:pt x="6877801" y="477473"/>
                </a:cubicBezTo>
                <a:cubicBezTo>
                  <a:pt x="6921274" y="454379"/>
                  <a:pt x="6937693" y="463695"/>
                  <a:pt x="6939481" y="510294"/>
                </a:cubicBezTo>
                <a:cubicBezTo>
                  <a:pt x="6943035" y="523163"/>
                  <a:pt x="6938378" y="531376"/>
                  <a:pt x="6950581" y="540469"/>
                </a:cubicBezTo>
                <a:cubicBezTo>
                  <a:pt x="6995844" y="563977"/>
                  <a:pt x="7014713" y="607241"/>
                  <a:pt x="6983000" y="647858"/>
                </a:cubicBezTo>
                <a:cubicBezTo>
                  <a:pt x="6932665" y="721326"/>
                  <a:pt x="6882326" y="794791"/>
                  <a:pt x="6803806" y="841415"/>
                </a:cubicBezTo>
                <a:cubicBezTo>
                  <a:pt x="6782070" y="852961"/>
                  <a:pt x="6760334" y="864505"/>
                  <a:pt x="6750800" y="885146"/>
                </a:cubicBezTo>
                <a:cubicBezTo>
                  <a:pt x="6703575" y="979914"/>
                  <a:pt x="6627725" y="1056272"/>
                  <a:pt x="6556314" y="1128634"/>
                </a:cubicBezTo>
                <a:cubicBezTo>
                  <a:pt x="6516392" y="1164593"/>
                  <a:pt x="6480465" y="1204992"/>
                  <a:pt x="6498231" y="1269339"/>
                </a:cubicBezTo>
                <a:cubicBezTo>
                  <a:pt x="6501342" y="1290638"/>
                  <a:pt x="6487595" y="1311059"/>
                  <a:pt x="6469852" y="1327041"/>
                </a:cubicBezTo>
                <a:cubicBezTo>
                  <a:pt x="6461200" y="1330816"/>
                  <a:pt x="6456545" y="1339027"/>
                  <a:pt x="6464533" y="1347902"/>
                </a:cubicBezTo>
                <a:cubicBezTo>
                  <a:pt x="6472743" y="1352558"/>
                  <a:pt x="6481171" y="1352999"/>
                  <a:pt x="6485609" y="1349005"/>
                </a:cubicBezTo>
                <a:cubicBezTo>
                  <a:pt x="6534620" y="1300836"/>
                  <a:pt x="6579420" y="1252448"/>
                  <a:pt x="6644411" y="1222027"/>
                </a:cubicBezTo>
                <a:cubicBezTo>
                  <a:pt x="6675217" y="1117945"/>
                  <a:pt x="6783022" y="1077082"/>
                  <a:pt x="6838236" y="991187"/>
                </a:cubicBezTo>
                <a:cubicBezTo>
                  <a:pt x="6842671" y="987193"/>
                  <a:pt x="6842892" y="982976"/>
                  <a:pt x="6847327" y="978980"/>
                </a:cubicBezTo>
                <a:cubicBezTo>
                  <a:pt x="6869066" y="967435"/>
                  <a:pt x="6883695" y="930149"/>
                  <a:pt x="6916313" y="952996"/>
                </a:cubicBezTo>
                <a:cubicBezTo>
                  <a:pt x="6948929" y="975843"/>
                  <a:pt x="6926310" y="1004253"/>
                  <a:pt x="6916557" y="1029108"/>
                </a:cubicBezTo>
                <a:cubicBezTo>
                  <a:pt x="6906140" y="1066614"/>
                  <a:pt x="6883301" y="1099241"/>
                  <a:pt x="6852471" y="1122993"/>
                </a:cubicBezTo>
                <a:cubicBezTo>
                  <a:pt x="6789928" y="1187365"/>
                  <a:pt x="6751795" y="1269925"/>
                  <a:pt x="6693469" y="1334515"/>
                </a:cubicBezTo>
                <a:cubicBezTo>
                  <a:pt x="6675506" y="1354715"/>
                  <a:pt x="6699253" y="1385551"/>
                  <a:pt x="6685063" y="1414403"/>
                </a:cubicBezTo>
                <a:cubicBezTo>
                  <a:pt x="6675088" y="1443475"/>
                  <a:pt x="6673543" y="1472990"/>
                  <a:pt x="6719467" y="1483848"/>
                </a:cubicBezTo>
                <a:cubicBezTo>
                  <a:pt x="6744538" y="1489389"/>
                  <a:pt x="6734562" y="1518460"/>
                  <a:pt x="6725030" y="1539101"/>
                </a:cubicBezTo>
                <a:cubicBezTo>
                  <a:pt x="6715716" y="1555523"/>
                  <a:pt x="6702629" y="1563295"/>
                  <a:pt x="6686430" y="1549764"/>
                </a:cubicBezTo>
                <a:cubicBezTo>
                  <a:pt x="6678443" y="1540889"/>
                  <a:pt x="6666460" y="1527580"/>
                  <a:pt x="6648717" y="1543562"/>
                </a:cubicBezTo>
                <a:cubicBezTo>
                  <a:pt x="6652931" y="1543783"/>
                  <a:pt x="6656706" y="1552435"/>
                  <a:pt x="6656706" y="1552435"/>
                </a:cubicBezTo>
                <a:cubicBezTo>
                  <a:pt x="6717283" y="1606338"/>
                  <a:pt x="6711303" y="1639848"/>
                  <a:pt x="6642098" y="1670048"/>
                </a:cubicBezTo>
                <a:cubicBezTo>
                  <a:pt x="6620360" y="1681594"/>
                  <a:pt x="6582868" y="1671177"/>
                  <a:pt x="6577326" y="1696254"/>
                </a:cubicBezTo>
                <a:cubicBezTo>
                  <a:pt x="6566249" y="1746406"/>
                  <a:pt x="6538310" y="1795678"/>
                  <a:pt x="6544095" y="1846714"/>
                </a:cubicBezTo>
                <a:cubicBezTo>
                  <a:pt x="6547206" y="1868014"/>
                  <a:pt x="6554754" y="1885320"/>
                  <a:pt x="6537011" y="1901303"/>
                </a:cubicBezTo>
                <a:cubicBezTo>
                  <a:pt x="6510175" y="1929493"/>
                  <a:pt x="6539240" y="1939471"/>
                  <a:pt x="6555879" y="1944567"/>
                </a:cubicBezTo>
                <a:cubicBezTo>
                  <a:pt x="6584944" y="1954545"/>
                  <a:pt x="6629962" y="1901939"/>
                  <a:pt x="6623078" y="1871985"/>
                </a:cubicBezTo>
                <a:cubicBezTo>
                  <a:pt x="6615749" y="1850464"/>
                  <a:pt x="6616411" y="1837814"/>
                  <a:pt x="6634154" y="1821831"/>
                </a:cubicBezTo>
                <a:cubicBezTo>
                  <a:pt x="6651897" y="1805849"/>
                  <a:pt x="6690935" y="1786755"/>
                  <a:pt x="6641457" y="1763026"/>
                </a:cubicBezTo>
                <a:cubicBezTo>
                  <a:pt x="6633250" y="1758367"/>
                  <a:pt x="6637905" y="1750156"/>
                  <a:pt x="6642561" y="1741943"/>
                </a:cubicBezTo>
                <a:cubicBezTo>
                  <a:pt x="6677384" y="1722629"/>
                  <a:pt x="6696255" y="1765893"/>
                  <a:pt x="6730196" y="1763441"/>
                </a:cubicBezTo>
                <a:cubicBezTo>
                  <a:pt x="6747056" y="1764323"/>
                  <a:pt x="6733307" y="1784744"/>
                  <a:pt x="6728210" y="1801388"/>
                </a:cubicBezTo>
                <a:cubicBezTo>
                  <a:pt x="6718014" y="1834677"/>
                  <a:pt x="6682749" y="1862424"/>
                  <a:pt x="6701837" y="1901474"/>
                </a:cubicBezTo>
                <a:cubicBezTo>
                  <a:pt x="6705834" y="1905909"/>
                  <a:pt x="6701175" y="1914123"/>
                  <a:pt x="6696741" y="1918119"/>
                </a:cubicBezTo>
                <a:cubicBezTo>
                  <a:pt x="6622658" y="1960747"/>
                  <a:pt x="6642873" y="2059044"/>
                  <a:pt x="6589424" y="2111206"/>
                </a:cubicBezTo>
                <a:cubicBezTo>
                  <a:pt x="6576118" y="2123193"/>
                  <a:pt x="6571018" y="2139837"/>
                  <a:pt x="6557714" y="2151823"/>
                </a:cubicBezTo>
                <a:cubicBezTo>
                  <a:pt x="6513796" y="2183348"/>
                  <a:pt x="6490515" y="2224409"/>
                  <a:pt x="6467011" y="2269684"/>
                </a:cubicBezTo>
                <a:cubicBezTo>
                  <a:pt x="6462135" y="2282111"/>
                  <a:pt x="6453264" y="2290102"/>
                  <a:pt x="6448386" y="2302532"/>
                </a:cubicBezTo>
                <a:cubicBezTo>
                  <a:pt x="6446842" y="2332044"/>
                  <a:pt x="6358989" y="2314764"/>
                  <a:pt x="6410695" y="2376658"/>
                </a:cubicBezTo>
                <a:cubicBezTo>
                  <a:pt x="6430447" y="2403058"/>
                  <a:pt x="6424244" y="2440784"/>
                  <a:pt x="6456420" y="2472061"/>
                </a:cubicBezTo>
                <a:cubicBezTo>
                  <a:pt x="6492592" y="2507777"/>
                  <a:pt x="6498373" y="2558813"/>
                  <a:pt x="6466440" y="2603647"/>
                </a:cubicBezTo>
                <a:cubicBezTo>
                  <a:pt x="6379736" y="2725942"/>
                  <a:pt x="6297025" y="2852672"/>
                  <a:pt x="6189907" y="2961216"/>
                </a:cubicBezTo>
                <a:cubicBezTo>
                  <a:pt x="6154200" y="2997398"/>
                  <a:pt x="6114279" y="3033360"/>
                  <a:pt x="6082567" y="3073977"/>
                </a:cubicBezTo>
                <a:cubicBezTo>
                  <a:pt x="6059727" y="3106604"/>
                  <a:pt x="6012478" y="3121043"/>
                  <a:pt x="5977654" y="3140358"/>
                </a:cubicBezTo>
                <a:cubicBezTo>
                  <a:pt x="5960353" y="3147910"/>
                  <a:pt x="5947045" y="3159895"/>
                  <a:pt x="5941728" y="3180757"/>
                </a:cubicBezTo>
                <a:cubicBezTo>
                  <a:pt x="5908251" y="3255104"/>
                  <a:pt x="5866785" y="3320579"/>
                  <a:pt x="5812234" y="3393823"/>
                </a:cubicBezTo>
                <a:cubicBezTo>
                  <a:pt x="5845733" y="3399804"/>
                  <a:pt x="5874797" y="3409780"/>
                  <a:pt x="5904080" y="3415541"/>
                </a:cubicBezTo>
                <a:cubicBezTo>
                  <a:pt x="5920720" y="3420640"/>
                  <a:pt x="5937800" y="3417306"/>
                  <a:pt x="5942679" y="3404878"/>
                </a:cubicBezTo>
                <a:cubicBezTo>
                  <a:pt x="5963070" y="3338300"/>
                  <a:pt x="6057344" y="3313640"/>
                  <a:pt x="6049112" y="3228653"/>
                </a:cubicBezTo>
                <a:cubicBezTo>
                  <a:pt x="6092366" y="3209777"/>
                  <a:pt x="6071929" y="3115698"/>
                  <a:pt x="6159785" y="3132978"/>
                </a:cubicBezTo>
                <a:cubicBezTo>
                  <a:pt x="6184854" y="3138518"/>
                  <a:pt x="6191276" y="3096578"/>
                  <a:pt x="6213234" y="3080816"/>
                </a:cubicBezTo>
                <a:cubicBezTo>
                  <a:pt x="6301065" y="3017768"/>
                  <a:pt x="6348069" y="2927217"/>
                  <a:pt x="6370445" y="2822695"/>
                </a:cubicBezTo>
                <a:cubicBezTo>
                  <a:pt x="6380641" y="2789407"/>
                  <a:pt x="6398384" y="2773423"/>
                  <a:pt x="6432104" y="2775188"/>
                </a:cubicBezTo>
                <a:cubicBezTo>
                  <a:pt x="6454745" y="2827107"/>
                  <a:pt x="6439676" y="2872823"/>
                  <a:pt x="6407522" y="2921874"/>
                </a:cubicBezTo>
                <a:cubicBezTo>
                  <a:pt x="6366497" y="2978915"/>
                  <a:pt x="6354095" y="3054365"/>
                  <a:pt x="6329489" y="3120722"/>
                </a:cubicBezTo>
                <a:cubicBezTo>
                  <a:pt x="6314197" y="3170655"/>
                  <a:pt x="6291136" y="3207497"/>
                  <a:pt x="6243225" y="3234583"/>
                </a:cubicBezTo>
                <a:cubicBezTo>
                  <a:pt x="6182230" y="3269442"/>
                  <a:pt x="6157181" y="3344230"/>
                  <a:pt x="6099959" y="3387741"/>
                </a:cubicBezTo>
                <a:cubicBezTo>
                  <a:pt x="6095303" y="3395954"/>
                  <a:pt x="6090425" y="3408382"/>
                  <a:pt x="6081996" y="3407941"/>
                </a:cubicBezTo>
                <a:cubicBezTo>
                  <a:pt x="6018548" y="3408848"/>
                  <a:pt x="6015459" y="3467875"/>
                  <a:pt x="5992399" y="3504717"/>
                </a:cubicBezTo>
                <a:cubicBezTo>
                  <a:pt x="5964902" y="3545556"/>
                  <a:pt x="5925422" y="3573085"/>
                  <a:pt x="5885943" y="3600612"/>
                </a:cubicBezTo>
                <a:cubicBezTo>
                  <a:pt x="5877290" y="3604388"/>
                  <a:pt x="5876849" y="3612820"/>
                  <a:pt x="5880626" y="3621474"/>
                </a:cubicBezTo>
                <a:cubicBezTo>
                  <a:pt x="5879081" y="3650986"/>
                  <a:pt x="5849354" y="3653659"/>
                  <a:pt x="5845802" y="3640788"/>
                </a:cubicBezTo>
                <a:cubicBezTo>
                  <a:pt x="5826710" y="3601741"/>
                  <a:pt x="5808527" y="3626155"/>
                  <a:pt x="5791004" y="3637920"/>
                </a:cubicBezTo>
                <a:cubicBezTo>
                  <a:pt x="5760174" y="3661676"/>
                  <a:pt x="5741108" y="3702955"/>
                  <a:pt x="5698297" y="3713397"/>
                </a:cubicBezTo>
                <a:cubicBezTo>
                  <a:pt x="5685430" y="3716952"/>
                  <a:pt x="5680332" y="3733596"/>
                  <a:pt x="5683886" y="3746465"/>
                </a:cubicBezTo>
                <a:cubicBezTo>
                  <a:pt x="5694766" y="3780856"/>
                  <a:pt x="5673029" y="3792402"/>
                  <a:pt x="5642861" y="3803509"/>
                </a:cubicBezTo>
                <a:cubicBezTo>
                  <a:pt x="5625340" y="3815274"/>
                  <a:pt x="5580077" y="3791765"/>
                  <a:pt x="5585639" y="3847018"/>
                </a:cubicBezTo>
                <a:cubicBezTo>
                  <a:pt x="5588750" y="3868319"/>
                  <a:pt x="5545275" y="3891412"/>
                  <a:pt x="5581668" y="3922911"/>
                </a:cubicBezTo>
                <a:cubicBezTo>
                  <a:pt x="5593870" y="3932003"/>
                  <a:pt x="5576128" y="3947985"/>
                  <a:pt x="5567258" y="3955979"/>
                </a:cubicBezTo>
                <a:cubicBezTo>
                  <a:pt x="5540862" y="3975734"/>
                  <a:pt x="5506700" y="3982403"/>
                  <a:pt x="5496065" y="4024123"/>
                </a:cubicBezTo>
                <a:cubicBezTo>
                  <a:pt x="5490966" y="4040768"/>
                  <a:pt x="5474546" y="4031455"/>
                  <a:pt x="5462345" y="4022359"/>
                </a:cubicBezTo>
                <a:cubicBezTo>
                  <a:pt x="5433943" y="3999733"/>
                  <a:pt x="5401325" y="3976888"/>
                  <a:pt x="5372922" y="3954263"/>
                </a:cubicBezTo>
                <a:lnTo>
                  <a:pt x="5366641" y="3949724"/>
                </a:lnTo>
                <a:lnTo>
                  <a:pt x="5317779" y="3990916"/>
                </a:lnTo>
                <a:cubicBezTo>
                  <a:pt x="5301191" y="4104366"/>
                  <a:pt x="5117133" y="4272003"/>
                  <a:pt x="5038128" y="4393804"/>
                </a:cubicBezTo>
                <a:cubicBezTo>
                  <a:pt x="4995493" y="4431289"/>
                  <a:pt x="4993405" y="4415678"/>
                  <a:pt x="5004831" y="4382369"/>
                </a:cubicBezTo>
                <a:cubicBezTo>
                  <a:pt x="4966373" y="4451075"/>
                  <a:pt x="4894618" y="4508346"/>
                  <a:pt x="4898795" y="4539566"/>
                </a:cubicBezTo>
                <a:cubicBezTo>
                  <a:pt x="4815614" y="4630147"/>
                  <a:pt x="4759461" y="4685330"/>
                  <a:pt x="4718915" y="4738425"/>
                </a:cubicBezTo>
                <a:cubicBezTo>
                  <a:pt x="4662764" y="4793608"/>
                  <a:pt x="4620128" y="4831092"/>
                  <a:pt x="4532769" y="4890452"/>
                </a:cubicBezTo>
                <a:cubicBezTo>
                  <a:pt x="4515075" y="4876928"/>
                  <a:pt x="4544195" y="4857142"/>
                  <a:pt x="4526503" y="4843619"/>
                </a:cubicBezTo>
                <a:cubicBezTo>
                  <a:pt x="4414200" y="4953986"/>
                  <a:pt x="4346622" y="5042477"/>
                  <a:pt x="4247835" y="5135145"/>
                </a:cubicBezTo>
                <a:cubicBezTo>
                  <a:pt x="4187016" y="5214788"/>
                  <a:pt x="4116243" y="5286824"/>
                  <a:pt x="4024115" y="5366186"/>
                </a:cubicBezTo>
                <a:lnTo>
                  <a:pt x="3995623" y="5389730"/>
                </a:lnTo>
                <a:lnTo>
                  <a:pt x="3986163" y="5416368"/>
                </a:lnTo>
                <a:cubicBezTo>
                  <a:pt x="3980621" y="5441443"/>
                  <a:pt x="3966875" y="5461863"/>
                  <a:pt x="3928277" y="5472526"/>
                </a:cubicBezTo>
                <a:cubicBezTo>
                  <a:pt x="3898331" y="5479414"/>
                  <a:pt x="3871054" y="5516037"/>
                  <a:pt x="3844218" y="5544226"/>
                </a:cubicBezTo>
                <a:cubicBezTo>
                  <a:pt x="3826696" y="5555992"/>
                  <a:pt x="3813391" y="5567978"/>
                  <a:pt x="3792093" y="5571093"/>
                </a:cubicBezTo>
                <a:cubicBezTo>
                  <a:pt x="3770798" y="5574206"/>
                  <a:pt x="3720438" y="5567343"/>
                  <a:pt x="3759942" y="5620143"/>
                </a:cubicBezTo>
                <a:cubicBezTo>
                  <a:pt x="3726221" y="5618379"/>
                  <a:pt x="3768613" y="5696696"/>
                  <a:pt x="3706934" y="5663875"/>
                </a:cubicBezTo>
                <a:cubicBezTo>
                  <a:pt x="3706934" y="5663875"/>
                  <a:pt x="3702717" y="5663654"/>
                  <a:pt x="3702497" y="5667870"/>
                </a:cubicBezTo>
                <a:cubicBezTo>
                  <a:pt x="3657037" y="5728908"/>
                  <a:pt x="3552985" y="5698095"/>
                  <a:pt x="3518847" y="5785093"/>
                </a:cubicBezTo>
                <a:cubicBezTo>
                  <a:pt x="3508650" y="5818381"/>
                  <a:pt x="3481816" y="5846570"/>
                  <a:pt x="3488261" y="5884957"/>
                </a:cubicBezTo>
                <a:cubicBezTo>
                  <a:pt x="3491151" y="5910476"/>
                  <a:pt x="3477623" y="5926679"/>
                  <a:pt x="3464095" y="5942882"/>
                </a:cubicBezTo>
                <a:cubicBezTo>
                  <a:pt x="3415082" y="5991051"/>
                  <a:pt x="3369844" y="6047872"/>
                  <a:pt x="3313061" y="6082948"/>
                </a:cubicBezTo>
                <a:cubicBezTo>
                  <a:pt x="3278236" y="6102265"/>
                  <a:pt x="3263829" y="6135334"/>
                  <a:pt x="3245422" y="6163964"/>
                </a:cubicBezTo>
                <a:cubicBezTo>
                  <a:pt x="3226576" y="6201028"/>
                  <a:pt x="3195749" y="6224781"/>
                  <a:pt x="3153375" y="6226792"/>
                </a:cubicBezTo>
                <a:cubicBezTo>
                  <a:pt x="3068633" y="6230812"/>
                  <a:pt x="3007197" y="6274101"/>
                  <a:pt x="2961294" y="6343572"/>
                </a:cubicBezTo>
                <a:cubicBezTo>
                  <a:pt x="2924264" y="6405051"/>
                  <a:pt x="2869029" y="6410615"/>
                  <a:pt x="2810016" y="6407526"/>
                </a:cubicBezTo>
                <a:cubicBezTo>
                  <a:pt x="2776295" y="6405762"/>
                  <a:pt x="2732798" y="6348525"/>
                  <a:pt x="2738338" y="6323448"/>
                </a:cubicBezTo>
                <a:cubicBezTo>
                  <a:pt x="2745200" y="6273075"/>
                  <a:pt x="2745200" y="6273075"/>
                  <a:pt x="2694401" y="6274643"/>
                </a:cubicBezTo>
                <a:cubicBezTo>
                  <a:pt x="2691288" y="6253343"/>
                  <a:pt x="2708370" y="6250008"/>
                  <a:pt x="2721454" y="6242236"/>
                </a:cubicBezTo>
                <a:cubicBezTo>
                  <a:pt x="2725892" y="6238243"/>
                  <a:pt x="2743192" y="6230691"/>
                  <a:pt x="2735202" y="6221819"/>
                </a:cubicBezTo>
                <a:cubicBezTo>
                  <a:pt x="2691044" y="6177228"/>
                  <a:pt x="2744272" y="6129283"/>
                  <a:pt x="2738271" y="6082464"/>
                </a:cubicBezTo>
                <a:cubicBezTo>
                  <a:pt x="2738711" y="6074030"/>
                  <a:pt x="2735159" y="6061161"/>
                  <a:pt x="2735600" y="6052727"/>
                </a:cubicBezTo>
                <a:cubicBezTo>
                  <a:pt x="2714743" y="6047410"/>
                  <a:pt x="2675264" y="6074938"/>
                  <a:pt x="2676367" y="6053856"/>
                </a:cubicBezTo>
                <a:cubicBezTo>
                  <a:pt x="2674580" y="6007257"/>
                  <a:pt x="2626206" y="5962449"/>
                  <a:pt x="2666789" y="5913839"/>
                </a:cubicBezTo>
                <a:cubicBezTo>
                  <a:pt x="2711808" y="5861233"/>
                  <a:pt x="2752833" y="5804192"/>
                  <a:pt x="2777438" y="5737835"/>
                </a:cubicBezTo>
                <a:cubicBezTo>
                  <a:pt x="2782535" y="5721190"/>
                  <a:pt x="2800057" y="5709425"/>
                  <a:pt x="2784079" y="5691678"/>
                </a:cubicBezTo>
                <a:cubicBezTo>
                  <a:pt x="2767881" y="5678147"/>
                  <a:pt x="2742592" y="5676823"/>
                  <a:pt x="2720855" y="5688369"/>
                </a:cubicBezTo>
                <a:cubicBezTo>
                  <a:pt x="2694460" y="5708127"/>
                  <a:pt x="2672284" y="5728106"/>
                  <a:pt x="2653878" y="5756737"/>
                </a:cubicBezTo>
                <a:cubicBezTo>
                  <a:pt x="2621283" y="5814219"/>
                  <a:pt x="2572491" y="5858170"/>
                  <a:pt x="2519482" y="5901902"/>
                </a:cubicBezTo>
                <a:cubicBezTo>
                  <a:pt x="2515047" y="5905898"/>
                  <a:pt x="2510171" y="5918325"/>
                  <a:pt x="2506174" y="5913889"/>
                </a:cubicBezTo>
                <a:cubicBezTo>
                  <a:pt x="2443172" y="5906365"/>
                  <a:pt x="2427658" y="5960513"/>
                  <a:pt x="2400601" y="5992919"/>
                </a:cubicBezTo>
                <a:cubicBezTo>
                  <a:pt x="2273974" y="6151176"/>
                  <a:pt x="2114951" y="6282369"/>
                  <a:pt x="2004743" y="6449939"/>
                </a:cubicBezTo>
                <a:cubicBezTo>
                  <a:pt x="1990994" y="6470360"/>
                  <a:pt x="1977907" y="6478129"/>
                  <a:pt x="1957495" y="6464378"/>
                </a:cubicBezTo>
                <a:cubicBezTo>
                  <a:pt x="1941296" y="6450848"/>
                  <a:pt x="1937744" y="6437978"/>
                  <a:pt x="1947056" y="6421555"/>
                </a:cubicBezTo>
                <a:cubicBezTo>
                  <a:pt x="1970119" y="6384711"/>
                  <a:pt x="1972325" y="6342549"/>
                  <a:pt x="1974311" y="6304603"/>
                </a:cubicBezTo>
                <a:cubicBezTo>
                  <a:pt x="1976959" y="6254008"/>
                  <a:pt x="1995805" y="6216946"/>
                  <a:pt x="2027074" y="6184760"/>
                </a:cubicBezTo>
                <a:cubicBezTo>
                  <a:pt x="2054130" y="6152354"/>
                  <a:pt x="2073196" y="6111075"/>
                  <a:pt x="2092042" y="6074010"/>
                </a:cubicBezTo>
                <a:cubicBezTo>
                  <a:pt x="2115986" y="6020301"/>
                  <a:pt x="2087145" y="6006109"/>
                  <a:pt x="2045655" y="5991255"/>
                </a:cubicBezTo>
                <a:cubicBezTo>
                  <a:pt x="2033008" y="5990593"/>
                  <a:pt x="2016148" y="5989710"/>
                  <a:pt x="2017031" y="5972846"/>
                </a:cubicBezTo>
                <a:cubicBezTo>
                  <a:pt x="2017913" y="5955981"/>
                  <a:pt x="2034553" y="5961080"/>
                  <a:pt x="2043205" y="5957304"/>
                </a:cubicBezTo>
                <a:cubicBezTo>
                  <a:pt x="2073594" y="5941983"/>
                  <a:pt x="2088002" y="5908915"/>
                  <a:pt x="2089326" y="5883619"/>
                </a:cubicBezTo>
                <a:cubicBezTo>
                  <a:pt x="2086878" y="5849669"/>
                  <a:pt x="2048500" y="5856114"/>
                  <a:pt x="2027203" y="5859228"/>
                </a:cubicBezTo>
                <a:cubicBezTo>
                  <a:pt x="1984613" y="5865456"/>
                  <a:pt x="1950009" y="5880556"/>
                  <a:pt x="1930943" y="5921835"/>
                </a:cubicBezTo>
                <a:cubicBezTo>
                  <a:pt x="1926288" y="5930046"/>
                  <a:pt x="1921188" y="5946690"/>
                  <a:pt x="1904328" y="5945808"/>
                </a:cubicBezTo>
                <a:cubicBezTo>
                  <a:pt x="1891684" y="5945146"/>
                  <a:pt x="1892567" y="5928281"/>
                  <a:pt x="1893008" y="5919849"/>
                </a:cubicBezTo>
                <a:cubicBezTo>
                  <a:pt x="1889894" y="5898548"/>
                  <a:pt x="1877251" y="5897886"/>
                  <a:pt x="1860171" y="5901220"/>
                </a:cubicBezTo>
                <a:cubicBezTo>
                  <a:pt x="1791406" y="5922987"/>
                  <a:pt x="1726856" y="5944977"/>
                  <a:pt x="1681174" y="6010231"/>
                </a:cubicBezTo>
                <a:cubicBezTo>
                  <a:pt x="1672082" y="6022438"/>
                  <a:pt x="1661465" y="6033509"/>
                  <a:pt x="1649893" y="6043868"/>
                </a:cubicBezTo>
                <a:lnTo>
                  <a:pt x="1622071" y="6065956"/>
                </a:lnTo>
                <a:lnTo>
                  <a:pt x="1540971" y="6160162"/>
                </a:lnTo>
                <a:cubicBezTo>
                  <a:pt x="1544660" y="6175465"/>
                  <a:pt x="1544660" y="6175465"/>
                  <a:pt x="1544660" y="6175465"/>
                </a:cubicBezTo>
                <a:cubicBezTo>
                  <a:pt x="1544660" y="6175465"/>
                  <a:pt x="1529348" y="6179157"/>
                  <a:pt x="1529348" y="6179157"/>
                </a:cubicBezTo>
                <a:cubicBezTo>
                  <a:pt x="1533038" y="6194462"/>
                  <a:pt x="1506106" y="6217148"/>
                  <a:pt x="1506106" y="6217148"/>
                </a:cubicBezTo>
                <a:cubicBezTo>
                  <a:pt x="1494484" y="6236145"/>
                  <a:pt x="1490795" y="6220840"/>
                  <a:pt x="1502416" y="6201844"/>
                </a:cubicBezTo>
                <a:lnTo>
                  <a:pt x="1501761" y="6194940"/>
                </a:lnTo>
                <a:lnTo>
                  <a:pt x="1514037" y="6182848"/>
                </a:lnTo>
                <a:cubicBezTo>
                  <a:pt x="1506382" y="6184694"/>
                  <a:pt x="1502554" y="6185617"/>
                  <a:pt x="1501102" y="6187991"/>
                </a:cubicBezTo>
                <a:lnTo>
                  <a:pt x="1501761" y="6194940"/>
                </a:lnTo>
                <a:lnTo>
                  <a:pt x="1484784" y="6211661"/>
                </a:lnTo>
                <a:cubicBezTo>
                  <a:pt x="1457624" y="6247055"/>
                  <a:pt x="1435730" y="6294843"/>
                  <a:pt x="1409997" y="6288901"/>
                </a:cubicBezTo>
                <a:cubicBezTo>
                  <a:pt x="1476958" y="6163447"/>
                  <a:pt x="1464022" y="6084581"/>
                  <a:pt x="1511970" y="5984207"/>
                </a:cubicBezTo>
                <a:lnTo>
                  <a:pt x="1538118" y="5938165"/>
                </a:lnTo>
                <a:lnTo>
                  <a:pt x="1548035" y="5889113"/>
                </a:lnTo>
                <a:cubicBezTo>
                  <a:pt x="1559112" y="5838960"/>
                  <a:pt x="1574406" y="5789026"/>
                  <a:pt x="1598127" y="5739534"/>
                </a:cubicBezTo>
                <a:cubicBezTo>
                  <a:pt x="1548210" y="5724239"/>
                  <a:pt x="1509613" y="5734902"/>
                  <a:pt x="1482117" y="5775743"/>
                </a:cubicBezTo>
                <a:cubicBezTo>
                  <a:pt x="1459274" y="5808369"/>
                  <a:pt x="1447291" y="5795057"/>
                  <a:pt x="1436192" y="5764882"/>
                </a:cubicBezTo>
                <a:cubicBezTo>
                  <a:pt x="1420876" y="5734487"/>
                  <a:pt x="1439282" y="5705855"/>
                  <a:pt x="1440826" y="5676343"/>
                </a:cubicBezTo>
                <a:cubicBezTo>
                  <a:pt x="1447026" y="5638616"/>
                  <a:pt x="1457440" y="5601112"/>
                  <a:pt x="1463644" y="5563387"/>
                </a:cubicBezTo>
                <a:cubicBezTo>
                  <a:pt x="1464306" y="5550738"/>
                  <a:pt x="1473617" y="5534314"/>
                  <a:pt x="1461191" y="5529435"/>
                </a:cubicBezTo>
                <a:cubicBezTo>
                  <a:pt x="1444773" y="5520123"/>
                  <a:pt x="1431467" y="5532109"/>
                  <a:pt x="1422596" y="5540099"/>
                </a:cubicBezTo>
                <a:cubicBezTo>
                  <a:pt x="1413725" y="5548091"/>
                  <a:pt x="1404631" y="5560299"/>
                  <a:pt x="1395762" y="5568288"/>
                </a:cubicBezTo>
                <a:cubicBezTo>
                  <a:pt x="1332778" y="5641094"/>
                  <a:pt x="1265360" y="5717893"/>
                  <a:pt x="1198384" y="5786259"/>
                </a:cubicBezTo>
                <a:cubicBezTo>
                  <a:pt x="1167334" y="5814228"/>
                  <a:pt x="1128294" y="5833325"/>
                  <a:pt x="1083475" y="5801385"/>
                </a:cubicBezTo>
                <a:cubicBezTo>
                  <a:pt x="1067276" y="5787855"/>
                  <a:pt x="1045979" y="5790966"/>
                  <a:pt x="1028677" y="5798517"/>
                </a:cubicBezTo>
                <a:cubicBezTo>
                  <a:pt x="1024242" y="5802511"/>
                  <a:pt x="1015593" y="5806287"/>
                  <a:pt x="1011155" y="5810283"/>
                </a:cubicBezTo>
                <a:cubicBezTo>
                  <a:pt x="981651" y="5808739"/>
                  <a:pt x="943494" y="5810970"/>
                  <a:pt x="927957" y="5784790"/>
                </a:cubicBezTo>
                <a:cubicBezTo>
                  <a:pt x="912422" y="5758611"/>
                  <a:pt x="934822" y="5734415"/>
                  <a:pt x="956779" y="5718655"/>
                </a:cubicBezTo>
                <a:cubicBezTo>
                  <a:pt x="1027750" y="5654725"/>
                  <a:pt x="1086517" y="5581701"/>
                  <a:pt x="1129307" y="5490928"/>
                </a:cubicBezTo>
                <a:cubicBezTo>
                  <a:pt x="1143276" y="5466293"/>
                  <a:pt x="1135509" y="5453203"/>
                  <a:pt x="1119531" y="5435456"/>
                </a:cubicBezTo>
                <a:cubicBezTo>
                  <a:pt x="1099557" y="5413272"/>
                  <a:pt x="1085810" y="5433691"/>
                  <a:pt x="1072503" y="5445678"/>
                </a:cubicBezTo>
                <a:cubicBezTo>
                  <a:pt x="1041453" y="5473647"/>
                  <a:pt x="1010402" y="5501616"/>
                  <a:pt x="979575" y="5525371"/>
                </a:cubicBezTo>
                <a:cubicBezTo>
                  <a:pt x="962053" y="5537137"/>
                  <a:pt x="940535" y="5544464"/>
                  <a:pt x="928994" y="5522724"/>
                </a:cubicBezTo>
                <a:cubicBezTo>
                  <a:pt x="917452" y="5500980"/>
                  <a:pt x="946957" y="5502524"/>
                  <a:pt x="960263" y="5490538"/>
                </a:cubicBezTo>
                <a:cubicBezTo>
                  <a:pt x="968915" y="5486762"/>
                  <a:pt x="977785" y="5478772"/>
                  <a:pt x="986437" y="5474996"/>
                </a:cubicBezTo>
                <a:cubicBezTo>
                  <a:pt x="1048315" y="5423273"/>
                  <a:pt x="1048535" y="5419058"/>
                  <a:pt x="969776" y="5389568"/>
                </a:cubicBezTo>
                <a:cubicBezTo>
                  <a:pt x="949140" y="5380034"/>
                  <a:pt x="953797" y="5371821"/>
                  <a:pt x="954680" y="5354956"/>
                </a:cubicBezTo>
                <a:cubicBezTo>
                  <a:pt x="971516" y="5275510"/>
                  <a:pt x="996344" y="5204938"/>
                  <a:pt x="1074861" y="5158314"/>
                </a:cubicBezTo>
                <a:cubicBezTo>
                  <a:pt x="1144950" y="5111247"/>
                  <a:pt x="1198840" y="5050652"/>
                  <a:pt x="1244742" y="4981183"/>
                </a:cubicBezTo>
                <a:cubicBezTo>
                  <a:pt x="1295081" y="4907718"/>
                  <a:pt x="1373818" y="4856877"/>
                  <a:pt x="1412173" y="4770102"/>
                </a:cubicBezTo>
                <a:cubicBezTo>
                  <a:pt x="1417049" y="4757675"/>
                  <a:pt x="1430136" y="4749903"/>
                  <a:pt x="1438788" y="4746127"/>
                </a:cubicBezTo>
                <a:cubicBezTo>
                  <a:pt x="1556787" y="4671975"/>
                  <a:pt x="1646605" y="4570983"/>
                  <a:pt x="1732425" y="4465552"/>
                </a:cubicBezTo>
                <a:cubicBezTo>
                  <a:pt x="1750388" y="4445353"/>
                  <a:pt x="1772789" y="4421159"/>
                  <a:pt x="1748821" y="4394540"/>
                </a:cubicBezTo>
                <a:cubicBezTo>
                  <a:pt x="1725078" y="4363700"/>
                  <a:pt x="1698683" y="4383458"/>
                  <a:pt x="1672290" y="4403217"/>
                </a:cubicBezTo>
                <a:cubicBezTo>
                  <a:pt x="1641461" y="4426970"/>
                  <a:pt x="1607635" y="4447395"/>
                  <a:pt x="1577250" y="4472757"/>
                </a:cubicBezTo>
                <a:lnTo>
                  <a:pt x="1569145" y="4480975"/>
                </a:lnTo>
                <a:lnTo>
                  <a:pt x="1566853" y="4487821"/>
                </a:lnTo>
                <a:lnTo>
                  <a:pt x="1525477" y="4532306"/>
                </a:lnTo>
                <a:lnTo>
                  <a:pt x="1502850" y="4571916"/>
                </a:lnTo>
                <a:cubicBezTo>
                  <a:pt x="1495425" y="4592665"/>
                  <a:pt x="1482172" y="4603599"/>
                  <a:pt x="1467364" y="4603880"/>
                </a:cubicBezTo>
                <a:lnTo>
                  <a:pt x="1460649" y="4601625"/>
                </a:lnTo>
                <a:lnTo>
                  <a:pt x="1386972" y="4686679"/>
                </a:lnTo>
                <a:cubicBezTo>
                  <a:pt x="1330821" y="4741863"/>
                  <a:pt x="1288186" y="4779347"/>
                  <a:pt x="1200827" y="4838705"/>
                </a:cubicBezTo>
                <a:cubicBezTo>
                  <a:pt x="1183133" y="4825183"/>
                  <a:pt x="1212253" y="4805396"/>
                  <a:pt x="1194561" y="4791874"/>
                </a:cubicBezTo>
                <a:cubicBezTo>
                  <a:pt x="1082258" y="4902239"/>
                  <a:pt x="1014680" y="4990732"/>
                  <a:pt x="915893" y="5083399"/>
                </a:cubicBezTo>
                <a:cubicBezTo>
                  <a:pt x="834799" y="5189590"/>
                  <a:pt x="736014" y="5282257"/>
                  <a:pt x="592502" y="5396799"/>
                </a:cubicBezTo>
                <a:cubicBezTo>
                  <a:pt x="662169" y="5323918"/>
                  <a:pt x="601841" y="5347880"/>
                  <a:pt x="555028" y="5354143"/>
                </a:cubicBezTo>
                <a:cubicBezTo>
                  <a:pt x="539424" y="5356231"/>
                  <a:pt x="525907" y="5373929"/>
                  <a:pt x="510304" y="5376018"/>
                </a:cubicBezTo>
                <a:cubicBezTo>
                  <a:pt x="510304" y="5376018"/>
                  <a:pt x="508215" y="5360407"/>
                  <a:pt x="521730" y="5342708"/>
                </a:cubicBezTo>
                <a:cubicBezTo>
                  <a:pt x="521730" y="5342708"/>
                  <a:pt x="521730" y="5342708"/>
                  <a:pt x="535246" y="5325010"/>
                </a:cubicBezTo>
                <a:cubicBezTo>
                  <a:pt x="508215" y="5360407"/>
                  <a:pt x="501949" y="5313575"/>
                  <a:pt x="560189" y="5274003"/>
                </a:cubicBezTo>
                <a:cubicBezTo>
                  <a:pt x="560189" y="5274003"/>
                  <a:pt x="560189" y="5274003"/>
                  <a:pt x="577882" y="5287525"/>
                </a:cubicBezTo>
                <a:cubicBezTo>
                  <a:pt x="593485" y="5285438"/>
                  <a:pt x="607002" y="5267739"/>
                  <a:pt x="607002" y="5267739"/>
                </a:cubicBezTo>
                <a:cubicBezTo>
                  <a:pt x="624694" y="5281262"/>
                  <a:pt x="609090" y="5283350"/>
                  <a:pt x="595575" y="5301047"/>
                </a:cubicBezTo>
                <a:cubicBezTo>
                  <a:pt x="595575" y="5301047"/>
                  <a:pt x="595575" y="5301047"/>
                  <a:pt x="582059" y="5318746"/>
                </a:cubicBezTo>
                <a:cubicBezTo>
                  <a:pt x="655903" y="5277087"/>
                  <a:pt x="768206" y="5166720"/>
                  <a:pt x="764028" y="5135499"/>
                </a:cubicBezTo>
                <a:cubicBezTo>
                  <a:pt x="876330" y="5025133"/>
                  <a:pt x="1008414" y="4943900"/>
                  <a:pt x="1044783" y="4859584"/>
                </a:cubicBezTo>
                <a:cubicBezTo>
                  <a:pt x="1114450" y="4786703"/>
                  <a:pt x="1105112" y="4835622"/>
                  <a:pt x="1163352" y="4796049"/>
                </a:cubicBezTo>
                <a:cubicBezTo>
                  <a:pt x="1233019" y="4723168"/>
                  <a:pt x="1199721" y="4711733"/>
                  <a:pt x="1240268" y="4658638"/>
                </a:cubicBezTo>
                <a:cubicBezTo>
                  <a:pt x="1266009" y="4643277"/>
                  <a:pt x="1288693" y="4627330"/>
                  <a:pt x="1308875" y="4611223"/>
                </a:cubicBezTo>
                <a:lnTo>
                  <a:pt x="1328941" y="4593105"/>
                </a:lnTo>
                <a:lnTo>
                  <a:pt x="1163695" y="4712707"/>
                </a:lnTo>
                <a:cubicBezTo>
                  <a:pt x="1096601" y="4763100"/>
                  <a:pt x="1031506" y="4815711"/>
                  <a:pt x="971403" y="4873868"/>
                </a:cubicBezTo>
                <a:cubicBezTo>
                  <a:pt x="913519" y="4930027"/>
                  <a:pt x="856073" y="4977754"/>
                  <a:pt x="767779" y="4968905"/>
                </a:cubicBezTo>
                <a:cubicBezTo>
                  <a:pt x="750919" y="4968023"/>
                  <a:pt x="733617" y="4975574"/>
                  <a:pt x="720089" y="4991775"/>
                </a:cubicBezTo>
                <a:cubicBezTo>
                  <a:pt x="670195" y="5056809"/>
                  <a:pt x="596773" y="5086788"/>
                  <a:pt x="527126" y="5125420"/>
                </a:cubicBezTo>
                <a:cubicBezTo>
                  <a:pt x="479214" y="5152509"/>
                  <a:pt x="435521" y="5179817"/>
                  <a:pt x="391825" y="5207124"/>
                </a:cubicBezTo>
                <a:cubicBezTo>
                  <a:pt x="370088" y="5218670"/>
                  <a:pt x="344137" y="5229994"/>
                  <a:pt x="319287" y="5220239"/>
                </a:cubicBezTo>
                <a:cubicBezTo>
                  <a:pt x="294660" y="5206268"/>
                  <a:pt x="270030" y="5192293"/>
                  <a:pt x="301522" y="5155892"/>
                </a:cubicBezTo>
                <a:cubicBezTo>
                  <a:pt x="354971" y="5103728"/>
                  <a:pt x="375582" y="5032936"/>
                  <a:pt x="421703" y="4959251"/>
                </a:cubicBezTo>
                <a:cubicBezTo>
                  <a:pt x="340075" y="4984572"/>
                  <a:pt x="267534" y="4997688"/>
                  <a:pt x="218080" y="5054288"/>
                </a:cubicBezTo>
                <a:cubicBezTo>
                  <a:pt x="208988" y="5066494"/>
                  <a:pt x="195901" y="5074266"/>
                  <a:pt x="179262" y="5069167"/>
                </a:cubicBezTo>
                <a:cubicBezTo>
                  <a:pt x="162843" y="5059850"/>
                  <a:pt x="171936" y="5047644"/>
                  <a:pt x="176812" y="5035217"/>
                </a:cubicBezTo>
                <a:cubicBezTo>
                  <a:pt x="182131" y="5014355"/>
                  <a:pt x="170147" y="5001045"/>
                  <a:pt x="153507" y="4995946"/>
                </a:cubicBezTo>
                <a:cubicBezTo>
                  <a:pt x="128659" y="4986191"/>
                  <a:pt x="119125" y="5006832"/>
                  <a:pt x="118242" y="5023697"/>
                </a:cubicBezTo>
                <a:cubicBezTo>
                  <a:pt x="116477" y="5057424"/>
                  <a:pt x="94960" y="5064756"/>
                  <a:pt x="69672" y="5063432"/>
                </a:cubicBezTo>
                <a:cubicBezTo>
                  <a:pt x="35731" y="5065884"/>
                  <a:pt x="2673" y="5051468"/>
                  <a:pt x="0" y="5021735"/>
                </a:cubicBezTo>
                <a:cubicBezTo>
                  <a:pt x="1545" y="4992221"/>
                  <a:pt x="35045" y="4998203"/>
                  <a:pt x="60557" y="4995310"/>
                </a:cubicBezTo>
                <a:cubicBezTo>
                  <a:pt x="68985" y="4995751"/>
                  <a:pt x="73423" y="4991755"/>
                  <a:pt x="86066" y="4992417"/>
                </a:cubicBezTo>
                <a:cubicBezTo>
                  <a:pt x="78961" y="4966679"/>
                  <a:pt x="57225" y="4978224"/>
                  <a:pt x="45021" y="4969131"/>
                </a:cubicBezTo>
                <a:cubicBezTo>
                  <a:pt x="24608" y="4955378"/>
                  <a:pt x="4192" y="4941627"/>
                  <a:pt x="39016" y="4922312"/>
                </a:cubicBezTo>
                <a:cubicBezTo>
                  <a:pt x="52103" y="4914540"/>
                  <a:pt x="56318" y="4914761"/>
                  <a:pt x="52986" y="4897675"/>
                </a:cubicBezTo>
                <a:cubicBezTo>
                  <a:pt x="47866" y="4833991"/>
                  <a:pt x="63599" y="4775626"/>
                  <a:pt x="83327" y="4721697"/>
                </a:cubicBezTo>
                <a:cubicBezTo>
                  <a:pt x="107494" y="4663774"/>
                  <a:pt x="131658" y="4605850"/>
                  <a:pt x="134968" y="4542607"/>
                </a:cubicBezTo>
                <a:cubicBezTo>
                  <a:pt x="135630" y="4529958"/>
                  <a:pt x="140947" y="4509098"/>
                  <a:pt x="149820" y="4501107"/>
                </a:cubicBezTo>
                <a:cubicBezTo>
                  <a:pt x="197949" y="4469804"/>
                  <a:pt x="187953" y="4418546"/>
                  <a:pt x="185721" y="4380380"/>
                </a:cubicBezTo>
                <a:cubicBezTo>
                  <a:pt x="186824" y="4359299"/>
                  <a:pt x="180603" y="4316695"/>
                  <a:pt x="168840" y="4299168"/>
                </a:cubicBezTo>
                <a:cubicBezTo>
                  <a:pt x="140878" y="4268111"/>
                  <a:pt x="158400" y="4256345"/>
                  <a:pt x="176363" y="4236145"/>
                </a:cubicBezTo>
                <a:cubicBezTo>
                  <a:pt x="189671" y="4224160"/>
                  <a:pt x="202758" y="4216390"/>
                  <a:pt x="182566" y="4198422"/>
                </a:cubicBezTo>
                <a:cubicBezTo>
                  <a:pt x="178570" y="4193984"/>
                  <a:pt x="178791" y="4189767"/>
                  <a:pt x="174797" y="4185330"/>
                </a:cubicBezTo>
                <a:cubicBezTo>
                  <a:pt x="226702" y="4162681"/>
                  <a:pt x="178769" y="4109439"/>
                  <a:pt x="209819" y="4081470"/>
                </a:cubicBezTo>
                <a:cubicBezTo>
                  <a:pt x="218910" y="4069263"/>
                  <a:pt x="211584" y="4047740"/>
                  <a:pt x="208252" y="4030654"/>
                </a:cubicBezTo>
                <a:cubicBezTo>
                  <a:pt x="198254" y="3979400"/>
                  <a:pt x="216879" y="3946552"/>
                  <a:pt x="264570" y="3923679"/>
                </a:cubicBezTo>
                <a:cubicBezTo>
                  <a:pt x="316474" y="3901030"/>
                  <a:pt x="364605" y="3869726"/>
                  <a:pt x="400974" y="3820896"/>
                </a:cubicBezTo>
                <a:cubicBezTo>
                  <a:pt x="405409" y="3816900"/>
                  <a:pt x="414058" y="3813127"/>
                  <a:pt x="414499" y="3804693"/>
                </a:cubicBezTo>
                <a:cubicBezTo>
                  <a:pt x="432220" y="3708382"/>
                  <a:pt x="527821" y="3658426"/>
                  <a:pt x="570169" y="3576085"/>
                </a:cubicBezTo>
                <a:cubicBezTo>
                  <a:pt x="616952" y="3489751"/>
                  <a:pt x="684150" y="3417169"/>
                  <a:pt x="739142" y="3335491"/>
                </a:cubicBezTo>
                <a:cubicBezTo>
                  <a:pt x="808106" y="3229178"/>
                  <a:pt x="896819" y="3149266"/>
                  <a:pt x="977767" y="3056263"/>
                </a:cubicBezTo>
                <a:cubicBezTo>
                  <a:pt x="1063369" y="2955049"/>
                  <a:pt x="1120349" y="2835428"/>
                  <a:pt x="1185315" y="2724678"/>
                </a:cubicBezTo>
                <a:cubicBezTo>
                  <a:pt x="1203720" y="2696046"/>
                  <a:pt x="1226781" y="2659203"/>
                  <a:pt x="1185956" y="2631700"/>
                </a:cubicBezTo>
                <a:lnTo>
                  <a:pt x="1184401" y="2626072"/>
                </a:lnTo>
                <a:lnTo>
                  <a:pt x="1173243" y="2644084"/>
                </a:lnTo>
                <a:cubicBezTo>
                  <a:pt x="1168020" y="2657531"/>
                  <a:pt x="1166028" y="2672444"/>
                  <a:pt x="1169705" y="2689893"/>
                </a:cubicBezTo>
                <a:cubicBezTo>
                  <a:pt x="1135543" y="2709573"/>
                  <a:pt x="1161227" y="2785791"/>
                  <a:pt x="1086684" y="2779583"/>
                </a:cubicBezTo>
                <a:cubicBezTo>
                  <a:pt x="1065356" y="2777306"/>
                  <a:pt x="1063911" y="2812723"/>
                  <a:pt x="1047140" y="2827845"/>
                </a:cubicBezTo>
                <a:cubicBezTo>
                  <a:pt x="980058" y="2888329"/>
                  <a:pt x="949422" y="2967866"/>
                  <a:pt x="940529" y="3056720"/>
                </a:cubicBezTo>
                <a:cubicBezTo>
                  <a:pt x="935149" y="3085303"/>
                  <a:pt x="921899" y="3100217"/>
                  <a:pt x="893738" y="3101877"/>
                </a:cubicBezTo>
                <a:cubicBezTo>
                  <a:pt x="870128" y="3060869"/>
                  <a:pt x="878405" y="3021515"/>
                  <a:pt x="900556" y="2977811"/>
                </a:cubicBezTo>
                <a:cubicBezTo>
                  <a:pt x="929333" y="2926651"/>
                  <a:pt x="932639" y="2862858"/>
                  <a:pt x="946920" y="2805484"/>
                </a:cubicBezTo>
                <a:cubicBezTo>
                  <a:pt x="954990" y="2762609"/>
                  <a:pt x="970723" y="2729884"/>
                  <a:pt x="1007991" y="2702956"/>
                </a:cubicBezTo>
                <a:cubicBezTo>
                  <a:pt x="1031699" y="2685660"/>
                  <a:pt x="1047018" y="2660908"/>
                  <a:pt x="1061846" y="2635301"/>
                </a:cubicBezTo>
                <a:lnTo>
                  <a:pt x="1065180" y="2629726"/>
                </a:lnTo>
                <a:lnTo>
                  <a:pt x="1069875" y="2618870"/>
                </a:lnTo>
                <a:lnTo>
                  <a:pt x="1072037" y="2618260"/>
                </a:lnTo>
                <a:lnTo>
                  <a:pt x="1076372" y="2611011"/>
                </a:lnTo>
                <a:lnTo>
                  <a:pt x="1076437" y="2603702"/>
                </a:lnTo>
                <a:lnTo>
                  <a:pt x="1069875" y="2618870"/>
                </a:lnTo>
                <a:lnTo>
                  <a:pt x="1063474" y="2620676"/>
                </a:lnTo>
                <a:cubicBezTo>
                  <a:pt x="1050512" y="2637650"/>
                  <a:pt x="1035547" y="2639652"/>
                  <a:pt x="1048509" y="2622678"/>
                </a:cubicBezTo>
                <a:cubicBezTo>
                  <a:pt x="1048509" y="2622678"/>
                  <a:pt x="1059469" y="2590734"/>
                  <a:pt x="1074434" y="2588731"/>
                </a:cubicBezTo>
                <a:cubicBezTo>
                  <a:pt x="1074434" y="2588731"/>
                  <a:pt x="1072430" y="2573759"/>
                  <a:pt x="1072430" y="2573759"/>
                </a:cubicBezTo>
                <a:cubicBezTo>
                  <a:pt x="1072430" y="2573759"/>
                  <a:pt x="1072430" y="2573759"/>
                  <a:pt x="1087395" y="2571757"/>
                </a:cubicBezTo>
                <a:cubicBezTo>
                  <a:pt x="1159160" y="2425000"/>
                  <a:pt x="1247893" y="2291212"/>
                  <a:pt x="1359603" y="2215307"/>
                </a:cubicBezTo>
                <a:cubicBezTo>
                  <a:pt x="1375512" y="2106503"/>
                  <a:pt x="1552034" y="1945728"/>
                  <a:pt x="1627804" y="1828915"/>
                </a:cubicBezTo>
                <a:cubicBezTo>
                  <a:pt x="1668695" y="1792965"/>
                  <a:pt x="1670698" y="1807936"/>
                  <a:pt x="1659738" y="1839882"/>
                </a:cubicBezTo>
                <a:cubicBezTo>
                  <a:pt x="1696622" y="1773988"/>
                  <a:pt x="1765439" y="1719063"/>
                  <a:pt x="1761434" y="1689119"/>
                </a:cubicBezTo>
                <a:cubicBezTo>
                  <a:pt x="1841211" y="1602248"/>
                  <a:pt x="1895063" y="1549324"/>
                  <a:pt x="1933950" y="1498403"/>
                </a:cubicBezTo>
                <a:cubicBezTo>
                  <a:pt x="1987802" y="1445479"/>
                  <a:pt x="2028691" y="1409529"/>
                  <a:pt x="2112475" y="1352601"/>
                </a:cubicBezTo>
                <a:cubicBezTo>
                  <a:pt x="2125201" y="1362327"/>
                  <a:pt x="2112674" y="1375433"/>
                  <a:pt x="2112772" y="1386849"/>
                </a:cubicBezTo>
                <a:lnTo>
                  <a:pt x="2115875" y="1392643"/>
                </a:lnTo>
                <a:lnTo>
                  <a:pt x="2368381" y="1113415"/>
                </a:lnTo>
                <a:lnTo>
                  <a:pt x="2372963" y="1120035"/>
                </a:lnTo>
                <a:lnTo>
                  <a:pt x="2380065" y="1123576"/>
                </a:lnTo>
                <a:lnTo>
                  <a:pt x="2385743" y="1117924"/>
                </a:lnTo>
                <a:cubicBezTo>
                  <a:pt x="2463516" y="1016082"/>
                  <a:pt x="2558258" y="927208"/>
                  <a:pt x="2695893" y="817356"/>
                </a:cubicBezTo>
                <a:cubicBezTo>
                  <a:pt x="2629078" y="887253"/>
                  <a:pt x="2686938" y="864273"/>
                  <a:pt x="2731833" y="858265"/>
                </a:cubicBezTo>
                <a:cubicBezTo>
                  <a:pt x="2746799" y="856263"/>
                  <a:pt x="2759761" y="839288"/>
                  <a:pt x="2774726" y="837287"/>
                </a:cubicBezTo>
                <a:cubicBezTo>
                  <a:pt x="2774726" y="837287"/>
                  <a:pt x="2775228" y="841029"/>
                  <a:pt x="2774108" y="846894"/>
                </a:cubicBezTo>
                <a:lnTo>
                  <a:pt x="2767188" y="861843"/>
                </a:lnTo>
                <a:lnTo>
                  <a:pt x="2872754" y="766749"/>
                </a:lnTo>
                <a:cubicBezTo>
                  <a:pt x="2912674" y="730790"/>
                  <a:pt x="2932623" y="672646"/>
                  <a:pt x="3000067" y="676175"/>
                </a:cubicBezTo>
                <a:cubicBezTo>
                  <a:pt x="3012711" y="676837"/>
                  <a:pt x="3022244" y="656196"/>
                  <a:pt x="3027122" y="643768"/>
                </a:cubicBezTo>
                <a:cubicBezTo>
                  <a:pt x="3043077" y="581187"/>
                  <a:pt x="3079446" y="532356"/>
                  <a:pt x="3127576" y="501053"/>
                </a:cubicBezTo>
                <a:cubicBezTo>
                  <a:pt x="3179922" y="469970"/>
                  <a:pt x="3229595" y="409153"/>
                  <a:pt x="3302819" y="463719"/>
                </a:cubicBezTo>
                <a:cubicBezTo>
                  <a:pt x="3331222" y="486345"/>
                  <a:pt x="3351635" y="500096"/>
                  <a:pt x="3349649" y="538040"/>
                </a:cubicBezTo>
                <a:cubicBezTo>
                  <a:pt x="3345457" y="618149"/>
                  <a:pt x="3320189" y="697154"/>
                  <a:pt x="3290926" y="771722"/>
                </a:cubicBezTo>
                <a:cubicBezTo>
                  <a:pt x="3286050" y="784152"/>
                  <a:pt x="3268528" y="795917"/>
                  <a:pt x="3284726" y="809448"/>
                </a:cubicBezTo>
                <a:cubicBezTo>
                  <a:pt x="3300924" y="822978"/>
                  <a:pt x="3318226" y="815429"/>
                  <a:pt x="3331534" y="803443"/>
                </a:cubicBezTo>
                <a:cubicBezTo>
                  <a:pt x="3362805" y="771258"/>
                  <a:pt x="3394074" y="739072"/>
                  <a:pt x="3421571" y="698234"/>
                </a:cubicBezTo>
                <a:cubicBezTo>
                  <a:pt x="3513815" y="550861"/>
                  <a:pt x="3654875" y="439867"/>
                  <a:pt x="3767311" y="310461"/>
                </a:cubicBezTo>
                <a:cubicBezTo>
                  <a:pt x="3785275" y="290261"/>
                  <a:pt x="3815663" y="274944"/>
                  <a:pt x="3837621" y="259179"/>
                </a:cubicBezTo>
                <a:cubicBezTo>
                  <a:pt x="3855143" y="247413"/>
                  <a:pt x="3872667" y="235647"/>
                  <a:pt x="3883987" y="261605"/>
                </a:cubicBezTo>
                <a:cubicBezTo>
                  <a:pt x="3891756" y="274697"/>
                  <a:pt x="3904843" y="266925"/>
                  <a:pt x="3913493" y="263149"/>
                </a:cubicBezTo>
                <a:cubicBezTo>
                  <a:pt x="3965617" y="236283"/>
                  <a:pt x="3990247" y="250257"/>
                  <a:pt x="4000022" y="305729"/>
                </a:cubicBezTo>
                <a:cubicBezTo>
                  <a:pt x="3999801" y="309945"/>
                  <a:pt x="4003578" y="318597"/>
                  <a:pt x="4007791" y="318818"/>
                </a:cubicBezTo>
                <a:cubicBezTo>
                  <a:pt x="4081895" y="356518"/>
                  <a:pt x="4036878" y="409124"/>
                  <a:pt x="4025798" y="459279"/>
                </a:cubicBezTo>
                <a:cubicBezTo>
                  <a:pt x="4021143" y="467488"/>
                  <a:pt x="4016488" y="475699"/>
                  <a:pt x="4011832" y="483913"/>
                </a:cubicBezTo>
                <a:cubicBezTo>
                  <a:pt x="3983010" y="550049"/>
                  <a:pt x="3998546" y="576228"/>
                  <a:pt x="4065987" y="579758"/>
                </a:cubicBezTo>
                <a:cubicBezTo>
                  <a:pt x="4070201" y="579978"/>
                  <a:pt x="4074418" y="580199"/>
                  <a:pt x="4074639" y="575982"/>
                </a:cubicBezTo>
                <a:cubicBezTo>
                  <a:pt x="4094367" y="522055"/>
                  <a:pt x="4174012" y="534677"/>
                  <a:pt x="4189966" y="472096"/>
                </a:cubicBezTo>
                <a:cubicBezTo>
                  <a:pt x="4200604" y="430376"/>
                  <a:pt x="4227216" y="406403"/>
                  <a:pt x="4274024" y="400396"/>
                </a:cubicBezTo>
                <a:cubicBezTo>
                  <a:pt x="4224988" y="368235"/>
                  <a:pt x="4218324" y="334064"/>
                  <a:pt x="4242487" y="276141"/>
                </a:cubicBezTo>
                <a:cubicBezTo>
                  <a:pt x="4247143" y="267928"/>
                  <a:pt x="4252019" y="255500"/>
                  <a:pt x="4264444" y="260379"/>
                </a:cubicBezTo>
                <a:cubicBezTo>
                  <a:pt x="4276870" y="265257"/>
                  <a:pt x="4271993" y="277685"/>
                  <a:pt x="4267336" y="285896"/>
                </a:cubicBezTo>
                <a:cubicBezTo>
                  <a:pt x="4262459" y="298326"/>
                  <a:pt x="4257582" y="310753"/>
                  <a:pt x="4265129" y="328059"/>
                </a:cubicBezTo>
                <a:cubicBezTo>
                  <a:pt x="4286207" y="329162"/>
                  <a:pt x="4291303" y="312518"/>
                  <a:pt x="4291965" y="299870"/>
                </a:cubicBezTo>
                <a:cubicBezTo>
                  <a:pt x="4294392" y="253489"/>
                  <a:pt x="4313679" y="207993"/>
                  <a:pt x="4324535" y="162056"/>
                </a:cubicBezTo>
                <a:cubicBezTo>
                  <a:pt x="4340049" y="107909"/>
                  <a:pt x="4367327" y="71285"/>
                  <a:pt x="4426778" y="65942"/>
                </a:cubicBezTo>
                <a:cubicBezTo>
                  <a:pt x="4439644" y="62387"/>
                  <a:pt x="4452290" y="63048"/>
                  <a:pt x="4457387" y="46404"/>
                </a:cubicBezTo>
                <a:cubicBezTo>
                  <a:pt x="4472018" y="9120"/>
                  <a:pt x="4506180" y="2453"/>
                  <a:pt x="454012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/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/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65" hasCustomPrompt="1"/>
          </p:nvPr>
        </p:nvSpPr>
        <p:spPr>
          <a:xfrm>
            <a:off x="5534030" y="3"/>
            <a:ext cx="6657973" cy="6857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364637" y="944834"/>
            <a:ext cx="4968333" cy="4968333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 hasCustomPrompt="1"/>
          </p:nvPr>
        </p:nvSpPr>
        <p:spPr>
          <a:xfrm>
            <a:off x="4637014" y="0"/>
            <a:ext cx="7554989" cy="6858000"/>
          </a:xfrm>
          <a:custGeom>
            <a:avLst/>
            <a:gdLst>
              <a:gd name="connsiteX0" fmla="*/ 0 w 7554989"/>
              <a:gd name="connsiteY0" fmla="*/ 0 h 6858000"/>
              <a:gd name="connsiteX1" fmla="*/ 7554989 w 7554989"/>
              <a:gd name="connsiteY1" fmla="*/ 0 h 6858000"/>
              <a:gd name="connsiteX2" fmla="*/ 7554989 w 7554989"/>
              <a:gd name="connsiteY2" fmla="*/ 6858000 h 6858000"/>
              <a:gd name="connsiteX3" fmla="*/ 6857999 w 75549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989" h="6858000">
                <a:moveTo>
                  <a:pt x="0" y="0"/>
                </a:moveTo>
                <a:lnTo>
                  <a:pt x="7554989" y="0"/>
                </a:lnTo>
                <a:lnTo>
                  <a:pt x="7554989" y="6858000"/>
                </a:lnTo>
                <a:lnTo>
                  <a:pt x="6857999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3429000"/>
          </a:xfrm>
          <a:custGeom>
            <a:avLst/>
            <a:gdLst>
              <a:gd name="connsiteX0" fmla="*/ 6095999 w 12192000"/>
              <a:gd name="connsiteY0" fmla="*/ 1233270 h 3429000"/>
              <a:gd name="connsiteX1" fmla="*/ 7360415 w 12192000"/>
              <a:gd name="connsiteY1" fmla="*/ 3429000 h 3429000"/>
              <a:gd name="connsiteX2" fmla="*/ 4831583 w 12192000"/>
              <a:gd name="connsiteY2" fmla="*/ 3429000 h 3429000"/>
              <a:gd name="connsiteX3" fmla="*/ 0 w 12192000"/>
              <a:gd name="connsiteY3" fmla="*/ 0 h 3429000"/>
              <a:gd name="connsiteX4" fmla="*/ 12192000 w 12192000"/>
              <a:gd name="connsiteY4" fmla="*/ 0 h 3429000"/>
              <a:gd name="connsiteX5" fmla="*/ 12192000 w 12192000"/>
              <a:gd name="connsiteY5" fmla="*/ 3429000 h 3429000"/>
              <a:gd name="connsiteX6" fmla="*/ 7473940 w 12192000"/>
              <a:gd name="connsiteY6" fmla="*/ 3429000 h 3429000"/>
              <a:gd name="connsiteX7" fmla="*/ 6096000 w 12192000"/>
              <a:gd name="connsiteY7" fmla="*/ 1053241 h 3429000"/>
              <a:gd name="connsiteX8" fmla="*/ 4718060 w 12192000"/>
              <a:gd name="connsiteY8" fmla="*/ 3429000 h 3429000"/>
              <a:gd name="connsiteX9" fmla="*/ 0 w 12192000"/>
              <a:gd name="connsiteY9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429000">
                <a:moveTo>
                  <a:pt x="6095999" y="1233270"/>
                </a:moveTo>
                <a:lnTo>
                  <a:pt x="7360415" y="3429000"/>
                </a:lnTo>
                <a:lnTo>
                  <a:pt x="4831583" y="3429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7473940" y="3429000"/>
                </a:lnTo>
                <a:lnTo>
                  <a:pt x="6096000" y="1053241"/>
                </a:lnTo>
                <a:lnTo>
                  <a:pt x="47180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1711853"/>
            <a:ext cx="12192000" cy="2225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354502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6845221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9345638" y="1858384"/>
            <a:ext cx="2077328" cy="1799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1" name="그룹 2"/>
          <p:cNvGrpSpPr/>
          <p:nvPr userDrawn="1"/>
        </p:nvGrpSpPr>
        <p:grpSpPr>
          <a:xfrm>
            <a:off x="4354502" y="3657845"/>
            <a:ext cx="2077328" cy="936104"/>
            <a:chOff x="4446036" y="3296029"/>
            <a:chExt cx="1852059" cy="936104"/>
          </a:xfrm>
        </p:grpSpPr>
        <p:sp>
          <p:nvSpPr>
            <p:cNvPr id="22" name="Rectangle 21"/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4" name="그룹 3"/>
          <p:cNvGrpSpPr/>
          <p:nvPr userDrawn="1"/>
        </p:nvGrpSpPr>
        <p:grpSpPr>
          <a:xfrm>
            <a:off x="6845221" y="3657845"/>
            <a:ext cx="2077328" cy="936104"/>
            <a:chOff x="7046603" y="3303644"/>
            <a:chExt cx="1852059" cy="936104"/>
          </a:xfrm>
        </p:grpSpPr>
        <p:sp>
          <p:nvSpPr>
            <p:cNvPr id="25" name="Rectangle 24"/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7" name="그룹 4"/>
          <p:cNvGrpSpPr/>
          <p:nvPr userDrawn="1"/>
        </p:nvGrpSpPr>
        <p:grpSpPr>
          <a:xfrm>
            <a:off x="9345638" y="3657845"/>
            <a:ext cx="2077328" cy="936104"/>
            <a:chOff x="9446869" y="3311259"/>
            <a:chExt cx="1852059" cy="936104"/>
          </a:xfrm>
        </p:grpSpPr>
        <p:sp>
          <p:nvSpPr>
            <p:cNvPr id="28" name="Rectangle 27"/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0" name="Rectangle 29"/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0" y="3952112"/>
            <a:ext cx="12192000" cy="2905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5" name="Rounded Rectangle 3"/>
          <p:cNvSpPr/>
          <p:nvPr userDrawn="1"/>
        </p:nvSpPr>
        <p:spPr>
          <a:xfrm>
            <a:off x="7723676" y="1530984"/>
            <a:ext cx="2780705" cy="2263469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6" name="Trapezoid 18"/>
          <p:cNvSpPr/>
          <p:nvPr userDrawn="1"/>
        </p:nvSpPr>
        <p:spPr>
          <a:xfrm rot="10800000">
            <a:off x="1518939" y="4358054"/>
            <a:ext cx="3392680" cy="1877283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sp>
        <p:nvSpPr>
          <p:cNvPr id="37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7819702" y="1604299"/>
            <a:ext cx="2582979" cy="152715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1960508" y="4443714"/>
            <a:ext cx="2509540" cy="15303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4" Type="http://schemas.openxmlformats.org/officeDocument/2006/relationships/theme" Target="../theme/theme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9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1"/>
          </p:cNvPr>
          <p:cNvSpPr txBox="1"/>
          <p:nvPr/>
        </p:nvSpPr>
        <p:spPr>
          <a:xfrm>
            <a:off x="1" y="6483509"/>
            <a:ext cx="11924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anose="020B0604020202020204" pitchFamily="34" charset="0"/>
                <a:hlinkClick r:id="rId1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49930" y="374015"/>
            <a:ext cx="7550785" cy="512508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8" name="Group 17"/>
          <p:cNvGrpSpPr/>
          <p:nvPr/>
        </p:nvGrpSpPr>
        <p:grpSpPr>
          <a:xfrm>
            <a:off x="10256253" y="374492"/>
            <a:ext cx="1512873" cy="395530"/>
            <a:chOff x="3275856" y="1242391"/>
            <a:chExt cx="1656184" cy="407020"/>
          </a:xfrm>
        </p:grpSpPr>
        <p:sp>
          <p:nvSpPr>
            <p:cNvPr id="19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20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Box 1"/>
          <p:cNvSpPr txBox="1"/>
          <p:nvPr/>
        </p:nvSpPr>
        <p:spPr>
          <a:xfrm>
            <a:off x="4602480" y="1063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1.Aplkasi berbasis sistem client-server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1" name="Right Triangle 20"/>
          <p:cNvSpPr/>
          <p:nvPr/>
        </p:nvSpPr>
        <p:spPr>
          <a:xfrm flipH="1" flipV="1">
            <a:off x="3388963" y="-5"/>
            <a:ext cx="8803035" cy="685800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6" name="Right Triangle 65"/>
          <p:cNvSpPr/>
          <p:nvPr/>
        </p:nvSpPr>
        <p:spPr>
          <a:xfrm flipH="1" flipV="1">
            <a:off x="4287509" y="0"/>
            <a:ext cx="7904491" cy="6157993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ight Triangle 25"/>
          <p:cNvSpPr/>
          <p:nvPr/>
        </p:nvSpPr>
        <p:spPr>
          <a:xfrm flipH="1" flipV="1">
            <a:off x="4512472" y="-2"/>
            <a:ext cx="7679526" cy="598273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2" name="L-Shape 61"/>
          <p:cNvSpPr/>
          <p:nvPr/>
        </p:nvSpPr>
        <p:spPr>
          <a:xfrm rot="10800000">
            <a:off x="11217552" y="144367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4" name="TextBox 63"/>
          <p:cNvSpPr txBox="1"/>
          <p:nvPr/>
        </p:nvSpPr>
        <p:spPr>
          <a:xfrm>
            <a:off x="7607725" y="792027"/>
            <a:ext cx="371637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935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Simple PowerPoint Presentation</a:t>
            </a:r>
            <a:endParaRPr lang="ko-KR" altLang="en-US" sz="2935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835818" y="2136336"/>
            <a:ext cx="2538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Get a modern PowerPoint  Presentation that is beautifully designed. Easy to change colors, photos and Text. </a:t>
            </a:r>
            <a:endParaRPr lang="ko-KR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9" name="Right Triangle 68"/>
          <p:cNvSpPr/>
          <p:nvPr/>
        </p:nvSpPr>
        <p:spPr>
          <a:xfrm rot="10800000" flipH="1" flipV="1">
            <a:off x="-17093" y="2202945"/>
            <a:ext cx="6832118" cy="4655055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1" name="Right Triangle 70"/>
          <p:cNvSpPr/>
          <p:nvPr/>
        </p:nvSpPr>
        <p:spPr>
          <a:xfrm rot="10800000" flipH="1" flipV="1">
            <a:off x="-17095" y="2925159"/>
            <a:ext cx="5772133" cy="3932835"/>
          </a:xfrm>
          <a:prstGeom prst="rt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2" name="Right Triangle 71"/>
          <p:cNvSpPr/>
          <p:nvPr/>
        </p:nvSpPr>
        <p:spPr>
          <a:xfrm rot="10800000" flipH="1" flipV="1">
            <a:off x="-17093" y="3101608"/>
            <a:ext cx="5513165" cy="3756388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3" name="L-Shape 72"/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3" name="Rounded Rectangle 3"/>
          <p:cNvSpPr/>
          <p:nvPr/>
        </p:nvSpPr>
        <p:spPr>
          <a:xfrm>
            <a:off x="6314468" y="1747795"/>
            <a:ext cx="4976385" cy="96238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ounded Rectangle 4"/>
          <p:cNvSpPr/>
          <p:nvPr/>
        </p:nvSpPr>
        <p:spPr>
          <a:xfrm>
            <a:off x="6314468" y="2894018"/>
            <a:ext cx="4976385" cy="96238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Rounded Rectangle 5"/>
          <p:cNvSpPr/>
          <p:nvPr/>
        </p:nvSpPr>
        <p:spPr>
          <a:xfrm>
            <a:off x="6314468" y="4040241"/>
            <a:ext cx="4976385" cy="9623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6314468" y="5186464"/>
            <a:ext cx="4976385" cy="9623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endCxn id="3" idx="1"/>
          </p:cNvCxnSpPr>
          <p:nvPr/>
        </p:nvCxnSpPr>
        <p:spPr>
          <a:xfrm>
            <a:off x="3964081" y="2228988"/>
            <a:ext cx="2350387" cy="1"/>
          </a:xfrm>
          <a:prstGeom prst="straightConnector1">
            <a:avLst/>
          </a:prstGeom>
          <a:ln w="25400">
            <a:solidFill>
              <a:schemeClr val="accent4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026773" y="1894892"/>
            <a:ext cx="4068000" cy="4068000"/>
            <a:chOff x="2514579" y="1730962"/>
            <a:chExt cx="4068000" cy="4068000"/>
          </a:xfrm>
        </p:grpSpPr>
        <p:sp>
          <p:nvSpPr>
            <p:cNvPr id="9" name="Oval 8"/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Pie 10"/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60009"/>
                <a:gd name="adj2" fmla="val 1927144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4143470" y="3375211"/>
            <a:ext cx="2170998" cy="1"/>
          </a:xfrm>
          <a:prstGeom prst="straightConnector1">
            <a:avLst/>
          </a:prstGeom>
          <a:ln w="25400">
            <a:solidFill>
              <a:schemeClr val="accent3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386773" y="2254892"/>
            <a:ext cx="3348000" cy="3348000"/>
            <a:chOff x="2514579" y="1730962"/>
            <a:chExt cx="4068000" cy="4068000"/>
          </a:xfrm>
        </p:grpSpPr>
        <p:sp>
          <p:nvSpPr>
            <p:cNvPr id="13" name="Oval 12"/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Pie 14"/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45699"/>
                <a:gd name="adj2" fmla="val 4626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/>
          <p:cNvCxnSpPr>
            <a:endCxn id="5" idx="1"/>
          </p:cNvCxnSpPr>
          <p:nvPr/>
        </p:nvCxnSpPr>
        <p:spPr>
          <a:xfrm>
            <a:off x="4143470" y="4521434"/>
            <a:ext cx="2170998" cy="1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746773" y="2614892"/>
            <a:ext cx="2628000" cy="2628000"/>
            <a:chOff x="2514579" y="1730962"/>
            <a:chExt cx="4068000" cy="4068000"/>
          </a:xfrm>
        </p:grpSpPr>
        <p:sp>
          <p:nvSpPr>
            <p:cNvPr id="17" name="Oval 16"/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Pie 18"/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76551"/>
                <a:gd name="adj2" fmla="val 527794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06773" y="2974892"/>
            <a:ext cx="1908000" cy="1908000"/>
            <a:chOff x="2514579" y="1730962"/>
            <a:chExt cx="4068000" cy="4068000"/>
          </a:xfrm>
        </p:grpSpPr>
        <p:sp>
          <p:nvSpPr>
            <p:cNvPr id="20" name="Oval 19"/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Pie 21"/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6115061"/>
                <a:gd name="adj2" fmla="val 799925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2466773" y="3334892"/>
            <a:ext cx="1188000" cy="118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Elbow Connector 23"/>
          <p:cNvCxnSpPr>
            <a:stCxn id="6" idx="1"/>
          </p:cNvCxnSpPr>
          <p:nvPr/>
        </p:nvCxnSpPr>
        <p:spPr>
          <a:xfrm rot="10800000">
            <a:off x="2530754" y="4705272"/>
            <a:ext cx="3783714" cy="962387"/>
          </a:xfrm>
          <a:prstGeom prst="bentConnector3">
            <a:avLst>
              <a:gd name="adj1" fmla="val 99031"/>
            </a:avLst>
          </a:prstGeom>
          <a:ln w="25400">
            <a:solidFill>
              <a:schemeClr val="accent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7264214" y="1781413"/>
            <a:ext cx="3827856" cy="895149"/>
            <a:chOff x="6210998" y="1433695"/>
            <a:chExt cx="2688349" cy="895149"/>
          </a:xfrm>
        </p:grpSpPr>
        <p:sp>
          <p:nvSpPr>
            <p:cNvPr id="25" name="TextBox 24"/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64214" y="2923156"/>
            <a:ext cx="3827856" cy="895149"/>
            <a:chOff x="6210998" y="1433695"/>
            <a:chExt cx="2688349" cy="895149"/>
          </a:xfrm>
        </p:grpSpPr>
        <p:sp>
          <p:nvSpPr>
            <p:cNvPr id="28" name="TextBox 27"/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264214" y="4083949"/>
            <a:ext cx="3827856" cy="895149"/>
            <a:chOff x="6210998" y="1433695"/>
            <a:chExt cx="2688349" cy="895149"/>
          </a:xfrm>
        </p:grpSpPr>
        <p:sp>
          <p:nvSpPr>
            <p:cNvPr id="31" name="TextBox 30"/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264214" y="5223793"/>
            <a:ext cx="3827856" cy="895149"/>
            <a:chOff x="6210998" y="1433695"/>
            <a:chExt cx="2688349" cy="895149"/>
          </a:xfrm>
        </p:grpSpPr>
        <p:sp>
          <p:nvSpPr>
            <p:cNvPr id="34" name="TextBox 33"/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10998" y="1682513"/>
              <a:ext cx="26883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6" name="Rectangle 9"/>
          <p:cNvSpPr/>
          <p:nvPr/>
        </p:nvSpPr>
        <p:spPr>
          <a:xfrm>
            <a:off x="6693656" y="551390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5"/>
          <p:cNvSpPr/>
          <p:nvPr/>
        </p:nvSpPr>
        <p:spPr>
          <a:xfrm flipH="1">
            <a:off x="6662546" y="436094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 Same Side Corner Rectangle 11"/>
          <p:cNvSpPr>
            <a:spLocks noChangeAspect="1"/>
          </p:cNvSpPr>
          <p:nvPr/>
        </p:nvSpPr>
        <p:spPr>
          <a:xfrm rot="9900000">
            <a:off x="6660386" y="3208700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27"/>
          <p:cNvSpPr/>
          <p:nvPr/>
        </p:nvSpPr>
        <p:spPr>
          <a:xfrm>
            <a:off x="6685188" y="2095948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51"/>
          <p:cNvSpPr/>
          <p:nvPr/>
        </p:nvSpPr>
        <p:spPr>
          <a:xfrm rot="16200000" flipH="1">
            <a:off x="2807826" y="3674118"/>
            <a:ext cx="541062" cy="50955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3" name="Right Arrow 5"/>
          <p:cNvSpPr/>
          <p:nvPr/>
        </p:nvSpPr>
        <p:spPr>
          <a:xfrm>
            <a:off x="5720192" y="2067743"/>
            <a:ext cx="698780" cy="58787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9"/>
          <p:cNvSpPr/>
          <p:nvPr/>
        </p:nvSpPr>
        <p:spPr>
          <a:xfrm>
            <a:off x="8502378" y="2067743"/>
            <a:ext cx="698780" cy="58787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그룹 31"/>
          <p:cNvGrpSpPr/>
          <p:nvPr/>
        </p:nvGrpSpPr>
        <p:grpSpPr>
          <a:xfrm>
            <a:off x="3670141" y="1931218"/>
            <a:ext cx="2040787" cy="4005215"/>
            <a:chOff x="3260729" y="1864168"/>
            <a:chExt cx="2040787" cy="4005215"/>
          </a:xfrm>
        </p:grpSpPr>
        <p:sp>
          <p:nvSpPr>
            <p:cNvPr id="6" name="Rounded Rectangle 3"/>
            <p:cNvSpPr/>
            <p:nvPr/>
          </p:nvSpPr>
          <p:spPr>
            <a:xfrm>
              <a:off x="3260729" y="1864168"/>
              <a:ext cx="1728000" cy="100811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4"/>
            <p:cNvSpPr/>
            <p:nvPr/>
          </p:nvSpPr>
          <p:spPr>
            <a:xfrm>
              <a:off x="3501516" y="2557383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81729" y="1903116"/>
              <a:ext cx="1673645" cy="678649"/>
              <a:chOff x="3233964" y="1954419"/>
              <a:chExt cx="1410044" cy="678649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233964" y="1954419"/>
                <a:ext cx="1400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Simple PowerPoint Presentation  </a:t>
                </a:r>
                <a:endParaRPr lang="ko-KR" altLang="en-US" sz="12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648747" y="2761208"/>
              <a:ext cx="1583409" cy="2889234"/>
              <a:chOff x="2079598" y="4324401"/>
              <a:chExt cx="2490853" cy="288923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079598" y="4720645"/>
                <a:ext cx="24550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Easy to change colors, photos.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Get a modern PowerPoint  Presentation that is beautifully designed.  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079600" y="4324401"/>
                <a:ext cx="2490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그룹 1"/>
          <p:cNvGrpSpPr/>
          <p:nvPr/>
        </p:nvGrpSpPr>
        <p:grpSpPr>
          <a:xfrm>
            <a:off x="6458096" y="1931218"/>
            <a:ext cx="2040787" cy="4005215"/>
            <a:chOff x="6197842" y="1864168"/>
            <a:chExt cx="2040787" cy="4005215"/>
          </a:xfrm>
        </p:grpSpPr>
        <p:sp>
          <p:nvSpPr>
            <p:cNvPr id="15" name="Rounded Rectangle 7"/>
            <p:cNvSpPr/>
            <p:nvPr/>
          </p:nvSpPr>
          <p:spPr>
            <a:xfrm>
              <a:off x="6197842" y="1864168"/>
              <a:ext cx="1728000" cy="100811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ounded Rectangle 8"/>
            <p:cNvSpPr/>
            <p:nvPr/>
          </p:nvSpPr>
          <p:spPr>
            <a:xfrm>
              <a:off x="6438629" y="2557383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224717" y="1903116"/>
              <a:ext cx="1673645" cy="678649"/>
              <a:chOff x="3233964" y="1954419"/>
              <a:chExt cx="1410044" cy="678649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233964" y="1954419"/>
                <a:ext cx="1400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Simple PowerPoint Presentation  </a:t>
                </a:r>
                <a:endParaRPr lang="ko-KR" altLang="en-US" sz="12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583028" y="2761208"/>
              <a:ext cx="1583409" cy="2889234"/>
              <a:chOff x="2079598" y="4324401"/>
              <a:chExt cx="2490853" cy="288923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079598" y="4720645"/>
                <a:ext cx="24550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Easy to change colors, photos.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Get a modern PowerPoint  Presentation that is beautifully designed.  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079600" y="4324401"/>
                <a:ext cx="2490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3" name="그룹 46"/>
          <p:cNvGrpSpPr/>
          <p:nvPr/>
        </p:nvGrpSpPr>
        <p:grpSpPr>
          <a:xfrm>
            <a:off x="9246052" y="1931218"/>
            <a:ext cx="2040787" cy="4005215"/>
            <a:chOff x="9134953" y="1864168"/>
            <a:chExt cx="2040787" cy="4005215"/>
          </a:xfrm>
        </p:grpSpPr>
        <p:sp>
          <p:nvSpPr>
            <p:cNvPr id="24" name="Rounded Rectangle 11"/>
            <p:cNvSpPr/>
            <p:nvPr/>
          </p:nvSpPr>
          <p:spPr>
            <a:xfrm>
              <a:off x="9134953" y="1864168"/>
              <a:ext cx="1728000" cy="100811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ounded Rectangle 12"/>
            <p:cNvSpPr/>
            <p:nvPr/>
          </p:nvSpPr>
          <p:spPr>
            <a:xfrm>
              <a:off x="9375740" y="2557383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9167705" y="1903116"/>
              <a:ext cx="1673645" cy="678649"/>
              <a:chOff x="3233964" y="1954419"/>
              <a:chExt cx="1410044" cy="678649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3233964" y="1954419"/>
                <a:ext cx="1400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Simple PowerPoint Presentation  </a:t>
                </a:r>
                <a:endParaRPr lang="ko-KR" altLang="en-US" sz="12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526834" y="2761208"/>
              <a:ext cx="1583409" cy="2889234"/>
              <a:chOff x="2079598" y="4324401"/>
              <a:chExt cx="2490853" cy="288923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2079598" y="4720645"/>
                <a:ext cx="24550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Easy to change colors, photos.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Get a modern PowerPoint  Presentation that is beautifully designed.  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079600" y="4324401"/>
                <a:ext cx="2490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2" name="Right Arrow 5"/>
          <p:cNvSpPr/>
          <p:nvPr/>
        </p:nvSpPr>
        <p:spPr>
          <a:xfrm>
            <a:off x="2938005" y="2067743"/>
            <a:ext cx="698780" cy="58787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45"/>
          <p:cNvGrpSpPr/>
          <p:nvPr/>
        </p:nvGrpSpPr>
        <p:grpSpPr>
          <a:xfrm>
            <a:off x="882186" y="1931218"/>
            <a:ext cx="2040787" cy="4005215"/>
            <a:chOff x="326708" y="1931217"/>
            <a:chExt cx="2040787" cy="4005215"/>
          </a:xfrm>
        </p:grpSpPr>
        <p:sp>
          <p:nvSpPr>
            <p:cNvPr id="34" name="Rounded Rectangle 3"/>
            <p:cNvSpPr/>
            <p:nvPr/>
          </p:nvSpPr>
          <p:spPr>
            <a:xfrm>
              <a:off x="326708" y="1931217"/>
              <a:ext cx="1728000" cy="10081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ounded Rectangle 4"/>
            <p:cNvSpPr/>
            <p:nvPr/>
          </p:nvSpPr>
          <p:spPr>
            <a:xfrm>
              <a:off x="567495" y="2624432"/>
              <a:ext cx="1800000" cy="33120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36" name="Group 13"/>
            <p:cNvGrpSpPr/>
            <p:nvPr/>
          </p:nvGrpSpPr>
          <p:grpSpPr>
            <a:xfrm>
              <a:off x="338741" y="1970165"/>
              <a:ext cx="1673645" cy="678649"/>
              <a:chOff x="3233964" y="1954419"/>
              <a:chExt cx="1410044" cy="678649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3233964" y="1954419"/>
                <a:ext cx="1400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Simple PowerPoint Presentation  </a:t>
                </a:r>
                <a:endParaRPr lang="ko-KR" altLang="en-US" sz="12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" name="Group 22"/>
            <p:cNvGrpSpPr/>
            <p:nvPr/>
          </p:nvGrpSpPr>
          <p:grpSpPr>
            <a:xfrm>
              <a:off x="714726" y="2828257"/>
              <a:ext cx="1583409" cy="2889234"/>
              <a:chOff x="2079598" y="4324401"/>
              <a:chExt cx="2490853" cy="2889234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079598" y="4720645"/>
                <a:ext cx="2455046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Easy to change colors, photos.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Get a modern PowerPoint  Presentation that is beautifully designed.  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079600" y="4324401"/>
                <a:ext cx="2490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Rectangle: Rounded Corners 1"/>
          <p:cNvSpPr/>
          <p:nvPr/>
        </p:nvSpPr>
        <p:spPr>
          <a:xfrm>
            <a:off x="6356031" y="431494"/>
            <a:ext cx="5375189" cy="5995012"/>
          </a:xfrm>
          <a:prstGeom prst="roundRect">
            <a:avLst>
              <a:gd name="adj" fmla="val 479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TextBox 6"/>
          <p:cNvSpPr txBox="1"/>
          <p:nvPr/>
        </p:nvSpPr>
        <p:spPr>
          <a:xfrm>
            <a:off x="6581614" y="5036752"/>
            <a:ext cx="4751360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We Create</a:t>
            </a:r>
            <a:endParaRPr lang="en-US" altLang="ko-KR" sz="28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  <a:p>
            <a:pPr algn="r"/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Professional Presentation</a:t>
            </a:r>
            <a:endParaRPr lang="ko-KR" altLang="en-US" sz="28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4735" y="2014331"/>
            <a:ext cx="27082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Easy to change colors, photos and Text. You can simply impress your audience and add a unique zing and appeal to your Presentations.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24735" y="1198730"/>
            <a:ext cx="2708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6991" y="594480"/>
            <a:ext cx="2120303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accent1"/>
                </a:solidFill>
                <a:cs typeface="Arial" panose="020B0604020202020204" pitchFamily="34" charset="0"/>
              </a:rPr>
              <a:t>3</a:t>
            </a:r>
            <a:endParaRPr lang="ko-KR" altLang="en-US" sz="20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835914" y="1752197"/>
            <a:ext cx="7416805" cy="929826"/>
            <a:chOff x="-1836693" y="2826095"/>
            <a:chExt cx="7416805" cy="929826"/>
          </a:xfrm>
        </p:grpSpPr>
        <p:sp>
          <p:nvSpPr>
            <p:cNvPr id="4" name="Oval 3"/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-1704110" y="3109590"/>
              <a:ext cx="6605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1704110" y="2832591"/>
              <a:ext cx="6604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7" name="Straight Connector 6"/>
            <p:cNvCxnSpPr>
              <a:endCxn id="4" idx="2"/>
            </p:cNvCxnSpPr>
            <p:nvPr/>
          </p:nvCxnSpPr>
          <p:spPr>
            <a:xfrm>
              <a:off x="-1836693" y="3099605"/>
              <a:ext cx="6869786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029200" y="2886863"/>
            <a:ext cx="6223518" cy="929826"/>
            <a:chOff x="-643406" y="2826095"/>
            <a:chExt cx="6223518" cy="929826"/>
          </a:xfrm>
        </p:grpSpPr>
        <p:sp>
          <p:nvSpPr>
            <p:cNvPr id="9" name="Oval 8"/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186206" y="3109590"/>
              <a:ext cx="5087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186108" y="2832591"/>
              <a:ext cx="5086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/>
            <p:cNvCxnSpPr>
              <a:endCxn id="9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295501" y="4021529"/>
            <a:ext cx="5957216" cy="929826"/>
            <a:chOff x="-377104" y="2826095"/>
            <a:chExt cx="5957216" cy="929826"/>
          </a:xfrm>
        </p:grpSpPr>
        <p:sp>
          <p:nvSpPr>
            <p:cNvPr id="14" name="Oval 13"/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360293" y="3109590"/>
              <a:ext cx="5261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377104" y="2832591"/>
              <a:ext cx="5277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/>
            <p:cNvCxnSpPr>
              <a:endCxn id="14" idx="2"/>
            </p:cNvCxnSpPr>
            <p:nvPr/>
          </p:nvCxnSpPr>
          <p:spPr>
            <a:xfrm flipV="1">
              <a:off x="-291139" y="3099605"/>
              <a:ext cx="5324232" cy="16044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029201" y="5156196"/>
            <a:ext cx="6223517" cy="929826"/>
            <a:chOff x="-643405" y="2826095"/>
            <a:chExt cx="6223517" cy="929826"/>
          </a:xfrm>
        </p:grpSpPr>
        <p:sp>
          <p:nvSpPr>
            <p:cNvPr id="19" name="Oval 18"/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643405" y="3109590"/>
              <a:ext cx="5545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3608" y="2832591"/>
              <a:ext cx="3856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22" name="Straight Connector 21"/>
            <p:cNvCxnSpPr>
              <a:endCxn id="19" idx="2"/>
            </p:cNvCxnSpPr>
            <p:nvPr/>
          </p:nvCxnSpPr>
          <p:spPr>
            <a:xfrm>
              <a:off x="-544532" y="3096114"/>
              <a:ext cx="5577625" cy="3491"/>
            </a:xfrm>
            <a:prstGeom prst="line">
              <a:avLst/>
            </a:prstGeom>
            <a:ln w="1905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 rot="19356937">
            <a:off x="931166" y="1692232"/>
            <a:ext cx="3265741" cy="4172186"/>
            <a:chOff x="500396" y="1895835"/>
            <a:chExt cx="3483312" cy="4450146"/>
          </a:xfrm>
        </p:grpSpPr>
        <p:grpSp>
          <p:nvGrpSpPr>
            <p:cNvPr id="24" name="Group 23"/>
            <p:cNvGrpSpPr/>
            <p:nvPr/>
          </p:nvGrpSpPr>
          <p:grpSpPr>
            <a:xfrm>
              <a:off x="500396" y="1895835"/>
              <a:ext cx="3483312" cy="4450146"/>
              <a:chOff x="1404499" y="2043145"/>
              <a:chExt cx="3483312" cy="4450146"/>
            </a:xfrm>
          </p:grpSpPr>
          <p:sp>
            <p:nvSpPr>
              <p:cNvPr id="29" name="Rectangle 11"/>
              <p:cNvSpPr/>
              <p:nvPr/>
            </p:nvSpPr>
            <p:spPr>
              <a:xfrm>
                <a:off x="1950893" y="2985237"/>
                <a:ext cx="2390525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390525" h="1116000">
                    <a:moveTo>
                      <a:pt x="235871" y="0"/>
                    </a:moveTo>
                    <a:lnTo>
                      <a:pt x="2154656" y="0"/>
                    </a:lnTo>
                    <a:cubicBezTo>
                      <a:pt x="2298210" y="310471"/>
                      <a:pt x="2396706" y="714290"/>
                      <a:pt x="2390224" y="1069686"/>
                    </a:cubicBezTo>
                    <a:lnTo>
                      <a:pt x="2387265" y="1116000"/>
                    </a:lnTo>
                    <a:lnTo>
                      <a:pt x="3263" y="1116000"/>
                    </a:lnTo>
                    <a:cubicBezTo>
                      <a:pt x="665" y="1100130"/>
                      <a:pt x="302" y="1084652"/>
                      <a:pt x="302" y="1069685"/>
                    </a:cubicBezTo>
                    <a:cubicBezTo>
                      <a:pt x="-6179" y="714290"/>
                      <a:pt x="92317" y="310471"/>
                      <a:pt x="2358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Rectangle 12"/>
              <p:cNvSpPr/>
              <p:nvPr/>
            </p:nvSpPr>
            <p:spPr>
              <a:xfrm>
                <a:off x="1670119" y="4181264"/>
                <a:ext cx="295207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2952072" h="1116000">
                    <a:moveTo>
                      <a:pt x="284416" y="0"/>
                    </a:moveTo>
                    <a:lnTo>
                      <a:pt x="2666659" y="0"/>
                    </a:lnTo>
                    <a:cubicBezTo>
                      <a:pt x="2658933" y="175805"/>
                      <a:pt x="2609068" y="405909"/>
                      <a:pt x="2539680" y="642275"/>
                    </a:cubicBezTo>
                    <a:lnTo>
                      <a:pt x="2849820" y="831816"/>
                    </a:lnTo>
                    <a:lnTo>
                      <a:pt x="2952072" y="1116000"/>
                    </a:lnTo>
                    <a:lnTo>
                      <a:pt x="0" y="1116000"/>
                    </a:lnTo>
                    <a:lnTo>
                      <a:pt x="102252" y="831816"/>
                    </a:lnTo>
                    <a:lnTo>
                      <a:pt x="411552" y="642787"/>
                    </a:lnTo>
                    <a:cubicBezTo>
                      <a:pt x="342079" y="406245"/>
                      <a:pt x="292147" y="175934"/>
                      <a:pt x="28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ectangle 13"/>
              <p:cNvSpPr/>
              <p:nvPr/>
            </p:nvSpPr>
            <p:spPr>
              <a:xfrm>
                <a:off x="1404499" y="5377291"/>
                <a:ext cx="3483312" cy="1116000"/>
              </a:xfrm>
              <a:custGeom>
                <a:avLst/>
                <a:gdLst/>
                <a:ahLst/>
                <a:cxnLst/>
                <a:rect l="l" t="t" r="r" b="b"/>
                <a:pathLst>
                  <a:path w="3483312" h="1116000">
                    <a:moveTo>
                      <a:pt x="1898185" y="1105560"/>
                    </a:moveTo>
                    <a:lnTo>
                      <a:pt x="1919880" y="1116000"/>
                    </a:lnTo>
                    <a:lnTo>
                      <a:pt x="1908776" y="1116000"/>
                    </a:lnTo>
                    <a:cubicBezTo>
                      <a:pt x="1905979" y="1111563"/>
                      <a:pt x="1902100" y="1108505"/>
                      <a:pt x="1898185" y="1105560"/>
                    </a:cubicBezTo>
                    <a:close/>
                    <a:moveTo>
                      <a:pt x="260668" y="0"/>
                    </a:moveTo>
                    <a:lnTo>
                      <a:pt x="3222644" y="0"/>
                    </a:lnTo>
                    <a:lnTo>
                      <a:pt x="3483312" y="724461"/>
                    </a:lnTo>
                    <a:lnTo>
                      <a:pt x="2489111" y="354812"/>
                    </a:lnTo>
                    <a:cubicBezTo>
                      <a:pt x="2465120" y="480738"/>
                      <a:pt x="2446948" y="534340"/>
                      <a:pt x="2365708" y="674887"/>
                    </a:cubicBezTo>
                    <a:cubicBezTo>
                      <a:pt x="2291173" y="814963"/>
                      <a:pt x="2172951" y="936315"/>
                      <a:pt x="2076571" y="1067029"/>
                    </a:cubicBezTo>
                    <a:lnTo>
                      <a:pt x="1413587" y="1067029"/>
                    </a:lnTo>
                    <a:cubicBezTo>
                      <a:pt x="1317208" y="936315"/>
                      <a:pt x="1208344" y="821204"/>
                      <a:pt x="1124449" y="674887"/>
                    </a:cubicBezTo>
                    <a:cubicBezTo>
                      <a:pt x="1052663" y="558938"/>
                      <a:pt x="1024571" y="508523"/>
                      <a:pt x="993354" y="355127"/>
                    </a:cubicBezTo>
                    <a:lnTo>
                      <a:pt x="0" y="7244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Diagonal Stripe 17"/>
              <p:cNvSpPr/>
              <p:nvPr/>
            </p:nvSpPr>
            <p:spPr>
              <a:xfrm rot="13500000">
                <a:off x="2388166" y="2062690"/>
                <a:ext cx="1515978" cy="1476887"/>
              </a:xfrm>
              <a:custGeom>
                <a:avLst/>
                <a:gdLst/>
                <a:ahLst/>
                <a:cxnLst/>
                <a:rect l="l" t="t" r="r" b="b"/>
                <a:pathLst>
                  <a:path w="1515978" h="1476887">
                    <a:moveTo>
                      <a:pt x="1432872" y="1407768"/>
                    </a:moveTo>
                    <a:cubicBezTo>
                      <a:pt x="1044152" y="1532778"/>
                      <a:pt x="463423" y="1466296"/>
                      <a:pt x="96513" y="1380535"/>
                    </a:cubicBezTo>
                    <a:lnTo>
                      <a:pt x="0" y="1347296"/>
                    </a:lnTo>
                    <a:lnTo>
                      <a:pt x="1347296" y="0"/>
                    </a:lnTo>
                    <a:cubicBezTo>
                      <a:pt x="1360006" y="32393"/>
                      <a:pt x="1370814" y="64720"/>
                      <a:pt x="1380535" y="96513"/>
                    </a:cubicBezTo>
                    <a:cubicBezTo>
                      <a:pt x="1465987" y="462097"/>
                      <a:pt x="1607423" y="1036327"/>
                      <a:pt x="1432872" y="1407768"/>
                    </a:cubicBezTo>
                    <a:close/>
                    <a:moveTo>
                      <a:pt x="1430390" y="1413759"/>
                    </a:moveTo>
                    <a:cubicBezTo>
                      <a:pt x="1431325" y="1411814"/>
                      <a:pt x="1432251" y="1409863"/>
                      <a:pt x="1432872" y="1407768"/>
                    </a:cubicBezTo>
                    <a:lnTo>
                      <a:pt x="1434816" y="14072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637872" y="2386623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Option A</a:t>
              </a:r>
              <a:endParaRPr lang="ko-KR" alt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37873" y="3417722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Option B</a:t>
              </a:r>
              <a:endParaRPr lang="ko-KR" alt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37872" y="4663345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Option C</a:t>
              </a:r>
              <a:endParaRPr lang="ko-KR" alt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37871" y="5671456"/>
              <a:ext cx="1208361" cy="3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Option D</a:t>
              </a:r>
              <a:endParaRPr lang="ko-KR" alt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3" name="Parallelogram 30"/>
          <p:cNvSpPr/>
          <p:nvPr/>
        </p:nvSpPr>
        <p:spPr>
          <a:xfrm flipH="1">
            <a:off x="10852930" y="5287505"/>
            <a:ext cx="276735" cy="2774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130"/>
          <p:cNvSpPr/>
          <p:nvPr/>
        </p:nvSpPr>
        <p:spPr>
          <a:xfrm>
            <a:off x="10847498" y="3036614"/>
            <a:ext cx="266279" cy="2674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9"/>
          <p:cNvSpPr/>
          <p:nvPr/>
        </p:nvSpPr>
        <p:spPr>
          <a:xfrm>
            <a:off x="10837116" y="1879670"/>
            <a:ext cx="292549" cy="29207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Freeform 18"/>
          <p:cNvSpPr/>
          <p:nvPr/>
        </p:nvSpPr>
        <p:spPr>
          <a:xfrm>
            <a:off x="10811037" y="4110790"/>
            <a:ext cx="336343" cy="27145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Parallelogram 30"/>
          <p:cNvSpPr/>
          <p:nvPr/>
        </p:nvSpPr>
        <p:spPr>
          <a:xfrm rot="19380000" flipH="1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130"/>
          <p:cNvSpPr/>
          <p:nvPr/>
        </p:nvSpPr>
        <p:spPr>
          <a:xfrm rot="19380000">
            <a:off x="1812175" y="2969100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9"/>
          <p:cNvSpPr/>
          <p:nvPr/>
        </p:nvSpPr>
        <p:spPr>
          <a:xfrm rot="19380000">
            <a:off x="1245500" y="2164358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eeform 18"/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3" name="막힌 원호 37"/>
          <p:cNvSpPr/>
          <p:nvPr/>
        </p:nvSpPr>
        <p:spPr>
          <a:xfrm rot="10800000">
            <a:off x="4011750" y="1888495"/>
            <a:ext cx="4140000" cy="4140000"/>
          </a:xfrm>
          <a:prstGeom prst="blockArc">
            <a:avLst>
              <a:gd name="adj1" fmla="val 10756194"/>
              <a:gd name="adj2" fmla="val 30178"/>
              <a:gd name="adj3" fmla="val 3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71109" y="1989637"/>
            <a:ext cx="4426497" cy="4168301"/>
            <a:chOff x="2347107" y="1737169"/>
            <a:chExt cx="4426497" cy="4168301"/>
          </a:xfrm>
        </p:grpSpPr>
        <p:grpSp>
          <p:nvGrpSpPr>
            <p:cNvPr id="5" name="Group 4"/>
            <p:cNvGrpSpPr/>
            <p:nvPr/>
          </p:nvGrpSpPr>
          <p:grpSpPr>
            <a:xfrm>
              <a:off x="2347107" y="1737169"/>
              <a:ext cx="4426497" cy="4168301"/>
              <a:chOff x="2347107" y="2193210"/>
              <a:chExt cx="4426497" cy="4168301"/>
            </a:xfrm>
          </p:grpSpPr>
          <p:sp>
            <p:nvSpPr>
              <p:cNvPr id="7" name="Oval 10"/>
              <p:cNvSpPr/>
              <p:nvPr/>
            </p:nvSpPr>
            <p:spPr>
              <a:xfrm>
                <a:off x="2885423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anose="020B0604020202020204" pitchFamily="34" charset="0"/>
                </a:endParaRPr>
              </a:p>
            </p:txBody>
          </p:sp>
          <p:sp>
            <p:nvSpPr>
              <p:cNvPr id="8" name="Oval 10"/>
              <p:cNvSpPr/>
              <p:nvPr/>
            </p:nvSpPr>
            <p:spPr>
              <a:xfrm rot="18000000" flipV="1">
                <a:off x="4459114" y="48839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anose="020B0604020202020204" pitchFamily="34" charset="0"/>
                </a:endParaRPr>
              </a:p>
            </p:txBody>
          </p:sp>
          <p:sp>
            <p:nvSpPr>
              <p:cNvPr id="9" name="Oval 10"/>
              <p:cNvSpPr/>
              <p:nvPr/>
            </p:nvSpPr>
            <p:spPr>
              <a:xfrm flipH="1">
                <a:off x="4604658" y="2193210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anose="020B0604020202020204" pitchFamily="34" charset="0"/>
                </a:endParaRPr>
              </a:p>
            </p:txBody>
          </p:sp>
          <p:sp>
            <p:nvSpPr>
              <p:cNvPr id="10" name="Oval 10"/>
              <p:cNvSpPr/>
              <p:nvPr/>
            </p:nvSpPr>
            <p:spPr>
              <a:xfrm rot="7200000">
                <a:off x="5296003" y="33789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anose="020B0604020202020204" pitchFamily="34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 flipV="1">
                <a:off x="2885423" y="4786266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cs typeface="Arial" panose="020B0604020202020204" pitchFamily="34" charset="0"/>
                </a:endParaRPr>
              </a:p>
            </p:txBody>
          </p:sp>
          <p:sp>
            <p:nvSpPr>
              <p:cNvPr id="12" name="Oval 10"/>
              <p:cNvSpPr/>
              <p:nvPr/>
            </p:nvSpPr>
            <p:spPr>
              <a:xfrm rot="18000000">
                <a:off x="2199660" y="3584104"/>
                <a:ext cx="1625048" cy="1330154"/>
              </a:xfrm>
              <a:custGeom>
                <a:avLst/>
                <a:gdLst/>
                <a:ahLst/>
                <a:cxnLst/>
                <a:rect l="l" t="t" r="r" b="b"/>
                <a:pathLst>
                  <a:path w="1625048" h="1330154">
                    <a:moveTo>
                      <a:pt x="1625048" y="0"/>
                    </a:moveTo>
                    <a:lnTo>
                      <a:pt x="1625048" y="778278"/>
                    </a:lnTo>
                    <a:cubicBezTo>
                      <a:pt x="1224842" y="797234"/>
                      <a:pt x="876193" y="1012505"/>
                      <a:pt x="673127" y="1330154"/>
                    </a:cubicBezTo>
                    <a:lnTo>
                      <a:pt x="0" y="941523"/>
                    </a:lnTo>
                    <a:cubicBezTo>
                      <a:pt x="336920" y="390726"/>
                      <a:pt x="936837" y="19359"/>
                      <a:pt x="1625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3540579" y="2698034"/>
              <a:ext cx="2039552" cy="2039552"/>
            </a:xfrm>
            <a:prstGeom prst="ellipse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139222" y="4261208"/>
            <a:ext cx="194720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96570" y="366806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Simply Impress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Your Audience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2" y="3668067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Simply Impress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Your Audience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07568" y="5571937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Simply Impress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Your Audience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43318" y="557193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Simply Impress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Your Audience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397268" y="1699991"/>
            <a:ext cx="3060000" cy="1094997"/>
            <a:chOff x="6760489" y="1480182"/>
            <a:chExt cx="1947202" cy="1094997"/>
          </a:xfrm>
        </p:grpSpPr>
        <p:sp>
          <p:nvSpPr>
            <p:cNvPr id="19" name="TextBox 18"/>
            <p:cNvSpPr txBox="1"/>
            <p:nvPr/>
          </p:nvSpPr>
          <p:spPr>
            <a:xfrm>
              <a:off x="6760489" y="1480182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700" b="1" dirty="0">
                  <a:solidFill>
                    <a:schemeClr val="accent4"/>
                  </a:solidFill>
                  <a:cs typeface="Arial" panose="020B0604020202020204" pitchFamily="34" charset="0"/>
                </a:rPr>
                <a:t>Contents Here</a:t>
              </a:r>
              <a:endParaRPr lang="ko-KR" altLang="en-US" sz="2700" b="1" dirty="0">
                <a:solidFill>
                  <a:schemeClr val="accent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60489" y="1928848"/>
              <a:ext cx="1947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8555" y="1707036"/>
            <a:ext cx="3060000" cy="1094997"/>
            <a:chOff x="6760489" y="1480182"/>
            <a:chExt cx="1947202" cy="1094997"/>
          </a:xfrm>
        </p:grpSpPr>
        <p:sp>
          <p:nvSpPr>
            <p:cNvPr id="22" name="TextBox 21"/>
            <p:cNvSpPr txBox="1"/>
            <p:nvPr/>
          </p:nvSpPr>
          <p:spPr>
            <a:xfrm>
              <a:off x="6760489" y="1480182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Contents Here</a:t>
              </a:r>
              <a:endParaRPr lang="ko-KR" altLang="en-US" sz="27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0489" y="1928848"/>
              <a:ext cx="1947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4" name="L-Shape 23"/>
          <p:cNvSpPr/>
          <p:nvPr/>
        </p:nvSpPr>
        <p:spPr>
          <a:xfrm rot="2700000">
            <a:off x="7952270" y="213890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L-Shape 24"/>
          <p:cNvSpPr/>
          <p:nvPr/>
        </p:nvSpPr>
        <p:spPr>
          <a:xfrm rot="13500000">
            <a:off x="3903238" y="213890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막힌 원호 2"/>
          <p:cNvSpPr/>
          <p:nvPr/>
        </p:nvSpPr>
        <p:spPr>
          <a:xfrm>
            <a:off x="4011749" y="1888495"/>
            <a:ext cx="4140000" cy="4140000"/>
          </a:xfrm>
          <a:prstGeom prst="blockArc">
            <a:avLst>
              <a:gd name="adj1" fmla="val 10756194"/>
              <a:gd name="adj2" fmla="val 30178"/>
              <a:gd name="adj3" fmla="val 39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" name="Isosceles Triangle 51"/>
          <p:cNvSpPr/>
          <p:nvPr/>
        </p:nvSpPr>
        <p:spPr>
          <a:xfrm>
            <a:off x="5121874" y="2508052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7"/>
          <p:cNvSpPr/>
          <p:nvPr/>
        </p:nvSpPr>
        <p:spPr>
          <a:xfrm>
            <a:off x="6755042" y="2452589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32"/>
          <p:cNvSpPr/>
          <p:nvPr/>
        </p:nvSpPr>
        <p:spPr>
          <a:xfrm>
            <a:off x="4379324" y="3766016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/>
          <p:cNvSpPr/>
          <p:nvPr/>
        </p:nvSpPr>
        <p:spPr>
          <a:xfrm>
            <a:off x="7522772" y="378912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Frame 17"/>
          <p:cNvSpPr/>
          <p:nvPr/>
        </p:nvSpPr>
        <p:spPr>
          <a:xfrm>
            <a:off x="5098086" y="5136290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Freeform 53"/>
          <p:cNvSpPr/>
          <p:nvPr/>
        </p:nvSpPr>
        <p:spPr>
          <a:xfrm>
            <a:off x="6741832" y="5136290"/>
            <a:ext cx="362301" cy="371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-1" fmla="*/ 0 w 2305050"/>
              <a:gd name="connsiteY0-2" fmla="*/ 0 h 2352675"/>
              <a:gd name="connsiteX1-3" fmla="*/ 771525 w 2305050"/>
              <a:gd name="connsiteY1-4" fmla="*/ 561975 h 2352675"/>
              <a:gd name="connsiteX2-5" fmla="*/ 2019300 w 2305050"/>
              <a:gd name="connsiteY2-6" fmla="*/ 428625 h 2352675"/>
              <a:gd name="connsiteX3-7" fmla="*/ 2266950 w 2305050"/>
              <a:gd name="connsiteY3-8" fmla="*/ 657225 h 2352675"/>
              <a:gd name="connsiteX4-9" fmla="*/ 1143000 w 2305050"/>
              <a:gd name="connsiteY4-10" fmla="*/ 1009650 h 2352675"/>
              <a:gd name="connsiteX5-11" fmla="*/ 1628775 w 2305050"/>
              <a:gd name="connsiteY5-12" fmla="*/ 1533525 h 2352675"/>
              <a:gd name="connsiteX6-13" fmla="*/ 2076450 w 2305050"/>
              <a:gd name="connsiteY6-14" fmla="*/ 1533525 h 2352675"/>
              <a:gd name="connsiteX7-15" fmla="*/ 2305050 w 2305050"/>
              <a:gd name="connsiteY7-16" fmla="*/ 1724025 h 2352675"/>
              <a:gd name="connsiteX8-17" fmla="*/ 1838325 w 2305050"/>
              <a:gd name="connsiteY8-18" fmla="*/ 1857375 h 2352675"/>
              <a:gd name="connsiteX9-19" fmla="*/ 2009775 w 2305050"/>
              <a:gd name="connsiteY9-20" fmla="*/ 2105025 h 2352675"/>
              <a:gd name="connsiteX10-21" fmla="*/ 1733550 w 2305050"/>
              <a:gd name="connsiteY10-22" fmla="*/ 1971675 h 2352675"/>
              <a:gd name="connsiteX11-23" fmla="*/ 1543050 w 2305050"/>
              <a:gd name="connsiteY11-24" fmla="*/ 2352675 h 2352675"/>
              <a:gd name="connsiteX12-25" fmla="*/ 1314450 w 2305050"/>
              <a:gd name="connsiteY12-26" fmla="*/ 2133600 h 2352675"/>
              <a:gd name="connsiteX13-27" fmla="*/ 1447800 w 2305050"/>
              <a:gd name="connsiteY13-28" fmla="*/ 1771650 h 2352675"/>
              <a:gd name="connsiteX14-29" fmla="*/ 923925 w 2305050"/>
              <a:gd name="connsiteY14-30" fmla="*/ 1190625 h 2352675"/>
              <a:gd name="connsiteX15-31" fmla="*/ 447675 w 2305050"/>
              <a:gd name="connsiteY15-32" fmla="*/ 2276475 h 2352675"/>
              <a:gd name="connsiteX16-33" fmla="*/ 260071 w 2305050"/>
              <a:gd name="connsiteY16-34" fmla="*/ 2087575 h 2352675"/>
              <a:gd name="connsiteX17-35" fmla="*/ 523875 w 2305050"/>
              <a:gd name="connsiteY17-36" fmla="*/ 714375 h 2352675"/>
              <a:gd name="connsiteX18-37" fmla="*/ 0 w 2305050"/>
              <a:gd name="connsiteY18-38" fmla="*/ 0 h 2352675"/>
              <a:gd name="connsiteX0-39" fmla="*/ 0 w 2305050"/>
              <a:gd name="connsiteY0-40" fmla="*/ 0 h 2352675"/>
              <a:gd name="connsiteX1-41" fmla="*/ 771525 w 2305050"/>
              <a:gd name="connsiteY1-42" fmla="*/ 561975 h 2352675"/>
              <a:gd name="connsiteX2-43" fmla="*/ 2019300 w 2305050"/>
              <a:gd name="connsiteY2-44" fmla="*/ 428625 h 2352675"/>
              <a:gd name="connsiteX3-45" fmla="*/ 2266950 w 2305050"/>
              <a:gd name="connsiteY3-46" fmla="*/ 657225 h 2352675"/>
              <a:gd name="connsiteX4-47" fmla="*/ 1143000 w 2305050"/>
              <a:gd name="connsiteY4-48" fmla="*/ 1009650 h 2352675"/>
              <a:gd name="connsiteX5-49" fmla="*/ 1628775 w 2305050"/>
              <a:gd name="connsiteY5-50" fmla="*/ 1533525 h 2352675"/>
              <a:gd name="connsiteX6-51" fmla="*/ 2076450 w 2305050"/>
              <a:gd name="connsiteY6-52" fmla="*/ 1533525 h 2352675"/>
              <a:gd name="connsiteX7-53" fmla="*/ 2305050 w 2305050"/>
              <a:gd name="connsiteY7-54" fmla="*/ 1724025 h 2352675"/>
              <a:gd name="connsiteX8-55" fmla="*/ 1838325 w 2305050"/>
              <a:gd name="connsiteY8-56" fmla="*/ 1857375 h 2352675"/>
              <a:gd name="connsiteX9-57" fmla="*/ 2009775 w 2305050"/>
              <a:gd name="connsiteY9-58" fmla="*/ 2105025 h 2352675"/>
              <a:gd name="connsiteX10-59" fmla="*/ 1733550 w 2305050"/>
              <a:gd name="connsiteY10-60" fmla="*/ 1971675 h 2352675"/>
              <a:gd name="connsiteX11-61" fmla="*/ 1543050 w 2305050"/>
              <a:gd name="connsiteY11-62" fmla="*/ 2352675 h 2352675"/>
              <a:gd name="connsiteX12-63" fmla="*/ 1314450 w 2305050"/>
              <a:gd name="connsiteY12-64" fmla="*/ 2133600 h 2352675"/>
              <a:gd name="connsiteX13-65" fmla="*/ 1447800 w 2305050"/>
              <a:gd name="connsiteY13-66" fmla="*/ 1771650 h 2352675"/>
              <a:gd name="connsiteX14-67" fmla="*/ 923925 w 2305050"/>
              <a:gd name="connsiteY14-68" fmla="*/ 1190625 h 2352675"/>
              <a:gd name="connsiteX15-69" fmla="*/ 447675 w 2305050"/>
              <a:gd name="connsiteY15-70" fmla="*/ 2276475 h 2352675"/>
              <a:gd name="connsiteX16-71" fmla="*/ 296647 w 2305050"/>
              <a:gd name="connsiteY16-72" fmla="*/ 2094890 h 2352675"/>
              <a:gd name="connsiteX17-73" fmla="*/ 523875 w 2305050"/>
              <a:gd name="connsiteY17-74" fmla="*/ 714375 h 2352675"/>
              <a:gd name="connsiteX18-75" fmla="*/ 0 w 2305050"/>
              <a:gd name="connsiteY18-76" fmla="*/ 0 h 2352675"/>
              <a:gd name="connsiteX0-77" fmla="*/ 0 w 2305050"/>
              <a:gd name="connsiteY0-78" fmla="*/ 0 h 2352675"/>
              <a:gd name="connsiteX1-79" fmla="*/ 771525 w 2305050"/>
              <a:gd name="connsiteY1-80" fmla="*/ 561975 h 2352675"/>
              <a:gd name="connsiteX2-81" fmla="*/ 2019300 w 2305050"/>
              <a:gd name="connsiteY2-82" fmla="*/ 428625 h 2352675"/>
              <a:gd name="connsiteX3-83" fmla="*/ 2266950 w 2305050"/>
              <a:gd name="connsiteY3-84" fmla="*/ 657225 h 2352675"/>
              <a:gd name="connsiteX4-85" fmla="*/ 1143000 w 2305050"/>
              <a:gd name="connsiteY4-86" fmla="*/ 1009650 h 2352675"/>
              <a:gd name="connsiteX5-87" fmla="*/ 1628775 w 2305050"/>
              <a:gd name="connsiteY5-88" fmla="*/ 1533525 h 2352675"/>
              <a:gd name="connsiteX6-89" fmla="*/ 2076450 w 2305050"/>
              <a:gd name="connsiteY6-90" fmla="*/ 1533525 h 2352675"/>
              <a:gd name="connsiteX7-91" fmla="*/ 2305050 w 2305050"/>
              <a:gd name="connsiteY7-92" fmla="*/ 1724025 h 2352675"/>
              <a:gd name="connsiteX8-93" fmla="*/ 1838325 w 2305050"/>
              <a:gd name="connsiteY8-94" fmla="*/ 1857375 h 2352675"/>
              <a:gd name="connsiteX9-95" fmla="*/ 2009775 w 2305050"/>
              <a:gd name="connsiteY9-96" fmla="*/ 2105025 h 2352675"/>
              <a:gd name="connsiteX10-97" fmla="*/ 1733550 w 2305050"/>
              <a:gd name="connsiteY10-98" fmla="*/ 1971675 h 2352675"/>
              <a:gd name="connsiteX11-99" fmla="*/ 1543050 w 2305050"/>
              <a:gd name="connsiteY11-100" fmla="*/ 2352675 h 2352675"/>
              <a:gd name="connsiteX12-101" fmla="*/ 1314450 w 2305050"/>
              <a:gd name="connsiteY12-102" fmla="*/ 2133600 h 2352675"/>
              <a:gd name="connsiteX13-103" fmla="*/ 1447800 w 2305050"/>
              <a:gd name="connsiteY13-104" fmla="*/ 1771650 h 2352675"/>
              <a:gd name="connsiteX14-105" fmla="*/ 923925 w 2305050"/>
              <a:gd name="connsiteY14-106" fmla="*/ 1190625 h 2352675"/>
              <a:gd name="connsiteX15-107" fmla="*/ 447675 w 2305050"/>
              <a:gd name="connsiteY15-108" fmla="*/ 2276475 h 2352675"/>
              <a:gd name="connsiteX16-109" fmla="*/ 292990 w 2305050"/>
              <a:gd name="connsiteY16-110" fmla="*/ 2036368 h 2352675"/>
              <a:gd name="connsiteX17-111" fmla="*/ 523875 w 2305050"/>
              <a:gd name="connsiteY17-112" fmla="*/ 714375 h 2352675"/>
              <a:gd name="connsiteX18-113" fmla="*/ 0 w 2305050"/>
              <a:gd name="connsiteY18-114" fmla="*/ 0 h 2352675"/>
              <a:gd name="connsiteX0-115" fmla="*/ 0 w 2305050"/>
              <a:gd name="connsiteY0-116" fmla="*/ 0 h 2352675"/>
              <a:gd name="connsiteX1-117" fmla="*/ 771525 w 2305050"/>
              <a:gd name="connsiteY1-118" fmla="*/ 561975 h 2352675"/>
              <a:gd name="connsiteX2-119" fmla="*/ 2019300 w 2305050"/>
              <a:gd name="connsiteY2-120" fmla="*/ 428625 h 2352675"/>
              <a:gd name="connsiteX3-121" fmla="*/ 2266950 w 2305050"/>
              <a:gd name="connsiteY3-122" fmla="*/ 657225 h 2352675"/>
              <a:gd name="connsiteX4-123" fmla="*/ 1143000 w 2305050"/>
              <a:gd name="connsiteY4-124" fmla="*/ 1009650 h 2352675"/>
              <a:gd name="connsiteX5-125" fmla="*/ 1628775 w 2305050"/>
              <a:gd name="connsiteY5-126" fmla="*/ 1533525 h 2352675"/>
              <a:gd name="connsiteX6-127" fmla="*/ 2076450 w 2305050"/>
              <a:gd name="connsiteY6-128" fmla="*/ 1533525 h 2352675"/>
              <a:gd name="connsiteX7-129" fmla="*/ 2305050 w 2305050"/>
              <a:gd name="connsiteY7-130" fmla="*/ 1724025 h 2352675"/>
              <a:gd name="connsiteX8-131" fmla="*/ 1838325 w 2305050"/>
              <a:gd name="connsiteY8-132" fmla="*/ 1857375 h 2352675"/>
              <a:gd name="connsiteX9-133" fmla="*/ 2009775 w 2305050"/>
              <a:gd name="connsiteY9-134" fmla="*/ 2105025 h 2352675"/>
              <a:gd name="connsiteX10-135" fmla="*/ 1733550 w 2305050"/>
              <a:gd name="connsiteY10-136" fmla="*/ 1971675 h 2352675"/>
              <a:gd name="connsiteX11-137" fmla="*/ 1543050 w 2305050"/>
              <a:gd name="connsiteY11-138" fmla="*/ 2352675 h 2352675"/>
              <a:gd name="connsiteX12-139" fmla="*/ 1314450 w 2305050"/>
              <a:gd name="connsiteY12-140" fmla="*/ 2133600 h 2352675"/>
              <a:gd name="connsiteX13-141" fmla="*/ 1447800 w 2305050"/>
              <a:gd name="connsiteY13-142" fmla="*/ 1771650 h 2352675"/>
              <a:gd name="connsiteX14-143" fmla="*/ 923925 w 2305050"/>
              <a:gd name="connsiteY14-144" fmla="*/ 1190625 h 2352675"/>
              <a:gd name="connsiteX15-145" fmla="*/ 414757 w 2305050"/>
              <a:gd name="connsiteY15-146" fmla="*/ 2305735 h 2352675"/>
              <a:gd name="connsiteX16-147" fmla="*/ 292990 w 2305050"/>
              <a:gd name="connsiteY16-148" fmla="*/ 2036368 h 2352675"/>
              <a:gd name="connsiteX17-149" fmla="*/ 523875 w 2305050"/>
              <a:gd name="connsiteY17-150" fmla="*/ 714375 h 2352675"/>
              <a:gd name="connsiteX18-151" fmla="*/ 0 w 2305050"/>
              <a:gd name="connsiteY18-152" fmla="*/ 0 h 2352675"/>
              <a:gd name="connsiteX0-153" fmla="*/ 0 w 2305050"/>
              <a:gd name="connsiteY0-154" fmla="*/ 0 h 2352675"/>
              <a:gd name="connsiteX1-155" fmla="*/ 771525 w 2305050"/>
              <a:gd name="connsiteY1-156" fmla="*/ 561975 h 2352675"/>
              <a:gd name="connsiteX2-157" fmla="*/ 2019300 w 2305050"/>
              <a:gd name="connsiteY2-158" fmla="*/ 428625 h 2352675"/>
              <a:gd name="connsiteX3-159" fmla="*/ 2292554 w 2305050"/>
              <a:gd name="connsiteY3-160" fmla="*/ 627964 h 2352675"/>
              <a:gd name="connsiteX4-161" fmla="*/ 1143000 w 2305050"/>
              <a:gd name="connsiteY4-162" fmla="*/ 1009650 h 2352675"/>
              <a:gd name="connsiteX5-163" fmla="*/ 1628775 w 2305050"/>
              <a:gd name="connsiteY5-164" fmla="*/ 1533525 h 2352675"/>
              <a:gd name="connsiteX6-165" fmla="*/ 2076450 w 2305050"/>
              <a:gd name="connsiteY6-166" fmla="*/ 1533525 h 2352675"/>
              <a:gd name="connsiteX7-167" fmla="*/ 2305050 w 2305050"/>
              <a:gd name="connsiteY7-168" fmla="*/ 1724025 h 2352675"/>
              <a:gd name="connsiteX8-169" fmla="*/ 1838325 w 2305050"/>
              <a:gd name="connsiteY8-170" fmla="*/ 1857375 h 2352675"/>
              <a:gd name="connsiteX9-171" fmla="*/ 2009775 w 2305050"/>
              <a:gd name="connsiteY9-172" fmla="*/ 2105025 h 2352675"/>
              <a:gd name="connsiteX10-173" fmla="*/ 1733550 w 2305050"/>
              <a:gd name="connsiteY10-174" fmla="*/ 1971675 h 2352675"/>
              <a:gd name="connsiteX11-175" fmla="*/ 1543050 w 2305050"/>
              <a:gd name="connsiteY11-176" fmla="*/ 2352675 h 2352675"/>
              <a:gd name="connsiteX12-177" fmla="*/ 1314450 w 2305050"/>
              <a:gd name="connsiteY12-178" fmla="*/ 2133600 h 2352675"/>
              <a:gd name="connsiteX13-179" fmla="*/ 1447800 w 2305050"/>
              <a:gd name="connsiteY13-180" fmla="*/ 1771650 h 2352675"/>
              <a:gd name="connsiteX14-181" fmla="*/ 923925 w 2305050"/>
              <a:gd name="connsiteY14-182" fmla="*/ 1190625 h 2352675"/>
              <a:gd name="connsiteX15-183" fmla="*/ 414757 w 2305050"/>
              <a:gd name="connsiteY15-184" fmla="*/ 2305735 h 2352675"/>
              <a:gd name="connsiteX16-185" fmla="*/ 292990 w 2305050"/>
              <a:gd name="connsiteY16-186" fmla="*/ 2036368 h 2352675"/>
              <a:gd name="connsiteX17-187" fmla="*/ 523875 w 2305050"/>
              <a:gd name="connsiteY17-188" fmla="*/ 714375 h 2352675"/>
              <a:gd name="connsiteX18-189" fmla="*/ 0 w 2305050"/>
              <a:gd name="connsiteY18-190" fmla="*/ 0 h 2352675"/>
              <a:gd name="connsiteX0-191" fmla="*/ 0 w 2305050"/>
              <a:gd name="connsiteY0-192" fmla="*/ 0 h 2352675"/>
              <a:gd name="connsiteX1-193" fmla="*/ 771525 w 2305050"/>
              <a:gd name="connsiteY1-194" fmla="*/ 561975 h 2352675"/>
              <a:gd name="connsiteX2-195" fmla="*/ 2081480 w 2305050"/>
              <a:gd name="connsiteY2-196" fmla="*/ 476174 h 2352675"/>
              <a:gd name="connsiteX3-197" fmla="*/ 2292554 w 2305050"/>
              <a:gd name="connsiteY3-198" fmla="*/ 627964 h 2352675"/>
              <a:gd name="connsiteX4-199" fmla="*/ 1143000 w 2305050"/>
              <a:gd name="connsiteY4-200" fmla="*/ 1009650 h 2352675"/>
              <a:gd name="connsiteX5-201" fmla="*/ 1628775 w 2305050"/>
              <a:gd name="connsiteY5-202" fmla="*/ 1533525 h 2352675"/>
              <a:gd name="connsiteX6-203" fmla="*/ 2076450 w 2305050"/>
              <a:gd name="connsiteY6-204" fmla="*/ 1533525 h 2352675"/>
              <a:gd name="connsiteX7-205" fmla="*/ 2305050 w 2305050"/>
              <a:gd name="connsiteY7-206" fmla="*/ 1724025 h 2352675"/>
              <a:gd name="connsiteX8-207" fmla="*/ 1838325 w 2305050"/>
              <a:gd name="connsiteY8-208" fmla="*/ 1857375 h 2352675"/>
              <a:gd name="connsiteX9-209" fmla="*/ 2009775 w 2305050"/>
              <a:gd name="connsiteY9-210" fmla="*/ 2105025 h 2352675"/>
              <a:gd name="connsiteX10-211" fmla="*/ 1733550 w 2305050"/>
              <a:gd name="connsiteY10-212" fmla="*/ 1971675 h 2352675"/>
              <a:gd name="connsiteX11-213" fmla="*/ 1543050 w 2305050"/>
              <a:gd name="connsiteY11-214" fmla="*/ 2352675 h 2352675"/>
              <a:gd name="connsiteX12-215" fmla="*/ 1314450 w 2305050"/>
              <a:gd name="connsiteY12-216" fmla="*/ 2133600 h 2352675"/>
              <a:gd name="connsiteX13-217" fmla="*/ 1447800 w 2305050"/>
              <a:gd name="connsiteY13-218" fmla="*/ 1771650 h 2352675"/>
              <a:gd name="connsiteX14-219" fmla="*/ 923925 w 2305050"/>
              <a:gd name="connsiteY14-220" fmla="*/ 1190625 h 2352675"/>
              <a:gd name="connsiteX15-221" fmla="*/ 414757 w 2305050"/>
              <a:gd name="connsiteY15-222" fmla="*/ 2305735 h 2352675"/>
              <a:gd name="connsiteX16-223" fmla="*/ 292990 w 2305050"/>
              <a:gd name="connsiteY16-224" fmla="*/ 2036368 h 2352675"/>
              <a:gd name="connsiteX17-225" fmla="*/ 523875 w 2305050"/>
              <a:gd name="connsiteY17-226" fmla="*/ 714375 h 2352675"/>
              <a:gd name="connsiteX18-227" fmla="*/ 0 w 2305050"/>
              <a:gd name="connsiteY18-228" fmla="*/ 0 h 2352675"/>
              <a:gd name="connsiteX0-229" fmla="*/ 0 w 2305050"/>
              <a:gd name="connsiteY0-230" fmla="*/ 0 h 2352675"/>
              <a:gd name="connsiteX1-231" fmla="*/ 771525 w 2305050"/>
              <a:gd name="connsiteY1-232" fmla="*/ 561975 h 2352675"/>
              <a:gd name="connsiteX2-233" fmla="*/ 2004671 w 2305050"/>
              <a:gd name="connsiteY2-234" fmla="*/ 468859 h 2352675"/>
              <a:gd name="connsiteX3-235" fmla="*/ 2292554 w 2305050"/>
              <a:gd name="connsiteY3-236" fmla="*/ 627964 h 2352675"/>
              <a:gd name="connsiteX4-237" fmla="*/ 1143000 w 2305050"/>
              <a:gd name="connsiteY4-238" fmla="*/ 1009650 h 2352675"/>
              <a:gd name="connsiteX5-239" fmla="*/ 1628775 w 2305050"/>
              <a:gd name="connsiteY5-240" fmla="*/ 1533525 h 2352675"/>
              <a:gd name="connsiteX6-241" fmla="*/ 2076450 w 2305050"/>
              <a:gd name="connsiteY6-242" fmla="*/ 1533525 h 2352675"/>
              <a:gd name="connsiteX7-243" fmla="*/ 2305050 w 2305050"/>
              <a:gd name="connsiteY7-244" fmla="*/ 1724025 h 2352675"/>
              <a:gd name="connsiteX8-245" fmla="*/ 1838325 w 2305050"/>
              <a:gd name="connsiteY8-246" fmla="*/ 1857375 h 2352675"/>
              <a:gd name="connsiteX9-247" fmla="*/ 2009775 w 2305050"/>
              <a:gd name="connsiteY9-248" fmla="*/ 2105025 h 2352675"/>
              <a:gd name="connsiteX10-249" fmla="*/ 1733550 w 2305050"/>
              <a:gd name="connsiteY10-250" fmla="*/ 1971675 h 2352675"/>
              <a:gd name="connsiteX11-251" fmla="*/ 1543050 w 2305050"/>
              <a:gd name="connsiteY11-252" fmla="*/ 2352675 h 2352675"/>
              <a:gd name="connsiteX12-253" fmla="*/ 1314450 w 2305050"/>
              <a:gd name="connsiteY12-254" fmla="*/ 2133600 h 2352675"/>
              <a:gd name="connsiteX13-255" fmla="*/ 1447800 w 2305050"/>
              <a:gd name="connsiteY13-256" fmla="*/ 1771650 h 2352675"/>
              <a:gd name="connsiteX14-257" fmla="*/ 923925 w 2305050"/>
              <a:gd name="connsiteY14-258" fmla="*/ 1190625 h 2352675"/>
              <a:gd name="connsiteX15-259" fmla="*/ 414757 w 2305050"/>
              <a:gd name="connsiteY15-260" fmla="*/ 2305735 h 2352675"/>
              <a:gd name="connsiteX16-261" fmla="*/ 292990 w 2305050"/>
              <a:gd name="connsiteY16-262" fmla="*/ 2036368 h 2352675"/>
              <a:gd name="connsiteX17-263" fmla="*/ 523875 w 2305050"/>
              <a:gd name="connsiteY17-264" fmla="*/ 714375 h 2352675"/>
              <a:gd name="connsiteX18-265" fmla="*/ 0 w 2305050"/>
              <a:gd name="connsiteY18-266" fmla="*/ 0 h 2352675"/>
              <a:gd name="connsiteX0-267" fmla="*/ 0 w 2305050"/>
              <a:gd name="connsiteY0-268" fmla="*/ 0 h 2352675"/>
              <a:gd name="connsiteX1-269" fmla="*/ 771525 w 2305050"/>
              <a:gd name="connsiteY1-270" fmla="*/ 561975 h 2352675"/>
              <a:gd name="connsiteX2-271" fmla="*/ 1960779 w 2305050"/>
              <a:gd name="connsiteY2-272" fmla="*/ 472517 h 2352675"/>
              <a:gd name="connsiteX3-273" fmla="*/ 2292554 w 2305050"/>
              <a:gd name="connsiteY3-274" fmla="*/ 627964 h 2352675"/>
              <a:gd name="connsiteX4-275" fmla="*/ 1143000 w 2305050"/>
              <a:gd name="connsiteY4-276" fmla="*/ 1009650 h 2352675"/>
              <a:gd name="connsiteX5-277" fmla="*/ 1628775 w 2305050"/>
              <a:gd name="connsiteY5-278" fmla="*/ 1533525 h 2352675"/>
              <a:gd name="connsiteX6-279" fmla="*/ 2076450 w 2305050"/>
              <a:gd name="connsiteY6-280" fmla="*/ 1533525 h 2352675"/>
              <a:gd name="connsiteX7-281" fmla="*/ 2305050 w 2305050"/>
              <a:gd name="connsiteY7-282" fmla="*/ 1724025 h 2352675"/>
              <a:gd name="connsiteX8-283" fmla="*/ 1838325 w 2305050"/>
              <a:gd name="connsiteY8-284" fmla="*/ 1857375 h 2352675"/>
              <a:gd name="connsiteX9-285" fmla="*/ 2009775 w 2305050"/>
              <a:gd name="connsiteY9-286" fmla="*/ 2105025 h 2352675"/>
              <a:gd name="connsiteX10-287" fmla="*/ 1733550 w 2305050"/>
              <a:gd name="connsiteY10-288" fmla="*/ 1971675 h 2352675"/>
              <a:gd name="connsiteX11-289" fmla="*/ 1543050 w 2305050"/>
              <a:gd name="connsiteY11-290" fmla="*/ 2352675 h 2352675"/>
              <a:gd name="connsiteX12-291" fmla="*/ 1314450 w 2305050"/>
              <a:gd name="connsiteY12-292" fmla="*/ 2133600 h 2352675"/>
              <a:gd name="connsiteX13-293" fmla="*/ 1447800 w 2305050"/>
              <a:gd name="connsiteY13-294" fmla="*/ 1771650 h 2352675"/>
              <a:gd name="connsiteX14-295" fmla="*/ 923925 w 2305050"/>
              <a:gd name="connsiteY14-296" fmla="*/ 1190625 h 2352675"/>
              <a:gd name="connsiteX15-297" fmla="*/ 414757 w 2305050"/>
              <a:gd name="connsiteY15-298" fmla="*/ 2305735 h 2352675"/>
              <a:gd name="connsiteX16-299" fmla="*/ 292990 w 2305050"/>
              <a:gd name="connsiteY16-300" fmla="*/ 2036368 h 2352675"/>
              <a:gd name="connsiteX17-301" fmla="*/ 523875 w 2305050"/>
              <a:gd name="connsiteY17-302" fmla="*/ 714375 h 2352675"/>
              <a:gd name="connsiteX18-303" fmla="*/ 0 w 2305050"/>
              <a:gd name="connsiteY18-304" fmla="*/ 0 h 2352675"/>
              <a:gd name="connsiteX0-305" fmla="*/ 0 w 2305050"/>
              <a:gd name="connsiteY0-306" fmla="*/ 0 h 2352675"/>
              <a:gd name="connsiteX1-307" fmla="*/ 771525 w 2305050"/>
              <a:gd name="connsiteY1-308" fmla="*/ 561975 h 2352675"/>
              <a:gd name="connsiteX2-309" fmla="*/ 1960779 w 2305050"/>
              <a:gd name="connsiteY2-310" fmla="*/ 472517 h 2352675"/>
              <a:gd name="connsiteX3-311" fmla="*/ 2270609 w 2305050"/>
              <a:gd name="connsiteY3-312" fmla="*/ 649910 h 2352675"/>
              <a:gd name="connsiteX4-313" fmla="*/ 1143000 w 2305050"/>
              <a:gd name="connsiteY4-314" fmla="*/ 1009650 h 2352675"/>
              <a:gd name="connsiteX5-315" fmla="*/ 1628775 w 2305050"/>
              <a:gd name="connsiteY5-316" fmla="*/ 1533525 h 2352675"/>
              <a:gd name="connsiteX6-317" fmla="*/ 2076450 w 2305050"/>
              <a:gd name="connsiteY6-318" fmla="*/ 1533525 h 2352675"/>
              <a:gd name="connsiteX7-319" fmla="*/ 2305050 w 2305050"/>
              <a:gd name="connsiteY7-320" fmla="*/ 1724025 h 2352675"/>
              <a:gd name="connsiteX8-321" fmla="*/ 1838325 w 2305050"/>
              <a:gd name="connsiteY8-322" fmla="*/ 1857375 h 2352675"/>
              <a:gd name="connsiteX9-323" fmla="*/ 2009775 w 2305050"/>
              <a:gd name="connsiteY9-324" fmla="*/ 2105025 h 2352675"/>
              <a:gd name="connsiteX10-325" fmla="*/ 1733550 w 2305050"/>
              <a:gd name="connsiteY10-326" fmla="*/ 1971675 h 2352675"/>
              <a:gd name="connsiteX11-327" fmla="*/ 1543050 w 2305050"/>
              <a:gd name="connsiteY11-328" fmla="*/ 2352675 h 2352675"/>
              <a:gd name="connsiteX12-329" fmla="*/ 1314450 w 2305050"/>
              <a:gd name="connsiteY12-330" fmla="*/ 2133600 h 2352675"/>
              <a:gd name="connsiteX13-331" fmla="*/ 1447800 w 2305050"/>
              <a:gd name="connsiteY13-332" fmla="*/ 1771650 h 2352675"/>
              <a:gd name="connsiteX14-333" fmla="*/ 923925 w 2305050"/>
              <a:gd name="connsiteY14-334" fmla="*/ 1190625 h 2352675"/>
              <a:gd name="connsiteX15-335" fmla="*/ 414757 w 2305050"/>
              <a:gd name="connsiteY15-336" fmla="*/ 2305735 h 2352675"/>
              <a:gd name="connsiteX16-337" fmla="*/ 292990 w 2305050"/>
              <a:gd name="connsiteY16-338" fmla="*/ 2036368 h 2352675"/>
              <a:gd name="connsiteX17-339" fmla="*/ 523875 w 2305050"/>
              <a:gd name="connsiteY17-340" fmla="*/ 714375 h 2352675"/>
              <a:gd name="connsiteX18-341" fmla="*/ 0 w 2305050"/>
              <a:gd name="connsiteY18-342" fmla="*/ 0 h 2352675"/>
              <a:gd name="connsiteX0-343" fmla="*/ 0 w 2305050"/>
              <a:gd name="connsiteY0-344" fmla="*/ 0 h 2352675"/>
              <a:gd name="connsiteX1-345" fmla="*/ 771525 w 2305050"/>
              <a:gd name="connsiteY1-346" fmla="*/ 561975 h 2352675"/>
              <a:gd name="connsiteX2-347" fmla="*/ 1960779 w 2305050"/>
              <a:gd name="connsiteY2-348" fmla="*/ 472517 h 2352675"/>
              <a:gd name="connsiteX3-349" fmla="*/ 2296212 w 2305050"/>
              <a:gd name="connsiteY3-350" fmla="*/ 646252 h 2352675"/>
              <a:gd name="connsiteX4-351" fmla="*/ 1143000 w 2305050"/>
              <a:gd name="connsiteY4-352" fmla="*/ 1009650 h 2352675"/>
              <a:gd name="connsiteX5-353" fmla="*/ 1628775 w 2305050"/>
              <a:gd name="connsiteY5-354" fmla="*/ 1533525 h 2352675"/>
              <a:gd name="connsiteX6-355" fmla="*/ 2076450 w 2305050"/>
              <a:gd name="connsiteY6-356" fmla="*/ 1533525 h 2352675"/>
              <a:gd name="connsiteX7-357" fmla="*/ 2305050 w 2305050"/>
              <a:gd name="connsiteY7-358" fmla="*/ 1724025 h 2352675"/>
              <a:gd name="connsiteX8-359" fmla="*/ 1838325 w 2305050"/>
              <a:gd name="connsiteY8-360" fmla="*/ 1857375 h 2352675"/>
              <a:gd name="connsiteX9-361" fmla="*/ 2009775 w 2305050"/>
              <a:gd name="connsiteY9-362" fmla="*/ 2105025 h 2352675"/>
              <a:gd name="connsiteX10-363" fmla="*/ 1733550 w 2305050"/>
              <a:gd name="connsiteY10-364" fmla="*/ 1971675 h 2352675"/>
              <a:gd name="connsiteX11-365" fmla="*/ 1543050 w 2305050"/>
              <a:gd name="connsiteY11-366" fmla="*/ 2352675 h 2352675"/>
              <a:gd name="connsiteX12-367" fmla="*/ 1314450 w 2305050"/>
              <a:gd name="connsiteY12-368" fmla="*/ 2133600 h 2352675"/>
              <a:gd name="connsiteX13-369" fmla="*/ 1447800 w 2305050"/>
              <a:gd name="connsiteY13-370" fmla="*/ 1771650 h 2352675"/>
              <a:gd name="connsiteX14-371" fmla="*/ 923925 w 2305050"/>
              <a:gd name="connsiteY14-372" fmla="*/ 1190625 h 2352675"/>
              <a:gd name="connsiteX15-373" fmla="*/ 414757 w 2305050"/>
              <a:gd name="connsiteY15-374" fmla="*/ 2305735 h 2352675"/>
              <a:gd name="connsiteX16-375" fmla="*/ 292990 w 2305050"/>
              <a:gd name="connsiteY16-376" fmla="*/ 2036368 h 2352675"/>
              <a:gd name="connsiteX17-377" fmla="*/ 523875 w 2305050"/>
              <a:gd name="connsiteY17-378" fmla="*/ 714375 h 2352675"/>
              <a:gd name="connsiteX18-379" fmla="*/ 0 w 2305050"/>
              <a:gd name="connsiteY18-380" fmla="*/ 0 h 2352675"/>
              <a:gd name="connsiteX0-381" fmla="*/ 0 w 2305050"/>
              <a:gd name="connsiteY0-382" fmla="*/ 0 h 2352675"/>
              <a:gd name="connsiteX1-383" fmla="*/ 771525 w 2305050"/>
              <a:gd name="connsiteY1-384" fmla="*/ 561975 h 2352675"/>
              <a:gd name="connsiteX2-385" fmla="*/ 1982725 w 2305050"/>
              <a:gd name="connsiteY2-386" fmla="*/ 494463 h 2352675"/>
              <a:gd name="connsiteX3-387" fmla="*/ 2296212 w 2305050"/>
              <a:gd name="connsiteY3-388" fmla="*/ 646252 h 2352675"/>
              <a:gd name="connsiteX4-389" fmla="*/ 1143000 w 2305050"/>
              <a:gd name="connsiteY4-390" fmla="*/ 1009650 h 2352675"/>
              <a:gd name="connsiteX5-391" fmla="*/ 1628775 w 2305050"/>
              <a:gd name="connsiteY5-392" fmla="*/ 1533525 h 2352675"/>
              <a:gd name="connsiteX6-393" fmla="*/ 2076450 w 2305050"/>
              <a:gd name="connsiteY6-394" fmla="*/ 1533525 h 2352675"/>
              <a:gd name="connsiteX7-395" fmla="*/ 2305050 w 2305050"/>
              <a:gd name="connsiteY7-396" fmla="*/ 1724025 h 2352675"/>
              <a:gd name="connsiteX8-397" fmla="*/ 1838325 w 2305050"/>
              <a:gd name="connsiteY8-398" fmla="*/ 1857375 h 2352675"/>
              <a:gd name="connsiteX9-399" fmla="*/ 2009775 w 2305050"/>
              <a:gd name="connsiteY9-400" fmla="*/ 2105025 h 2352675"/>
              <a:gd name="connsiteX10-401" fmla="*/ 1733550 w 2305050"/>
              <a:gd name="connsiteY10-402" fmla="*/ 1971675 h 2352675"/>
              <a:gd name="connsiteX11-403" fmla="*/ 1543050 w 2305050"/>
              <a:gd name="connsiteY11-404" fmla="*/ 2352675 h 2352675"/>
              <a:gd name="connsiteX12-405" fmla="*/ 1314450 w 2305050"/>
              <a:gd name="connsiteY12-406" fmla="*/ 2133600 h 2352675"/>
              <a:gd name="connsiteX13-407" fmla="*/ 1447800 w 2305050"/>
              <a:gd name="connsiteY13-408" fmla="*/ 1771650 h 2352675"/>
              <a:gd name="connsiteX14-409" fmla="*/ 923925 w 2305050"/>
              <a:gd name="connsiteY14-410" fmla="*/ 1190625 h 2352675"/>
              <a:gd name="connsiteX15-411" fmla="*/ 414757 w 2305050"/>
              <a:gd name="connsiteY15-412" fmla="*/ 2305735 h 2352675"/>
              <a:gd name="connsiteX16-413" fmla="*/ 292990 w 2305050"/>
              <a:gd name="connsiteY16-414" fmla="*/ 2036368 h 2352675"/>
              <a:gd name="connsiteX17-415" fmla="*/ 523875 w 2305050"/>
              <a:gd name="connsiteY17-416" fmla="*/ 714375 h 2352675"/>
              <a:gd name="connsiteX18-417" fmla="*/ 0 w 2305050"/>
              <a:gd name="connsiteY18-418" fmla="*/ 0 h 2352675"/>
              <a:gd name="connsiteX0-419" fmla="*/ 0 w 2305050"/>
              <a:gd name="connsiteY0-420" fmla="*/ 0 h 2352675"/>
              <a:gd name="connsiteX1-421" fmla="*/ 771525 w 2305050"/>
              <a:gd name="connsiteY1-422" fmla="*/ 561975 h 2352675"/>
              <a:gd name="connsiteX2-423" fmla="*/ 2041246 w 2305050"/>
              <a:gd name="connsiteY2-424" fmla="*/ 498120 h 2352675"/>
              <a:gd name="connsiteX3-425" fmla="*/ 2296212 w 2305050"/>
              <a:gd name="connsiteY3-426" fmla="*/ 646252 h 2352675"/>
              <a:gd name="connsiteX4-427" fmla="*/ 1143000 w 2305050"/>
              <a:gd name="connsiteY4-428" fmla="*/ 1009650 h 2352675"/>
              <a:gd name="connsiteX5-429" fmla="*/ 1628775 w 2305050"/>
              <a:gd name="connsiteY5-430" fmla="*/ 1533525 h 2352675"/>
              <a:gd name="connsiteX6-431" fmla="*/ 2076450 w 2305050"/>
              <a:gd name="connsiteY6-432" fmla="*/ 1533525 h 2352675"/>
              <a:gd name="connsiteX7-433" fmla="*/ 2305050 w 2305050"/>
              <a:gd name="connsiteY7-434" fmla="*/ 1724025 h 2352675"/>
              <a:gd name="connsiteX8-435" fmla="*/ 1838325 w 2305050"/>
              <a:gd name="connsiteY8-436" fmla="*/ 1857375 h 2352675"/>
              <a:gd name="connsiteX9-437" fmla="*/ 2009775 w 2305050"/>
              <a:gd name="connsiteY9-438" fmla="*/ 2105025 h 2352675"/>
              <a:gd name="connsiteX10-439" fmla="*/ 1733550 w 2305050"/>
              <a:gd name="connsiteY10-440" fmla="*/ 1971675 h 2352675"/>
              <a:gd name="connsiteX11-441" fmla="*/ 1543050 w 2305050"/>
              <a:gd name="connsiteY11-442" fmla="*/ 2352675 h 2352675"/>
              <a:gd name="connsiteX12-443" fmla="*/ 1314450 w 2305050"/>
              <a:gd name="connsiteY12-444" fmla="*/ 2133600 h 2352675"/>
              <a:gd name="connsiteX13-445" fmla="*/ 1447800 w 2305050"/>
              <a:gd name="connsiteY13-446" fmla="*/ 1771650 h 2352675"/>
              <a:gd name="connsiteX14-447" fmla="*/ 923925 w 2305050"/>
              <a:gd name="connsiteY14-448" fmla="*/ 1190625 h 2352675"/>
              <a:gd name="connsiteX15-449" fmla="*/ 414757 w 2305050"/>
              <a:gd name="connsiteY15-450" fmla="*/ 2305735 h 2352675"/>
              <a:gd name="connsiteX16-451" fmla="*/ 292990 w 2305050"/>
              <a:gd name="connsiteY16-452" fmla="*/ 2036368 h 2352675"/>
              <a:gd name="connsiteX17-453" fmla="*/ 523875 w 2305050"/>
              <a:gd name="connsiteY17-454" fmla="*/ 714375 h 2352675"/>
              <a:gd name="connsiteX18-455" fmla="*/ 0 w 2305050"/>
              <a:gd name="connsiteY18-456" fmla="*/ 0 h 2352675"/>
              <a:gd name="connsiteX0-457" fmla="*/ 0 w 2305050"/>
              <a:gd name="connsiteY0-458" fmla="*/ 0 h 2352675"/>
              <a:gd name="connsiteX1-459" fmla="*/ 771525 w 2305050"/>
              <a:gd name="connsiteY1-460" fmla="*/ 561975 h 2352675"/>
              <a:gd name="connsiteX2-461" fmla="*/ 2041246 w 2305050"/>
              <a:gd name="connsiteY2-462" fmla="*/ 498120 h 2352675"/>
              <a:gd name="connsiteX3-463" fmla="*/ 2296212 w 2305050"/>
              <a:gd name="connsiteY3-464" fmla="*/ 646252 h 2352675"/>
              <a:gd name="connsiteX4-465" fmla="*/ 1143000 w 2305050"/>
              <a:gd name="connsiteY4-466" fmla="*/ 1009650 h 2352675"/>
              <a:gd name="connsiteX5-467" fmla="*/ 1628775 w 2305050"/>
              <a:gd name="connsiteY5-468" fmla="*/ 1533525 h 2352675"/>
              <a:gd name="connsiteX6-469" fmla="*/ 2076450 w 2305050"/>
              <a:gd name="connsiteY6-470" fmla="*/ 1533525 h 2352675"/>
              <a:gd name="connsiteX7-471" fmla="*/ 2305050 w 2305050"/>
              <a:gd name="connsiteY7-472" fmla="*/ 1724025 h 2352675"/>
              <a:gd name="connsiteX8-473" fmla="*/ 1838325 w 2305050"/>
              <a:gd name="connsiteY8-474" fmla="*/ 1857375 h 2352675"/>
              <a:gd name="connsiteX9-475" fmla="*/ 2009775 w 2305050"/>
              <a:gd name="connsiteY9-476" fmla="*/ 2105025 h 2352675"/>
              <a:gd name="connsiteX10-477" fmla="*/ 1733550 w 2305050"/>
              <a:gd name="connsiteY10-478" fmla="*/ 1971675 h 2352675"/>
              <a:gd name="connsiteX11-479" fmla="*/ 1543050 w 2305050"/>
              <a:gd name="connsiteY11-480" fmla="*/ 2352675 h 2352675"/>
              <a:gd name="connsiteX12-481" fmla="*/ 1314450 w 2305050"/>
              <a:gd name="connsiteY12-482" fmla="*/ 2133600 h 2352675"/>
              <a:gd name="connsiteX13-483" fmla="*/ 1447800 w 2305050"/>
              <a:gd name="connsiteY13-484" fmla="*/ 1771650 h 2352675"/>
              <a:gd name="connsiteX14-485" fmla="*/ 923925 w 2305050"/>
              <a:gd name="connsiteY14-486" fmla="*/ 1190625 h 2352675"/>
              <a:gd name="connsiteX15-487" fmla="*/ 414757 w 2305050"/>
              <a:gd name="connsiteY15-488" fmla="*/ 2305735 h 2352675"/>
              <a:gd name="connsiteX16-489" fmla="*/ 292990 w 2305050"/>
              <a:gd name="connsiteY16-490" fmla="*/ 2036368 h 2352675"/>
              <a:gd name="connsiteX17-491" fmla="*/ 520217 w 2305050"/>
              <a:gd name="connsiteY17-492" fmla="*/ 750951 h 2352675"/>
              <a:gd name="connsiteX18-493" fmla="*/ 0 w 2305050"/>
              <a:gd name="connsiteY18-494" fmla="*/ 0 h 2352675"/>
              <a:gd name="connsiteX0-495" fmla="*/ 0 w 2305050"/>
              <a:gd name="connsiteY0-496" fmla="*/ 0 h 2352675"/>
              <a:gd name="connsiteX1-497" fmla="*/ 771525 w 2305050"/>
              <a:gd name="connsiteY1-498" fmla="*/ 561975 h 2352675"/>
              <a:gd name="connsiteX2-499" fmla="*/ 2041246 w 2305050"/>
              <a:gd name="connsiteY2-500" fmla="*/ 498120 h 2352675"/>
              <a:gd name="connsiteX3-501" fmla="*/ 2296212 w 2305050"/>
              <a:gd name="connsiteY3-502" fmla="*/ 646252 h 2352675"/>
              <a:gd name="connsiteX4-503" fmla="*/ 1143000 w 2305050"/>
              <a:gd name="connsiteY4-504" fmla="*/ 1009650 h 2352675"/>
              <a:gd name="connsiteX5-505" fmla="*/ 1628775 w 2305050"/>
              <a:gd name="connsiteY5-506" fmla="*/ 1533525 h 2352675"/>
              <a:gd name="connsiteX6-507" fmla="*/ 2076450 w 2305050"/>
              <a:gd name="connsiteY6-508" fmla="*/ 1533525 h 2352675"/>
              <a:gd name="connsiteX7-509" fmla="*/ 2305050 w 2305050"/>
              <a:gd name="connsiteY7-510" fmla="*/ 1724025 h 2352675"/>
              <a:gd name="connsiteX8-511" fmla="*/ 1838325 w 2305050"/>
              <a:gd name="connsiteY8-512" fmla="*/ 1857375 h 2352675"/>
              <a:gd name="connsiteX9-513" fmla="*/ 2009775 w 2305050"/>
              <a:gd name="connsiteY9-514" fmla="*/ 2105025 h 2352675"/>
              <a:gd name="connsiteX10-515" fmla="*/ 1733550 w 2305050"/>
              <a:gd name="connsiteY10-516" fmla="*/ 1971675 h 2352675"/>
              <a:gd name="connsiteX11-517" fmla="*/ 1543050 w 2305050"/>
              <a:gd name="connsiteY11-518" fmla="*/ 2352675 h 2352675"/>
              <a:gd name="connsiteX12-519" fmla="*/ 1314450 w 2305050"/>
              <a:gd name="connsiteY12-520" fmla="*/ 2133600 h 2352675"/>
              <a:gd name="connsiteX13-521" fmla="*/ 1447800 w 2305050"/>
              <a:gd name="connsiteY13-522" fmla="*/ 1771650 h 2352675"/>
              <a:gd name="connsiteX14-523" fmla="*/ 923925 w 2305050"/>
              <a:gd name="connsiteY14-524" fmla="*/ 1190625 h 2352675"/>
              <a:gd name="connsiteX15-525" fmla="*/ 414757 w 2305050"/>
              <a:gd name="connsiteY15-526" fmla="*/ 2305735 h 2352675"/>
              <a:gd name="connsiteX16-527" fmla="*/ 292990 w 2305050"/>
              <a:gd name="connsiteY16-528" fmla="*/ 2036368 h 2352675"/>
              <a:gd name="connsiteX17-529" fmla="*/ 520217 w 2305050"/>
              <a:gd name="connsiteY17-530" fmla="*/ 750951 h 2352675"/>
              <a:gd name="connsiteX18-531" fmla="*/ 0 w 2305050"/>
              <a:gd name="connsiteY18-532" fmla="*/ 0 h 2352675"/>
              <a:gd name="connsiteX0-533" fmla="*/ 0 w 2305050"/>
              <a:gd name="connsiteY0-534" fmla="*/ 0 h 2352675"/>
              <a:gd name="connsiteX1-535" fmla="*/ 771525 w 2305050"/>
              <a:gd name="connsiteY1-536" fmla="*/ 561975 h 2352675"/>
              <a:gd name="connsiteX2-537" fmla="*/ 2041246 w 2305050"/>
              <a:gd name="connsiteY2-538" fmla="*/ 498120 h 2352675"/>
              <a:gd name="connsiteX3-539" fmla="*/ 2296212 w 2305050"/>
              <a:gd name="connsiteY3-540" fmla="*/ 646252 h 2352675"/>
              <a:gd name="connsiteX4-541" fmla="*/ 1143000 w 2305050"/>
              <a:gd name="connsiteY4-542" fmla="*/ 1009650 h 2352675"/>
              <a:gd name="connsiteX5-543" fmla="*/ 1628775 w 2305050"/>
              <a:gd name="connsiteY5-544" fmla="*/ 1533525 h 2352675"/>
              <a:gd name="connsiteX6-545" fmla="*/ 2076450 w 2305050"/>
              <a:gd name="connsiteY6-546" fmla="*/ 1533525 h 2352675"/>
              <a:gd name="connsiteX7-547" fmla="*/ 2305050 w 2305050"/>
              <a:gd name="connsiteY7-548" fmla="*/ 1724025 h 2352675"/>
              <a:gd name="connsiteX8-549" fmla="*/ 1838325 w 2305050"/>
              <a:gd name="connsiteY8-550" fmla="*/ 1857375 h 2352675"/>
              <a:gd name="connsiteX9-551" fmla="*/ 2009775 w 2305050"/>
              <a:gd name="connsiteY9-552" fmla="*/ 2105025 h 2352675"/>
              <a:gd name="connsiteX10-553" fmla="*/ 1733550 w 2305050"/>
              <a:gd name="connsiteY10-554" fmla="*/ 1971675 h 2352675"/>
              <a:gd name="connsiteX11-555" fmla="*/ 1543050 w 2305050"/>
              <a:gd name="connsiteY11-556" fmla="*/ 2352675 h 2352675"/>
              <a:gd name="connsiteX12-557" fmla="*/ 1314450 w 2305050"/>
              <a:gd name="connsiteY12-558" fmla="*/ 2133600 h 2352675"/>
              <a:gd name="connsiteX13-559" fmla="*/ 1447800 w 2305050"/>
              <a:gd name="connsiteY13-560" fmla="*/ 1771650 h 2352675"/>
              <a:gd name="connsiteX14-561" fmla="*/ 923925 w 2305050"/>
              <a:gd name="connsiteY14-562" fmla="*/ 1190625 h 2352675"/>
              <a:gd name="connsiteX15-563" fmla="*/ 414757 w 2305050"/>
              <a:gd name="connsiteY15-564" fmla="*/ 2305735 h 2352675"/>
              <a:gd name="connsiteX16-565" fmla="*/ 292990 w 2305050"/>
              <a:gd name="connsiteY16-566" fmla="*/ 2036368 h 2352675"/>
              <a:gd name="connsiteX17-567" fmla="*/ 520217 w 2305050"/>
              <a:gd name="connsiteY17-568" fmla="*/ 750951 h 2352675"/>
              <a:gd name="connsiteX18-569" fmla="*/ 0 w 2305050"/>
              <a:gd name="connsiteY18-570" fmla="*/ 0 h 2352675"/>
              <a:gd name="connsiteX0-571" fmla="*/ 0 w 2305050"/>
              <a:gd name="connsiteY0-572" fmla="*/ 0 h 2352675"/>
              <a:gd name="connsiteX1-573" fmla="*/ 771525 w 2305050"/>
              <a:gd name="connsiteY1-574" fmla="*/ 561975 h 2352675"/>
              <a:gd name="connsiteX2-575" fmla="*/ 2041246 w 2305050"/>
              <a:gd name="connsiteY2-576" fmla="*/ 498120 h 2352675"/>
              <a:gd name="connsiteX3-577" fmla="*/ 2296212 w 2305050"/>
              <a:gd name="connsiteY3-578" fmla="*/ 646252 h 2352675"/>
              <a:gd name="connsiteX4-579" fmla="*/ 1143000 w 2305050"/>
              <a:gd name="connsiteY4-580" fmla="*/ 1009650 h 2352675"/>
              <a:gd name="connsiteX5-581" fmla="*/ 1628775 w 2305050"/>
              <a:gd name="connsiteY5-582" fmla="*/ 1533525 h 2352675"/>
              <a:gd name="connsiteX6-583" fmla="*/ 2076450 w 2305050"/>
              <a:gd name="connsiteY6-584" fmla="*/ 1533525 h 2352675"/>
              <a:gd name="connsiteX7-585" fmla="*/ 2305050 w 2305050"/>
              <a:gd name="connsiteY7-586" fmla="*/ 1724025 h 2352675"/>
              <a:gd name="connsiteX8-587" fmla="*/ 1838325 w 2305050"/>
              <a:gd name="connsiteY8-588" fmla="*/ 1857375 h 2352675"/>
              <a:gd name="connsiteX9-589" fmla="*/ 2009775 w 2305050"/>
              <a:gd name="connsiteY9-590" fmla="*/ 2105025 h 2352675"/>
              <a:gd name="connsiteX10-591" fmla="*/ 1733550 w 2305050"/>
              <a:gd name="connsiteY10-592" fmla="*/ 1971675 h 2352675"/>
              <a:gd name="connsiteX11-593" fmla="*/ 1543050 w 2305050"/>
              <a:gd name="connsiteY11-594" fmla="*/ 2352675 h 2352675"/>
              <a:gd name="connsiteX12-595" fmla="*/ 1314450 w 2305050"/>
              <a:gd name="connsiteY12-596" fmla="*/ 2133600 h 2352675"/>
              <a:gd name="connsiteX13-597" fmla="*/ 1447800 w 2305050"/>
              <a:gd name="connsiteY13-598" fmla="*/ 1771650 h 2352675"/>
              <a:gd name="connsiteX14-599" fmla="*/ 923925 w 2305050"/>
              <a:gd name="connsiteY14-600" fmla="*/ 1190625 h 2352675"/>
              <a:gd name="connsiteX15-601" fmla="*/ 414757 w 2305050"/>
              <a:gd name="connsiteY15-602" fmla="*/ 2305735 h 2352675"/>
              <a:gd name="connsiteX16-603" fmla="*/ 292990 w 2305050"/>
              <a:gd name="connsiteY16-604" fmla="*/ 2036368 h 2352675"/>
              <a:gd name="connsiteX17-605" fmla="*/ 520217 w 2305050"/>
              <a:gd name="connsiteY17-606" fmla="*/ 750951 h 2352675"/>
              <a:gd name="connsiteX18-607" fmla="*/ 0 w 2305050"/>
              <a:gd name="connsiteY18-608" fmla="*/ 0 h 2352675"/>
              <a:gd name="connsiteX0-609" fmla="*/ 0 w 2294077"/>
              <a:gd name="connsiteY0-610" fmla="*/ 0 h 2363647"/>
              <a:gd name="connsiteX1-611" fmla="*/ 760552 w 2294077"/>
              <a:gd name="connsiteY1-612" fmla="*/ 572947 h 2363647"/>
              <a:gd name="connsiteX2-613" fmla="*/ 2030273 w 2294077"/>
              <a:gd name="connsiteY2-614" fmla="*/ 509092 h 2363647"/>
              <a:gd name="connsiteX3-615" fmla="*/ 2285239 w 2294077"/>
              <a:gd name="connsiteY3-616" fmla="*/ 657224 h 2363647"/>
              <a:gd name="connsiteX4-617" fmla="*/ 1132027 w 2294077"/>
              <a:gd name="connsiteY4-618" fmla="*/ 1020622 h 2363647"/>
              <a:gd name="connsiteX5-619" fmla="*/ 1617802 w 2294077"/>
              <a:gd name="connsiteY5-620" fmla="*/ 1544497 h 2363647"/>
              <a:gd name="connsiteX6-621" fmla="*/ 2065477 w 2294077"/>
              <a:gd name="connsiteY6-622" fmla="*/ 1544497 h 2363647"/>
              <a:gd name="connsiteX7-623" fmla="*/ 2294077 w 2294077"/>
              <a:gd name="connsiteY7-624" fmla="*/ 1734997 h 2363647"/>
              <a:gd name="connsiteX8-625" fmla="*/ 1827352 w 2294077"/>
              <a:gd name="connsiteY8-626" fmla="*/ 1868347 h 2363647"/>
              <a:gd name="connsiteX9-627" fmla="*/ 1998802 w 2294077"/>
              <a:gd name="connsiteY9-628" fmla="*/ 2115997 h 2363647"/>
              <a:gd name="connsiteX10-629" fmla="*/ 1722577 w 2294077"/>
              <a:gd name="connsiteY10-630" fmla="*/ 1982647 h 2363647"/>
              <a:gd name="connsiteX11-631" fmla="*/ 1532077 w 2294077"/>
              <a:gd name="connsiteY11-632" fmla="*/ 2363647 h 2363647"/>
              <a:gd name="connsiteX12-633" fmla="*/ 1303477 w 2294077"/>
              <a:gd name="connsiteY12-634" fmla="*/ 2144572 h 2363647"/>
              <a:gd name="connsiteX13-635" fmla="*/ 1436827 w 2294077"/>
              <a:gd name="connsiteY13-636" fmla="*/ 1782622 h 2363647"/>
              <a:gd name="connsiteX14-637" fmla="*/ 912952 w 2294077"/>
              <a:gd name="connsiteY14-638" fmla="*/ 1201597 h 2363647"/>
              <a:gd name="connsiteX15-639" fmla="*/ 403784 w 2294077"/>
              <a:gd name="connsiteY15-640" fmla="*/ 2316707 h 2363647"/>
              <a:gd name="connsiteX16-641" fmla="*/ 282017 w 2294077"/>
              <a:gd name="connsiteY16-642" fmla="*/ 2047340 h 2363647"/>
              <a:gd name="connsiteX17-643" fmla="*/ 509244 w 2294077"/>
              <a:gd name="connsiteY17-644" fmla="*/ 761923 h 2363647"/>
              <a:gd name="connsiteX18-645" fmla="*/ 0 w 2294077"/>
              <a:gd name="connsiteY18-646" fmla="*/ 0 h 2363647"/>
              <a:gd name="connsiteX0-647" fmla="*/ 6569 w 2300646"/>
              <a:gd name="connsiteY0-648" fmla="*/ 0 h 2363647"/>
              <a:gd name="connsiteX1-649" fmla="*/ 767121 w 2300646"/>
              <a:gd name="connsiteY1-650" fmla="*/ 572947 h 2363647"/>
              <a:gd name="connsiteX2-651" fmla="*/ 2036842 w 2300646"/>
              <a:gd name="connsiteY2-652" fmla="*/ 509092 h 2363647"/>
              <a:gd name="connsiteX3-653" fmla="*/ 2291808 w 2300646"/>
              <a:gd name="connsiteY3-654" fmla="*/ 657224 h 2363647"/>
              <a:gd name="connsiteX4-655" fmla="*/ 1138596 w 2300646"/>
              <a:gd name="connsiteY4-656" fmla="*/ 1020622 h 2363647"/>
              <a:gd name="connsiteX5-657" fmla="*/ 1624371 w 2300646"/>
              <a:gd name="connsiteY5-658" fmla="*/ 1544497 h 2363647"/>
              <a:gd name="connsiteX6-659" fmla="*/ 2072046 w 2300646"/>
              <a:gd name="connsiteY6-660" fmla="*/ 1544497 h 2363647"/>
              <a:gd name="connsiteX7-661" fmla="*/ 2300646 w 2300646"/>
              <a:gd name="connsiteY7-662" fmla="*/ 1734997 h 2363647"/>
              <a:gd name="connsiteX8-663" fmla="*/ 1833921 w 2300646"/>
              <a:gd name="connsiteY8-664" fmla="*/ 1868347 h 2363647"/>
              <a:gd name="connsiteX9-665" fmla="*/ 2005371 w 2300646"/>
              <a:gd name="connsiteY9-666" fmla="*/ 2115997 h 2363647"/>
              <a:gd name="connsiteX10-667" fmla="*/ 1729146 w 2300646"/>
              <a:gd name="connsiteY10-668" fmla="*/ 1982647 h 2363647"/>
              <a:gd name="connsiteX11-669" fmla="*/ 1538646 w 2300646"/>
              <a:gd name="connsiteY11-670" fmla="*/ 2363647 h 2363647"/>
              <a:gd name="connsiteX12-671" fmla="*/ 1310046 w 2300646"/>
              <a:gd name="connsiteY12-672" fmla="*/ 2144572 h 2363647"/>
              <a:gd name="connsiteX13-673" fmla="*/ 1443396 w 2300646"/>
              <a:gd name="connsiteY13-674" fmla="*/ 1782622 h 2363647"/>
              <a:gd name="connsiteX14-675" fmla="*/ 919521 w 2300646"/>
              <a:gd name="connsiteY14-676" fmla="*/ 1201597 h 2363647"/>
              <a:gd name="connsiteX15-677" fmla="*/ 410353 w 2300646"/>
              <a:gd name="connsiteY15-678" fmla="*/ 2316707 h 2363647"/>
              <a:gd name="connsiteX16-679" fmla="*/ 288586 w 2300646"/>
              <a:gd name="connsiteY16-680" fmla="*/ 2047340 h 2363647"/>
              <a:gd name="connsiteX17-681" fmla="*/ 515813 w 2300646"/>
              <a:gd name="connsiteY17-682" fmla="*/ 761923 h 2363647"/>
              <a:gd name="connsiteX18-683" fmla="*/ 6569 w 2300646"/>
              <a:gd name="connsiteY18-684" fmla="*/ 0 h 2363647"/>
              <a:gd name="connsiteX0-685" fmla="*/ 6569 w 2300646"/>
              <a:gd name="connsiteY0-686" fmla="*/ 5505 h 2369152"/>
              <a:gd name="connsiteX1-687" fmla="*/ 767121 w 2300646"/>
              <a:gd name="connsiteY1-688" fmla="*/ 578452 h 2369152"/>
              <a:gd name="connsiteX2-689" fmla="*/ 2036842 w 2300646"/>
              <a:gd name="connsiteY2-690" fmla="*/ 514597 h 2369152"/>
              <a:gd name="connsiteX3-691" fmla="*/ 2291808 w 2300646"/>
              <a:gd name="connsiteY3-692" fmla="*/ 662729 h 2369152"/>
              <a:gd name="connsiteX4-693" fmla="*/ 1138596 w 2300646"/>
              <a:gd name="connsiteY4-694" fmla="*/ 1026127 h 2369152"/>
              <a:gd name="connsiteX5-695" fmla="*/ 1624371 w 2300646"/>
              <a:gd name="connsiteY5-696" fmla="*/ 1550002 h 2369152"/>
              <a:gd name="connsiteX6-697" fmla="*/ 2072046 w 2300646"/>
              <a:gd name="connsiteY6-698" fmla="*/ 1550002 h 2369152"/>
              <a:gd name="connsiteX7-699" fmla="*/ 2300646 w 2300646"/>
              <a:gd name="connsiteY7-700" fmla="*/ 1740502 h 2369152"/>
              <a:gd name="connsiteX8-701" fmla="*/ 1833921 w 2300646"/>
              <a:gd name="connsiteY8-702" fmla="*/ 1873852 h 2369152"/>
              <a:gd name="connsiteX9-703" fmla="*/ 2005371 w 2300646"/>
              <a:gd name="connsiteY9-704" fmla="*/ 2121502 h 2369152"/>
              <a:gd name="connsiteX10-705" fmla="*/ 1729146 w 2300646"/>
              <a:gd name="connsiteY10-706" fmla="*/ 1988152 h 2369152"/>
              <a:gd name="connsiteX11-707" fmla="*/ 1538646 w 2300646"/>
              <a:gd name="connsiteY11-708" fmla="*/ 2369152 h 2369152"/>
              <a:gd name="connsiteX12-709" fmla="*/ 1310046 w 2300646"/>
              <a:gd name="connsiteY12-710" fmla="*/ 2150077 h 2369152"/>
              <a:gd name="connsiteX13-711" fmla="*/ 1443396 w 2300646"/>
              <a:gd name="connsiteY13-712" fmla="*/ 1788127 h 2369152"/>
              <a:gd name="connsiteX14-713" fmla="*/ 919521 w 2300646"/>
              <a:gd name="connsiteY14-714" fmla="*/ 1207102 h 2369152"/>
              <a:gd name="connsiteX15-715" fmla="*/ 410353 w 2300646"/>
              <a:gd name="connsiteY15-716" fmla="*/ 2322212 h 2369152"/>
              <a:gd name="connsiteX16-717" fmla="*/ 288586 w 2300646"/>
              <a:gd name="connsiteY16-718" fmla="*/ 2052845 h 2369152"/>
              <a:gd name="connsiteX17-719" fmla="*/ 515813 w 2300646"/>
              <a:gd name="connsiteY17-720" fmla="*/ 767428 h 2369152"/>
              <a:gd name="connsiteX18-721" fmla="*/ 6569 w 2300646"/>
              <a:gd name="connsiteY18-722" fmla="*/ 5505 h 2369152"/>
              <a:gd name="connsiteX0-723" fmla="*/ 11167 w 2305244"/>
              <a:gd name="connsiteY0-724" fmla="*/ 5505 h 2369152"/>
              <a:gd name="connsiteX1-725" fmla="*/ 771719 w 2305244"/>
              <a:gd name="connsiteY1-726" fmla="*/ 578452 h 2369152"/>
              <a:gd name="connsiteX2-727" fmla="*/ 2041440 w 2305244"/>
              <a:gd name="connsiteY2-728" fmla="*/ 514597 h 2369152"/>
              <a:gd name="connsiteX3-729" fmla="*/ 2296406 w 2305244"/>
              <a:gd name="connsiteY3-730" fmla="*/ 662729 h 2369152"/>
              <a:gd name="connsiteX4-731" fmla="*/ 1143194 w 2305244"/>
              <a:gd name="connsiteY4-732" fmla="*/ 1026127 h 2369152"/>
              <a:gd name="connsiteX5-733" fmla="*/ 1628969 w 2305244"/>
              <a:gd name="connsiteY5-734" fmla="*/ 1550002 h 2369152"/>
              <a:gd name="connsiteX6-735" fmla="*/ 2076644 w 2305244"/>
              <a:gd name="connsiteY6-736" fmla="*/ 1550002 h 2369152"/>
              <a:gd name="connsiteX7-737" fmla="*/ 2305244 w 2305244"/>
              <a:gd name="connsiteY7-738" fmla="*/ 1740502 h 2369152"/>
              <a:gd name="connsiteX8-739" fmla="*/ 1838519 w 2305244"/>
              <a:gd name="connsiteY8-740" fmla="*/ 1873852 h 2369152"/>
              <a:gd name="connsiteX9-741" fmla="*/ 2009969 w 2305244"/>
              <a:gd name="connsiteY9-742" fmla="*/ 2121502 h 2369152"/>
              <a:gd name="connsiteX10-743" fmla="*/ 1733744 w 2305244"/>
              <a:gd name="connsiteY10-744" fmla="*/ 1988152 h 2369152"/>
              <a:gd name="connsiteX11-745" fmla="*/ 1543244 w 2305244"/>
              <a:gd name="connsiteY11-746" fmla="*/ 2369152 h 2369152"/>
              <a:gd name="connsiteX12-747" fmla="*/ 1314644 w 2305244"/>
              <a:gd name="connsiteY12-748" fmla="*/ 2150077 h 2369152"/>
              <a:gd name="connsiteX13-749" fmla="*/ 1447994 w 2305244"/>
              <a:gd name="connsiteY13-750" fmla="*/ 1788127 h 2369152"/>
              <a:gd name="connsiteX14-751" fmla="*/ 924119 w 2305244"/>
              <a:gd name="connsiteY14-752" fmla="*/ 1207102 h 2369152"/>
              <a:gd name="connsiteX15-753" fmla="*/ 414951 w 2305244"/>
              <a:gd name="connsiteY15-754" fmla="*/ 2322212 h 2369152"/>
              <a:gd name="connsiteX16-755" fmla="*/ 293184 w 2305244"/>
              <a:gd name="connsiteY16-756" fmla="*/ 2052845 h 2369152"/>
              <a:gd name="connsiteX17-757" fmla="*/ 520411 w 2305244"/>
              <a:gd name="connsiteY17-758" fmla="*/ 767428 h 2369152"/>
              <a:gd name="connsiteX18-759" fmla="*/ 11167 w 2305244"/>
              <a:gd name="connsiteY18-760" fmla="*/ 5505 h 2369152"/>
              <a:gd name="connsiteX0-761" fmla="*/ 11167 w 2305244"/>
              <a:gd name="connsiteY0-762" fmla="*/ 5505 h 2369152"/>
              <a:gd name="connsiteX1-763" fmla="*/ 771719 w 2305244"/>
              <a:gd name="connsiteY1-764" fmla="*/ 578452 h 2369152"/>
              <a:gd name="connsiteX2-765" fmla="*/ 2041440 w 2305244"/>
              <a:gd name="connsiteY2-766" fmla="*/ 514597 h 2369152"/>
              <a:gd name="connsiteX3-767" fmla="*/ 2296406 w 2305244"/>
              <a:gd name="connsiteY3-768" fmla="*/ 662729 h 2369152"/>
              <a:gd name="connsiteX4-769" fmla="*/ 1143194 w 2305244"/>
              <a:gd name="connsiteY4-770" fmla="*/ 1026127 h 2369152"/>
              <a:gd name="connsiteX5-771" fmla="*/ 1628969 w 2305244"/>
              <a:gd name="connsiteY5-772" fmla="*/ 1550002 h 2369152"/>
              <a:gd name="connsiteX6-773" fmla="*/ 2076644 w 2305244"/>
              <a:gd name="connsiteY6-774" fmla="*/ 1550002 h 2369152"/>
              <a:gd name="connsiteX7-775" fmla="*/ 2305244 w 2305244"/>
              <a:gd name="connsiteY7-776" fmla="*/ 1740502 h 2369152"/>
              <a:gd name="connsiteX8-777" fmla="*/ 1838519 w 2305244"/>
              <a:gd name="connsiteY8-778" fmla="*/ 1873852 h 2369152"/>
              <a:gd name="connsiteX9-779" fmla="*/ 2009969 w 2305244"/>
              <a:gd name="connsiteY9-780" fmla="*/ 2121502 h 2369152"/>
              <a:gd name="connsiteX10-781" fmla="*/ 1733744 w 2305244"/>
              <a:gd name="connsiteY10-782" fmla="*/ 1988152 h 2369152"/>
              <a:gd name="connsiteX11-783" fmla="*/ 1543244 w 2305244"/>
              <a:gd name="connsiteY11-784" fmla="*/ 2369152 h 2369152"/>
              <a:gd name="connsiteX12-785" fmla="*/ 1314644 w 2305244"/>
              <a:gd name="connsiteY12-786" fmla="*/ 2150077 h 2369152"/>
              <a:gd name="connsiteX13-787" fmla="*/ 1447994 w 2305244"/>
              <a:gd name="connsiteY13-788" fmla="*/ 1788127 h 2369152"/>
              <a:gd name="connsiteX14-789" fmla="*/ 909489 w 2305244"/>
              <a:gd name="connsiteY14-790" fmla="*/ 1185156 h 2369152"/>
              <a:gd name="connsiteX15-791" fmla="*/ 414951 w 2305244"/>
              <a:gd name="connsiteY15-792" fmla="*/ 2322212 h 2369152"/>
              <a:gd name="connsiteX16-793" fmla="*/ 293184 w 2305244"/>
              <a:gd name="connsiteY16-794" fmla="*/ 2052845 h 2369152"/>
              <a:gd name="connsiteX17-795" fmla="*/ 520411 w 2305244"/>
              <a:gd name="connsiteY17-796" fmla="*/ 767428 h 2369152"/>
              <a:gd name="connsiteX18-797" fmla="*/ 11167 w 2305244"/>
              <a:gd name="connsiteY18-798" fmla="*/ 5505 h 2369152"/>
              <a:gd name="connsiteX0-799" fmla="*/ 11167 w 2305244"/>
              <a:gd name="connsiteY0-800" fmla="*/ 5505 h 2369152"/>
              <a:gd name="connsiteX1-801" fmla="*/ 771719 w 2305244"/>
              <a:gd name="connsiteY1-802" fmla="*/ 578452 h 2369152"/>
              <a:gd name="connsiteX2-803" fmla="*/ 2041440 w 2305244"/>
              <a:gd name="connsiteY2-804" fmla="*/ 514597 h 2369152"/>
              <a:gd name="connsiteX3-805" fmla="*/ 2296406 w 2305244"/>
              <a:gd name="connsiteY3-806" fmla="*/ 662729 h 2369152"/>
              <a:gd name="connsiteX4-807" fmla="*/ 1106618 w 2305244"/>
              <a:gd name="connsiteY4-808" fmla="*/ 1004182 h 2369152"/>
              <a:gd name="connsiteX5-809" fmla="*/ 1628969 w 2305244"/>
              <a:gd name="connsiteY5-810" fmla="*/ 1550002 h 2369152"/>
              <a:gd name="connsiteX6-811" fmla="*/ 2076644 w 2305244"/>
              <a:gd name="connsiteY6-812" fmla="*/ 1550002 h 2369152"/>
              <a:gd name="connsiteX7-813" fmla="*/ 2305244 w 2305244"/>
              <a:gd name="connsiteY7-814" fmla="*/ 1740502 h 2369152"/>
              <a:gd name="connsiteX8-815" fmla="*/ 1838519 w 2305244"/>
              <a:gd name="connsiteY8-816" fmla="*/ 1873852 h 2369152"/>
              <a:gd name="connsiteX9-817" fmla="*/ 2009969 w 2305244"/>
              <a:gd name="connsiteY9-818" fmla="*/ 2121502 h 2369152"/>
              <a:gd name="connsiteX10-819" fmla="*/ 1733744 w 2305244"/>
              <a:gd name="connsiteY10-820" fmla="*/ 1988152 h 2369152"/>
              <a:gd name="connsiteX11-821" fmla="*/ 1543244 w 2305244"/>
              <a:gd name="connsiteY11-822" fmla="*/ 2369152 h 2369152"/>
              <a:gd name="connsiteX12-823" fmla="*/ 1314644 w 2305244"/>
              <a:gd name="connsiteY12-824" fmla="*/ 2150077 h 2369152"/>
              <a:gd name="connsiteX13-825" fmla="*/ 1447994 w 2305244"/>
              <a:gd name="connsiteY13-826" fmla="*/ 1788127 h 2369152"/>
              <a:gd name="connsiteX14-827" fmla="*/ 909489 w 2305244"/>
              <a:gd name="connsiteY14-828" fmla="*/ 1185156 h 2369152"/>
              <a:gd name="connsiteX15-829" fmla="*/ 414951 w 2305244"/>
              <a:gd name="connsiteY15-830" fmla="*/ 2322212 h 2369152"/>
              <a:gd name="connsiteX16-831" fmla="*/ 293184 w 2305244"/>
              <a:gd name="connsiteY16-832" fmla="*/ 2052845 h 2369152"/>
              <a:gd name="connsiteX17-833" fmla="*/ 520411 w 2305244"/>
              <a:gd name="connsiteY17-834" fmla="*/ 767428 h 2369152"/>
              <a:gd name="connsiteX18-835" fmla="*/ 11167 w 2305244"/>
              <a:gd name="connsiteY18-836" fmla="*/ 5505 h 2369152"/>
              <a:gd name="connsiteX0-837" fmla="*/ 11167 w 2305244"/>
              <a:gd name="connsiteY0-838" fmla="*/ 5505 h 2369152"/>
              <a:gd name="connsiteX1-839" fmla="*/ 771719 w 2305244"/>
              <a:gd name="connsiteY1-840" fmla="*/ 578452 h 2369152"/>
              <a:gd name="connsiteX2-841" fmla="*/ 2041440 w 2305244"/>
              <a:gd name="connsiteY2-842" fmla="*/ 514597 h 2369152"/>
              <a:gd name="connsiteX3-843" fmla="*/ 2296406 w 2305244"/>
              <a:gd name="connsiteY3-844" fmla="*/ 662729 h 2369152"/>
              <a:gd name="connsiteX4-845" fmla="*/ 1106618 w 2305244"/>
              <a:gd name="connsiteY4-846" fmla="*/ 1004182 h 2369152"/>
              <a:gd name="connsiteX5-847" fmla="*/ 1628969 w 2305244"/>
              <a:gd name="connsiteY5-848" fmla="*/ 1550002 h 2369152"/>
              <a:gd name="connsiteX6-849" fmla="*/ 2076644 w 2305244"/>
              <a:gd name="connsiteY6-850" fmla="*/ 1550002 h 2369152"/>
              <a:gd name="connsiteX7-851" fmla="*/ 2305244 w 2305244"/>
              <a:gd name="connsiteY7-852" fmla="*/ 1740502 h 2369152"/>
              <a:gd name="connsiteX8-853" fmla="*/ 1838519 w 2305244"/>
              <a:gd name="connsiteY8-854" fmla="*/ 1873852 h 2369152"/>
              <a:gd name="connsiteX9-855" fmla="*/ 2009969 w 2305244"/>
              <a:gd name="connsiteY9-856" fmla="*/ 2121502 h 2369152"/>
              <a:gd name="connsiteX10-857" fmla="*/ 1733744 w 2305244"/>
              <a:gd name="connsiteY10-858" fmla="*/ 1988152 h 2369152"/>
              <a:gd name="connsiteX11-859" fmla="*/ 1543244 w 2305244"/>
              <a:gd name="connsiteY11-860" fmla="*/ 2369152 h 2369152"/>
              <a:gd name="connsiteX12-861" fmla="*/ 1314644 w 2305244"/>
              <a:gd name="connsiteY12-862" fmla="*/ 2150077 h 2369152"/>
              <a:gd name="connsiteX13-863" fmla="*/ 1447994 w 2305244"/>
              <a:gd name="connsiteY13-864" fmla="*/ 1788127 h 2369152"/>
              <a:gd name="connsiteX14-865" fmla="*/ 898516 w 2305244"/>
              <a:gd name="connsiteY14-866" fmla="*/ 1196129 h 2369152"/>
              <a:gd name="connsiteX15-867" fmla="*/ 414951 w 2305244"/>
              <a:gd name="connsiteY15-868" fmla="*/ 2322212 h 2369152"/>
              <a:gd name="connsiteX16-869" fmla="*/ 293184 w 2305244"/>
              <a:gd name="connsiteY16-870" fmla="*/ 2052845 h 2369152"/>
              <a:gd name="connsiteX17-871" fmla="*/ 520411 w 2305244"/>
              <a:gd name="connsiteY17-872" fmla="*/ 767428 h 2369152"/>
              <a:gd name="connsiteX18-873" fmla="*/ 11167 w 2305244"/>
              <a:gd name="connsiteY18-874" fmla="*/ 5505 h 2369152"/>
              <a:gd name="connsiteX0-875" fmla="*/ 11167 w 2305244"/>
              <a:gd name="connsiteY0-876" fmla="*/ 5505 h 2369152"/>
              <a:gd name="connsiteX1-877" fmla="*/ 771719 w 2305244"/>
              <a:gd name="connsiteY1-878" fmla="*/ 578452 h 2369152"/>
              <a:gd name="connsiteX2-879" fmla="*/ 2041440 w 2305244"/>
              <a:gd name="connsiteY2-880" fmla="*/ 514597 h 2369152"/>
              <a:gd name="connsiteX3-881" fmla="*/ 2296406 w 2305244"/>
              <a:gd name="connsiteY3-882" fmla="*/ 662729 h 2369152"/>
              <a:gd name="connsiteX4-883" fmla="*/ 1124906 w 2305244"/>
              <a:gd name="connsiteY4-884" fmla="*/ 1004182 h 2369152"/>
              <a:gd name="connsiteX5-885" fmla="*/ 1628969 w 2305244"/>
              <a:gd name="connsiteY5-886" fmla="*/ 1550002 h 2369152"/>
              <a:gd name="connsiteX6-887" fmla="*/ 2076644 w 2305244"/>
              <a:gd name="connsiteY6-888" fmla="*/ 1550002 h 2369152"/>
              <a:gd name="connsiteX7-889" fmla="*/ 2305244 w 2305244"/>
              <a:gd name="connsiteY7-890" fmla="*/ 1740502 h 2369152"/>
              <a:gd name="connsiteX8-891" fmla="*/ 1838519 w 2305244"/>
              <a:gd name="connsiteY8-892" fmla="*/ 1873852 h 2369152"/>
              <a:gd name="connsiteX9-893" fmla="*/ 2009969 w 2305244"/>
              <a:gd name="connsiteY9-894" fmla="*/ 2121502 h 2369152"/>
              <a:gd name="connsiteX10-895" fmla="*/ 1733744 w 2305244"/>
              <a:gd name="connsiteY10-896" fmla="*/ 1988152 h 2369152"/>
              <a:gd name="connsiteX11-897" fmla="*/ 1543244 w 2305244"/>
              <a:gd name="connsiteY11-898" fmla="*/ 2369152 h 2369152"/>
              <a:gd name="connsiteX12-899" fmla="*/ 1314644 w 2305244"/>
              <a:gd name="connsiteY12-900" fmla="*/ 2150077 h 2369152"/>
              <a:gd name="connsiteX13-901" fmla="*/ 1447994 w 2305244"/>
              <a:gd name="connsiteY13-902" fmla="*/ 1788127 h 2369152"/>
              <a:gd name="connsiteX14-903" fmla="*/ 898516 w 2305244"/>
              <a:gd name="connsiteY14-904" fmla="*/ 1196129 h 2369152"/>
              <a:gd name="connsiteX15-905" fmla="*/ 414951 w 2305244"/>
              <a:gd name="connsiteY15-906" fmla="*/ 2322212 h 2369152"/>
              <a:gd name="connsiteX16-907" fmla="*/ 293184 w 2305244"/>
              <a:gd name="connsiteY16-908" fmla="*/ 2052845 h 2369152"/>
              <a:gd name="connsiteX17-909" fmla="*/ 520411 w 2305244"/>
              <a:gd name="connsiteY17-910" fmla="*/ 767428 h 2369152"/>
              <a:gd name="connsiteX18-911" fmla="*/ 11167 w 2305244"/>
              <a:gd name="connsiteY18-912" fmla="*/ 5505 h 2369152"/>
              <a:gd name="connsiteX0-913" fmla="*/ 11167 w 2305244"/>
              <a:gd name="connsiteY0-914" fmla="*/ 5505 h 2369152"/>
              <a:gd name="connsiteX1-915" fmla="*/ 771719 w 2305244"/>
              <a:gd name="connsiteY1-916" fmla="*/ 578452 h 2369152"/>
              <a:gd name="connsiteX2-917" fmla="*/ 2041440 w 2305244"/>
              <a:gd name="connsiteY2-918" fmla="*/ 514597 h 2369152"/>
              <a:gd name="connsiteX3-919" fmla="*/ 2296406 w 2305244"/>
              <a:gd name="connsiteY3-920" fmla="*/ 662729 h 2369152"/>
              <a:gd name="connsiteX4-921" fmla="*/ 1124906 w 2305244"/>
              <a:gd name="connsiteY4-922" fmla="*/ 1004182 h 2369152"/>
              <a:gd name="connsiteX5-923" fmla="*/ 1628969 w 2305244"/>
              <a:gd name="connsiteY5-924" fmla="*/ 1550002 h 2369152"/>
              <a:gd name="connsiteX6-925" fmla="*/ 2076644 w 2305244"/>
              <a:gd name="connsiteY6-926" fmla="*/ 1550002 h 2369152"/>
              <a:gd name="connsiteX7-927" fmla="*/ 2305244 w 2305244"/>
              <a:gd name="connsiteY7-928" fmla="*/ 1740502 h 2369152"/>
              <a:gd name="connsiteX8-929" fmla="*/ 1838519 w 2305244"/>
              <a:gd name="connsiteY8-930" fmla="*/ 1873852 h 2369152"/>
              <a:gd name="connsiteX9-931" fmla="*/ 2009969 w 2305244"/>
              <a:gd name="connsiteY9-932" fmla="*/ 2121502 h 2369152"/>
              <a:gd name="connsiteX10-933" fmla="*/ 1733744 w 2305244"/>
              <a:gd name="connsiteY10-934" fmla="*/ 1988152 h 2369152"/>
              <a:gd name="connsiteX11-935" fmla="*/ 1543244 w 2305244"/>
              <a:gd name="connsiteY11-936" fmla="*/ 2369152 h 2369152"/>
              <a:gd name="connsiteX12-937" fmla="*/ 1314644 w 2305244"/>
              <a:gd name="connsiteY12-938" fmla="*/ 2150077 h 2369152"/>
              <a:gd name="connsiteX13-939" fmla="*/ 1447994 w 2305244"/>
              <a:gd name="connsiteY13-940" fmla="*/ 1788127 h 2369152"/>
              <a:gd name="connsiteX14-941" fmla="*/ 909489 w 2305244"/>
              <a:gd name="connsiteY14-942" fmla="*/ 1225390 h 2369152"/>
              <a:gd name="connsiteX15-943" fmla="*/ 414951 w 2305244"/>
              <a:gd name="connsiteY15-944" fmla="*/ 2322212 h 2369152"/>
              <a:gd name="connsiteX16-945" fmla="*/ 293184 w 2305244"/>
              <a:gd name="connsiteY16-946" fmla="*/ 2052845 h 2369152"/>
              <a:gd name="connsiteX17-947" fmla="*/ 520411 w 2305244"/>
              <a:gd name="connsiteY17-948" fmla="*/ 767428 h 2369152"/>
              <a:gd name="connsiteX18-949" fmla="*/ 11167 w 2305244"/>
              <a:gd name="connsiteY18-950" fmla="*/ 5505 h 2369152"/>
              <a:gd name="connsiteX0-951" fmla="*/ 11167 w 2305244"/>
              <a:gd name="connsiteY0-952" fmla="*/ 5505 h 2369152"/>
              <a:gd name="connsiteX1-953" fmla="*/ 771719 w 2305244"/>
              <a:gd name="connsiteY1-954" fmla="*/ 578452 h 2369152"/>
              <a:gd name="connsiteX2-955" fmla="*/ 2041440 w 2305244"/>
              <a:gd name="connsiteY2-956" fmla="*/ 514597 h 2369152"/>
              <a:gd name="connsiteX3-957" fmla="*/ 2296406 w 2305244"/>
              <a:gd name="connsiteY3-958" fmla="*/ 662729 h 2369152"/>
              <a:gd name="connsiteX4-959" fmla="*/ 1124906 w 2305244"/>
              <a:gd name="connsiteY4-960" fmla="*/ 1004182 h 2369152"/>
              <a:gd name="connsiteX5-961" fmla="*/ 1628969 w 2305244"/>
              <a:gd name="connsiteY5-962" fmla="*/ 1550002 h 2369152"/>
              <a:gd name="connsiteX6-963" fmla="*/ 2076644 w 2305244"/>
              <a:gd name="connsiteY6-964" fmla="*/ 1550002 h 2369152"/>
              <a:gd name="connsiteX7-965" fmla="*/ 2305244 w 2305244"/>
              <a:gd name="connsiteY7-966" fmla="*/ 1740502 h 2369152"/>
              <a:gd name="connsiteX8-967" fmla="*/ 1838519 w 2305244"/>
              <a:gd name="connsiteY8-968" fmla="*/ 1873852 h 2369152"/>
              <a:gd name="connsiteX9-969" fmla="*/ 2009969 w 2305244"/>
              <a:gd name="connsiteY9-970" fmla="*/ 2121502 h 2369152"/>
              <a:gd name="connsiteX10-971" fmla="*/ 1733744 w 2305244"/>
              <a:gd name="connsiteY10-972" fmla="*/ 1988152 h 2369152"/>
              <a:gd name="connsiteX11-973" fmla="*/ 1543244 w 2305244"/>
              <a:gd name="connsiteY11-974" fmla="*/ 2369152 h 2369152"/>
              <a:gd name="connsiteX12-975" fmla="*/ 1314644 w 2305244"/>
              <a:gd name="connsiteY12-976" fmla="*/ 2150077 h 2369152"/>
              <a:gd name="connsiteX13-977" fmla="*/ 1473597 w 2305244"/>
              <a:gd name="connsiteY13-978" fmla="*/ 1788127 h 2369152"/>
              <a:gd name="connsiteX14-979" fmla="*/ 909489 w 2305244"/>
              <a:gd name="connsiteY14-980" fmla="*/ 1225390 h 2369152"/>
              <a:gd name="connsiteX15-981" fmla="*/ 414951 w 2305244"/>
              <a:gd name="connsiteY15-982" fmla="*/ 2322212 h 2369152"/>
              <a:gd name="connsiteX16-983" fmla="*/ 293184 w 2305244"/>
              <a:gd name="connsiteY16-984" fmla="*/ 2052845 h 2369152"/>
              <a:gd name="connsiteX17-985" fmla="*/ 520411 w 2305244"/>
              <a:gd name="connsiteY17-986" fmla="*/ 767428 h 2369152"/>
              <a:gd name="connsiteX18-987" fmla="*/ 11167 w 2305244"/>
              <a:gd name="connsiteY18-988" fmla="*/ 5505 h 2369152"/>
              <a:gd name="connsiteX0-989" fmla="*/ 11167 w 2305244"/>
              <a:gd name="connsiteY0-990" fmla="*/ 5505 h 2369152"/>
              <a:gd name="connsiteX1-991" fmla="*/ 771719 w 2305244"/>
              <a:gd name="connsiteY1-992" fmla="*/ 578452 h 2369152"/>
              <a:gd name="connsiteX2-993" fmla="*/ 2041440 w 2305244"/>
              <a:gd name="connsiteY2-994" fmla="*/ 514597 h 2369152"/>
              <a:gd name="connsiteX3-995" fmla="*/ 2296406 w 2305244"/>
              <a:gd name="connsiteY3-996" fmla="*/ 662729 h 2369152"/>
              <a:gd name="connsiteX4-997" fmla="*/ 1124906 w 2305244"/>
              <a:gd name="connsiteY4-998" fmla="*/ 1004182 h 2369152"/>
              <a:gd name="connsiteX5-999" fmla="*/ 1628969 w 2305244"/>
              <a:gd name="connsiteY5-1000" fmla="*/ 1550002 h 2369152"/>
              <a:gd name="connsiteX6-1001" fmla="*/ 2076644 w 2305244"/>
              <a:gd name="connsiteY6-1002" fmla="*/ 1550002 h 2369152"/>
              <a:gd name="connsiteX7-1003" fmla="*/ 2305244 w 2305244"/>
              <a:gd name="connsiteY7-1004" fmla="*/ 1740502 h 2369152"/>
              <a:gd name="connsiteX8-1005" fmla="*/ 1838519 w 2305244"/>
              <a:gd name="connsiteY8-1006" fmla="*/ 1873852 h 2369152"/>
              <a:gd name="connsiteX9-1007" fmla="*/ 2009969 w 2305244"/>
              <a:gd name="connsiteY9-1008" fmla="*/ 2121502 h 2369152"/>
              <a:gd name="connsiteX10-1009" fmla="*/ 1733744 w 2305244"/>
              <a:gd name="connsiteY10-1010" fmla="*/ 1988152 h 2369152"/>
              <a:gd name="connsiteX11-1011" fmla="*/ 1543244 w 2305244"/>
              <a:gd name="connsiteY11-1012" fmla="*/ 2369152 h 2369152"/>
              <a:gd name="connsiteX12-1013" fmla="*/ 1314644 w 2305244"/>
              <a:gd name="connsiteY12-1014" fmla="*/ 2150077 h 2369152"/>
              <a:gd name="connsiteX13-1015" fmla="*/ 1513830 w 2305244"/>
              <a:gd name="connsiteY13-1016" fmla="*/ 1784469 h 2369152"/>
              <a:gd name="connsiteX14-1017" fmla="*/ 909489 w 2305244"/>
              <a:gd name="connsiteY14-1018" fmla="*/ 1225390 h 2369152"/>
              <a:gd name="connsiteX15-1019" fmla="*/ 414951 w 2305244"/>
              <a:gd name="connsiteY15-1020" fmla="*/ 2322212 h 2369152"/>
              <a:gd name="connsiteX16-1021" fmla="*/ 293184 w 2305244"/>
              <a:gd name="connsiteY16-1022" fmla="*/ 2052845 h 2369152"/>
              <a:gd name="connsiteX17-1023" fmla="*/ 520411 w 2305244"/>
              <a:gd name="connsiteY17-1024" fmla="*/ 767428 h 2369152"/>
              <a:gd name="connsiteX18-1025" fmla="*/ 11167 w 2305244"/>
              <a:gd name="connsiteY18-1026" fmla="*/ 5505 h 2369152"/>
              <a:gd name="connsiteX0-1027" fmla="*/ 11167 w 2305244"/>
              <a:gd name="connsiteY0-1028" fmla="*/ 5505 h 2369152"/>
              <a:gd name="connsiteX1-1029" fmla="*/ 771719 w 2305244"/>
              <a:gd name="connsiteY1-1030" fmla="*/ 578452 h 2369152"/>
              <a:gd name="connsiteX2-1031" fmla="*/ 2041440 w 2305244"/>
              <a:gd name="connsiteY2-1032" fmla="*/ 514597 h 2369152"/>
              <a:gd name="connsiteX3-1033" fmla="*/ 2296406 w 2305244"/>
              <a:gd name="connsiteY3-1034" fmla="*/ 662729 h 2369152"/>
              <a:gd name="connsiteX4-1035" fmla="*/ 1124906 w 2305244"/>
              <a:gd name="connsiteY4-1036" fmla="*/ 1004182 h 2369152"/>
              <a:gd name="connsiteX5-1037" fmla="*/ 1628969 w 2305244"/>
              <a:gd name="connsiteY5-1038" fmla="*/ 1550002 h 2369152"/>
              <a:gd name="connsiteX6-1039" fmla="*/ 2076644 w 2305244"/>
              <a:gd name="connsiteY6-1040" fmla="*/ 1550002 h 2369152"/>
              <a:gd name="connsiteX7-1041" fmla="*/ 2305244 w 2305244"/>
              <a:gd name="connsiteY7-1042" fmla="*/ 1740502 h 2369152"/>
              <a:gd name="connsiteX8-1043" fmla="*/ 1838519 w 2305244"/>
              <a:gd name="connsiteY8-1044" fmla="*/ 1873852 h 2369152"/>
              <a:gd name="connsiteX9-1045" fmla="*/ 2009969 w 2305244"/>
              <a:gd name="connsiteY9-1046" fmla="*/ 2121502 h 2369152"/>
              <a:gd name="connsiteX10-1047" fmla="*/ 1733744 w 2305244"/>
              <a:gd name="connsiteY10-1048" fmla="*/ 1988152 h 2369152"/>
              <a:gd name="connsiteX11-1049" fmla="*/ 1543244 w 2305244"/>
              <a:gd name="connsiteY11-1050" fmla="*/ 2369152 h 2369152"/>
              <a:gd name="connsiteX12-1051" fmla="*/ 1314644 w 2305244"/>
              <a:gd name="connsiteY12-1052" fmla="*/ 2150077 h 2369152"/>
              <a:gd name="connsiteX13-1053" fmla="*/ 1495542 w 2305244"/>
              <a:gd name="connsiteY13-1054" fmla="*/ 1788127 h 2369152"/>
              <a:gd name="connsiteX14-1055" fmla="*/ 909489 w 2305244"/>
              <a:gd name="connsiteY14-1056" fmla="*/ 1225390 h 2369152"/>
              <a:gd name="connsiteX15-1057" fmla="*/ 414951 w 2305244"/>
              <a:gd name="connsiteY15-1058" fmla="*/ 2322212 h 2369152"/>
              <a:gd name="connsiteX16-1059" fmla="*/ 293184 w 2305244"/>
              <a:gd name="connsiteY16-1060" fmla="*/ 2052845 h 2369152"/>
              <a:gd name="connsiteX17-1061" fmla="*/ 520411 w 2305244"/>
              <a:gd name="connsiteY17-1062" fmla="*/ 767428 h 2369152"/>
              <a:gd name="connsiteX18-1063" fmla="*/ 11167 w 2305244"/>
              <a:gd name="connsiteY18-1064" fmla="*/ 5505 h 2369152"/>
              <a:gd name="connsiteX0-1065" fmla="*/ 11167 w 2305244"/>
              <a:gd name="connsiteY0-1066" fmla="*/ 5505 h 2369152"/>
              <a:gd name="connsiteX1-1067" fmla="*/ 771719 w 2305244"/>
              <a:gd name="connsiteY1-1068" fmla="*/ 578452 h 2369152"/>
              <a:gd name="connsiteX2-1069" fmla="*/ 2041440 w 2305244"/>
              <a:gd name="connsiteY2-1070" fmla="*/ 514597 h 2369152"/>
              <a:gd name="connsiteX3-1071" fmla="*/ 2296406 w 2305244"/>
              <a:gd name="connsiteY3-1072" fmla="*/ 662729 h 2369152"/>
              <a:gd name="connsiteX4-1073" fmla="*/ 1124906 w 2305244"/>
              <a:gd name="connsiteY4-1074" fmla="*/ 1004182 h 2369152"/>
              <a:gd name="connsiteX5-1075" fmla="*/ 1650914 w 2305244"/>
              <a:gd name="connsiteY5-1076" fmla="*/ 1597551 h 2369152"/>
              <a:gd name="connsiteX6-1077" fmla="*/ 2076644 w 2305244"/>
              <a:gd name="connsiteY6-1078" fmla="*/ 1550002 h 2369152"/>
              <a:gd name="connsiteX7-1079" fmla="*/ 2305244 w 2305244"/>
              <a:gd name="connsiteY7-1080" fmla="*/ 1740502 h 2369152"/>
              <a:gd name="connsiteX8-1081" fmla="*/ 1838519 w 2305244"/>
              <a:gd name="connsiteY8-1082" fmla="*/ 1873852 h 2369152"/>
              <a:gd name="connsiteX9-1083" fmla="*/ 2009969 w 2305244"/>
              <a:gd name="connsiteY9-1084" fmla="*/ 2121502 h 2369152"/>
              <a:gd name="connsiteX10-1085" fmla="*/ 1733744 w 2305244"/>
              <a:gd name="connsiteY10-1086" fmla="*/ 1988152 h 2369152"/>
              <a:gd name="connsiteX11-1087" fmla="*/ 1543244 w 2305244"/>
              <a:gd name="connsiteY11-1088" fmla="*/ 2369152 h 2369152"/>
              <a:gd name="connsiteX12-1089" fmla="*/ 1314644 w 2305244"/>
              <a:gd name="connsiteY12-1090" fmla="*/ 2150077 h 2369152"/>
              <a:gd name="connsiteX13-1091" fmla="*/ 1495542 w 2305244"/>
              <a:gd name="connsiteY13-1092" fmla="*/ 1788127 h 2369152"/>
              <a:gd name="connsiteX14-1093" fmla="*/ 909489 w 2305244"/>
              <a:gd name="connsiteY14-1094" fmla="*/ 1225390 h 2369152"/>
              <a:gd name="connsiteX15-1095" fmla="*/ 414951 w 2305244"/>
              <a:gd name="connsiteY15-1096" fmla="*/ 2322212 h 2369152"/>
              <a:gd name="connsiteX16-1097" fmla="*/ 293184 w 2305244"/>
              <a:gd name="connsiteY16-1098" fmla="*/ 2052845 h 2369152"/>
              <a:gd name="connsiteX17-1099" fmla="*/ 520411 w 2305244"/>
              <a:gd name="connsiteY17-1100" fmla="*/ 767428 h 2369152"/>
              <a:gd name="connsiteX18-1101" fmla="*/ 11167 w 2305244"/>
              <a:gd name="connsiteY18-1102" fmla="*/ 5505 h 2369152"/>
              <a:gd name="connsiteX0-1103" fmla="*/ 11167 w 2305244"/>
              <a:gd name="connsiteY0-1104" fmla="*/ 5505 h 2369152"/>
              <a:gd name="connsiteX1-1105" fmla="*/ 771719 w 2305244"/>
              <a:gd name="connsiteY1-1106" fmla="*/ 578452 h 2369152"/>
              <a:gd name="connsiteX2-1107" fmla="*/ 2041440 w 2305244"/>
              <a:gd name="connsiteY2-1108" fmla="*/ 514597 h 2369152"/>
              <a:gd name="connsiteX3-1109" fmla="*/ 2296406 w 2305244"/>
              <a:gd name="connsiteY3-1110" fmla="*/ 662729 h 2369152"/>
              <a:gd name="connsiteX4-1111" fmla="*/ 1124906 w 2305244"/>
              <a:gd name="connsiteY4-1112" fmla="*/ 1004182 h 2369152"/>
              <a:gd name="connsiteX5-1113" fmla="*/ 1676517 w 2305244"/>
              <a:gd name="connsiteY5-1114" fmla="*/ 1608523 h 2369152"/>
              <a:gd name="connsiteX6-1115" fmla="*/ 2076644 w 2305244"/>
              <a:gd name="connsiteY6-1116" fmla="*/ 1550002 h 2369152"/>
              <a:gd name="connsiteX7-1117" fmla="*/ 2305244 w 2305244"/>
              <a:gd name="connsiteY7-1118" fmla="*/ 1740502 h 2369152"/>
              <a:gd name="connsiteX8-1119" fmla="*/ 1838519 w 2305244"/>
              <a:gd name="connsiteY8-1120" fmla="*/ 1873852 h 2369152"/>
              <a:gd name="connsiteX9-1121" fmla="*/ 2009969 w 2305244"/>
              <a:gd name="connsiteY9-1122" fmla="*/ 2121502 h 2369152"/>
              <a:gd name="connsiteX10-1123" fmla="*/ 1733744 w 2305244"/>
              <a:gd name="connsiteY10-1124" fmla="*/ 1988152 h 2369152"/>
              <a:gd name="connsiteX11-1125" fmla="*/ 1543244 w 2305244"/>
              <a:gd name="connsiteY11-1126" fmla="*/ 2369152 h 2369152"/>
              <a:gd name="connsiteX12-1127" fmla="*/ 1314644 w 2305244"/>
              <a:gd name="connsiteY12-1128" fmla="*/ 2150077 h 2369152"/>
              <a:gd name="connsiteX13-1129" fmla="*/ 1495542 w 2305244"/>
              <a:gd name="connsiteY13-1130" fmla="*/ 1788127 h 2369152"/>
              <a:gd name="connsiteX14-1131" fmla="*/ 909489 w 2305244"/>
              <a:gd name="connsiteY14-1132" fmla="*/ 1225390 h 2369152"/>
              <a:gd name="connsiteX15-1133" fmla="*/ 414951 w 2305244"/>
              <a:gd name="connsiteY15-1134" fmla="*/ 2322212 h 2369152"/>
              <a:gd name="connsiteX16-1135" fmla="*/ 293184 w 2305244"/>
              <a:gd name="connsiteY16-1136" fmla="*/ 2052845 h 2369152"/>
              <a:gd name="connsiteX17-1137" fmla="*/ 520411 w 2305244"/>
              <a:gd name="connsiteY17-1138" fmla="*/ 767428 h 2369152"/>
              <a:gd name="connsiteX18-1139" fmla="*/ 11167 w 2305244"/>
              <a:gd name="connsiteY18-1140" fmla="*/ 5505 h 2369152"/>
              <a:gd name="connsiteX0-1141" fmla="*/ 11167 w 2305244"/>
              <a:gd name="connsiteY0-1142" fmla="*/ 5505 h 2369152"/>
              <a:gd name="connsiteX1-1143" fmla="*/ 771719 w 2305244"/>
              <a:gd name="connsiteY1-1144" fmla="*/ 578452 h 2369152"/>
              <a:gd name="connsiteX2-1145" fmla="*/ 2041440 w 2305244"/>
              <a:gd name="connsiteY2-1146" fmla="*/ 514597 h 2369152"/>
              <a:gd name="connsiteX3-1147" fmla="*/ 2296406 w 2305244"/>
              <a:gd name="connsiteY3-1148" fmla="*/ 662729 h 2369152"/>
              <a:gd name="connsiteX4-1149" fmla="*/ 1124906 w 2305244"/>
              <a:gd name="connsiteY4-1150" fmla="*/ 1004182 h 2369152"/>
              <a:gd name="connsiteX5-1151" fmla="*/ 1676517 w 2305244"/>
              <a:gd name="connsiteY5-1152" fmla="*/ 1608523 h 2369152"/>
              <a:gd name="connsiteX6-1153" fmla="*/ 2032752 w 2305244"/>
              <a:gd name="connsiteY6-1154" fmla="*/ 1550002 h 2369152"/>
              <a:gd name="connsiteX7-1155" fmla="*/ 2305244 w 2305244"/>
              <a:gd name="connsiteY7-1156" fmla="*/ 1740502 h 2369152"/>
              <a:gd name="connsiteX8-1157" fmla="*/ 1838519 w 2305244"/>
              <a:gd name="connsiteY8-1158" fmla="*/ 1873852 h 2369152"/>
              <a:gd name="connsiteX9-1159" fmla="*/ 2009969 w 2305244"/>
              <a:gd name="connsiteY9-1160" fmla="*/ 2121502 h 2369152"/>
              <a:gd name="connsiteX10-1161" fmla="*/ 1733744 w 2305244"/>
              <a:gd name="connsiteY10-1162" fmla="*/ 1988152 h 2369152"/>
              <a:gd name="connsiteX11-1163" fmla="*/ 1543244 w 2305244"/>
              <a:gd name="connsiteY11-1164" fmla="*/ 2369152 h 2369152"/>
              <a:gd name="connsiteX12-1165" fmla="*/ 1314644 w 2305244"/>
              <a:gd name="connsiteY12-1166" fmla="*/ 2150077 h 2369152"/>
              <a:gd name="connsiteX13-1167" fmla="*/ 1495542 w 2305244"/>
              <a:gd name="connsiteY13-1168" fmla="*/ 1788127 h 2369152"/>
              <a:gd name="connsiteX14-1169" fmla="*/ 909489 w 2305244"/>
              <a:gd name="connsiteY14-1170" fmla="*/ 1225390 h 2369152"/>
              <a:gd name="connsiteX15-1171" fmla="*/ 414951 w 2305244"/>
              <a:gd name="connsiteY15-1172" fmla="*/ 2322212 h 2369152"/>
              <a:gd name="connsiteX16-1173" fmla="*/ 293184 w 2305244"/>
              <a:gd name="connsiteY16-1174" fmla="*/ 2052845 h 2369152"/>
              <a:gd name="connsiteX17-1175" fmla="*/ 520411 w 2305244"/>
              <a:gd name="connsiteY17-1176" fmla="*/ 767428 h 2369152"/>
              <a:gd name="connsiteX18-1177" fmla="*/ 11167 w 2305244"/>
              <a:gd name="connsiteY18-1178" fmla="*/ 5505 h 2369152"/>
              <a:gd name="connsiteX0-1179" fmla="*/ 2305244 w 2305244"/>
              <a:gd name="connsiteY0-1180" fmla="*/ 1740502 h 2369152"/>
              <a:gd name="connsiteX1-1181" fmla="*/ 1838519 w 2305244"/>
              <a:gd name="connsiteY1-1182" fmla="*/ 1873852 h 2369152"/>
              <a:gd name="connsiteX2-1183" fmla="*/ 2009969 w 2305244"/>
              <a:gd name="connsiteY2-1184" fmla="*/ 2121502 h 2369152"/>
              <a:gd name="connsiteX3-1185" fmla="*/ 1733744 w 2305244"/>
              <a:gd name="connsiteY3-1186" fmla="*/ 1988152 h 2369152"/>
              <a:gd name="connsiteX4-1187" fmla="*/ 1543244 w 2305244"/>
              <a:gd name="connsiteY4-1188" fmla="*/ 2369152 h 2369152"/>
              <a:gd name="connsiteX5-1189" fmla="*/ 1314644 w 2305244"/>
              <a:gd name="connsiteY5-1190" fmla="*/ 2150077 h 2369152"/>
              <a:gd name="connsiteX6-1191" fmla="*/ 1495542 w 2305244"/>
              <a:gd name="connsiteY6-1192" fmla="*/ 1788127 h 2369152"/>
              <a:gd name="connsiteX7-1193" fmla="*/ 909489 w 2305244"/>
              <a:gd name="connsiteY7-1194" fmla="*/ 1225390 h 2369152"/>
              <a:gd name="connsiteX8-1195" fmla="*/ 414951 w 2305244"/>
              <a:gd name="connsiteY8-1196" fmla="*/ 2322212 h 2369152"/>
              <a:gd name="connsiteX9-1197" fmla="*/ 293184 w 2305244"/>
              <a:gd name="connsiteY9-1198" fmla="*/ 2052845 h 2369152"/>
              <a:gd name="connsiteX10-1199" fmla="*/ 520411 w 2305244"/>
              <a:gd name="connsiteY10-1200" fmla="*/ 767428 h 2369152"/>
              <a:gd name="connsiteX11-1201" fmla="*/ 11167 w 2305244"/>
              <a:gd name="connsiteY11-1202" fmla="*/ 5505 h 2369152"/>
              <a:gd name="connsiteX12-1203" fmla="*/ 771719 w 2305244"/>
              <a:gd name="connsiteY12-1204" fmla="*/ 578452 h 2369152"/>
              <a:gd name="connsiteX13-1205" fmla="*/ 2041440 w 2305244"/>
              <a:gd name="connsiteY13-1206" fmla="*/ 514597 h 2369152"/>
              <a:gd name="connsiteX14-1207" fmla="*/ 2296406 w 2305244"/>
              <a:gd name="connsiteY14-1208" fmla="*/ 662729 h 2369152"/>
              <a:gd name="connsiteX15-1209" fmla="*/ 1124906 w 2305244"/>
              <a:gd name="connsiteY15-1210" fmla="*/ 1004182 h 2369152"/>
              <a:gd name="connsiteX16-1211" fmla="*/ 1676517 w 2305244"/>
              <a:gd name="connsiteY16-1212" fmla="*/ 1608523 h 2369152"/>
              <a:gd name="connsiteX17-1213" fmla="*/ 2124192 w 2305244"/>
              <a:gd name="connsiteY17-1214" fmla="*/ 1641442 h 2369152"/>
              <a:gd name="connsiteX0-1215" fmla="*/ 2305244 w 2305244"/>
              <a:gd name="connsiteY0-1216" fmla="*/ 1740502 h 2369152"/>
              <a:gd name="connsiteX1-1217" fmla="*/ 1838519 w 2305244"/>
              <a:gd name="connsiteY1-1218" fmla="*/ 1873852 h 2369152"/>
              <a:gd name="connsiteX2-1219" fmla="*/ 2009969 w 2305244"/>
              <a:gd name="connsiteY2-1220" fmla="*/ 2121502 h 2369152"/>
              <a:gd name="connsiteX3-1221" fmla="*/ 1733744 w 2305244"/>
              <a:gd name="connsiteY3-1222" fmla="*/ 1988152 h 2369152"/>
              <a:gd name="connsiteX4-1223" fmla="*/ 1543244 w 2305244"/>
              <a:gd name="connsiteY4-1224" fmla="*/ 2369152 h 2369152"/>
              <a:gd name="connsiteX5-1225" fmla="*/ 1314644 w 2305244"/>
              <a:gd name="connsiteY5-1226" fmla="*/ 2150077 h 2369152"/>
              <a:gd name="connsiteX6-1227" fmla="*/ 1495542 w 2305244"/>
              <a:gd name="connsiteY6-1228" fmla="*/ 1788127 h 2369152"/>
              <a:gd name="connsiteX7-1229" fmla="*/ 909489 w 2305244"/>
              <a:gd name="connsiteY7-1230" fmla="*/ 1225390 h 2369152"/>
              <a:gd name="connsiteX8-1231" fmla="*/ 414951 w 2305244"/>
              <a:gd name="connsiteY8-1232" fmla="*/ 2322212 h 2369152"/>
              <a:gd name="connsiteX9-1233" fmla="*/ 293184 w 2305244"/>
              <a:gd name="connsiteY9-1234" fmla="*/ 2052845 h 2369152"/>
              <a:gd name="connsiteX10-1235" fmla="*/ 520411 w 2305244"/>
              <a:gd name="connsiteY10-1236" fmla="*/ 767428 h 2369152"/>
              <a:gd name="connsiteX11-1237" fmla="*/ 11167 w 2305244"/>
              <a:gd name="connsiteY11-1238" fmla="*/ 5505 h 2369152"/>
              <a:gd name="connsiteX12-1239" fmla="*/ 771719 w 2305244"/>
              <a:gd name="connsiteY12-1240" fmla="*/ 578452 h 2369152"/>
              <a:gd name="connsiteX13-1241" fmla="*/ 2041440 w 2305244"/>
              <a:gd name="connsiteY13-1242" fmla="*/ 514597 h 2369152"/>
              <a:gd name="connsiteX14-1243" fmla="*/ 2296406 w 2305244"/>
              <a:gd name="connsiteY14-1244" fmla="*/ 662729 h 2369152"/>
              <a:gd name="connsiteX15-1245" fmla="*/ 1124906 w 2305244"/>
              <a:gd name="connsiteY15-1246" fmla="*/ 1004182 h 2369152"/>
              <a:gd name="connsiteX16-1247" fmla="*/ 1676517 w 2305244"/>
              <a:gd name="connsiteY16-1248" fmla="*/ 1608523 h 2369152"/>
              <a:gd name="connsiteX17-1249" fmla="*/ 2102246 w 2305244"/>
              <a:gd name="connsiteY17-1250" fmla="*/ 1579262 h 2369152"/>
              <a:gd name="connsiteX0-1251" fmla="*/ 2275983 w 2296406"/>
              <a:gd name="connsiteY0-1252" fmla="*/ 1747817 h 2369152"/>
              <a:gd name="connsiteX1-1253" fmla="*/ 1838519 w 2296406"/>
              <a:gd name="connsiteY1-1254" fmla="*/ 1873852 h 2369152"/>
              <a:gd name="connsiteX2-1255" fmla="*/ 2009969 w 2296406"/>
              <a:gd name="connsiteY2-1256" fmla="*/ 2121502 h 2369152"/>
              <a:gd name="connsiteX3-1257" fmla="*/ 1733744 w 2296406"/>
              <a:gd name="connsiteY3-1258" fmla="*/ 1988152 h 2369152"/>
              <a:gd name="connsiteX4-1259" fmla="*/ 1543244 w 2296406"/>
              <a:gd name="connsiteY4-1260" fmla="*/ 2369152 h 2369152"/>
              <a:gd name="connsiteX5-1261" fmla="*/ 1314644 w 2296406"/>
              <a:gd name="connsiteY5-1262" fmla="*/ 2150077 h 2369152"/>
              <a:gd name="connsiteX6-1263" fmla="*/ 1495542 w 2296406"/>
              <a:gd name="connsiteY6-1264" fmla="*/ 1788127 h 2369152"/>
              <a:gd name="connsiteX7-1265" fmla="*/ 909489 w 2296406"/>
              <a:gd name="connsiteY7-1266" fmla="*/ 1225390 h 2369152"/>
              <a:gd name="connsiteX8-1267" fmla="*/ 414951 w 2296406"/>
              <a:gd name="connsiteY8-1268" fmla="*/ 2322212 h 2369152"/>
              <a:gd name="connsiteX9-1269" fmla="*/ 293184 w 2296406"/>
              <a:gd name="connsiteY9-1270" fmla="*/ 2052845 h 2369152"/>
              <a:gd name="connsiteX10-1271" fmla="*/ 520411 w 2296406"/>
              <a:gd name="connsiteY10-1272" fmla="*/ 767428 h 2369152"/>
              <a:gd name="connsiteX11-1273" fmla="*/ 11167 w 2296406"/>
              <a:gd name="connsiteY11-1274" fmla="*/ 5505 h 2369152"/>
              <a:gd name="connsiteX12-1275" fmla="*/ 771719 w 2296406"/>
              <a:gd name="connsiteY12-1276" fmla="*/ 578452 h 2369152"/>
              <a:gd name="connsiteX13-1277" fmla="*/ 2041440 w 2296406"/>
              <a:gd name="connsiteY13-1278" fmla="*/ 514597 h 2369152"/>
              <a:gd name="connsiteX14-1279" fmla="*/ 2296406 w 2296406"/>
              <a:gd name="connsiteY14-1280" fmla="*/ 662729 h 2369152"/>
              <a:gd name="connsiteX15-1281" fmla="*/ 1124906 w 2296406"/>
              <a:gd name="connsiteY15-1282" fmla="*/ 1004182 h 2369152"/>
              <a:gd name="connsiteX16-1283" fmla="*/ 1676517 w 2296406"/>
              <a:gd name="connsiteY16-1284" fmla="*/ 1608523 h 2369152"/>
              <a:gd name="connsiteX17-1285" fmla="*/ 2102246 w 2296406"/>
              <a:gd name="connsiteY17-1286" fmla="*/ 1579262 h 2369152"/>
              <a:gd name="connsiteX0-1287" fmla="*/ 2290614 w 2296406"/>
              <a:gd name="connsiteY0-1288" fmla="*/ 1777078 h 2369152"/>
              <a:gd name="connsiteX1-1289" fmla="*/ 1838519 w 2296406"/>
              <a:gd name="connsiteY1-1290" fmla="*/ 1873852 h 2369152"/>
              <a:gd name="connsiteX2-1291" fmla="*/ 2009969 w 2296406"/>
              <a:gd name="connsiteY2-1292" fmla="*/ 2121502 h 2369152"/>
              <a:gd name="connsiteX3-1293" fmla="*/ 1733744 w 2296406"/>
              <a:gd name="connsiteY3-1294" fmla="*/ 1988152 h 2369152"/>
              <a:gd name="connsiteX4-1295" fmla="*/ 1543244 w 2296406"/>
              <a:gd name="connsiteY4-1296" fmla="*/ 2369152 h 2369152"/>
              <a:gd name="connsiteX5-1297" fmla="*/ 1314644 w 2296406"/>
              <a:gd name="connsiteY5-1298" fmla="*/ 2150077 h 2369152"/>
              <a:gd name="connsiteX6-1299" fmla="*/ 1495542 w 2296406"/>
              <a:gd name="connsiteY6-1300" fmla="*/ 1788127 h 2369152"/>
              <a:gd name="connsiteX7-1301" fmla="*/ 909489 w 2296406"/>
              <a:gd name="connsiteY7-1302" fmla="*/ 1225390 h 2369152"/>
              <a:gd name="connsiteX8-1303" fmla="*/ 414951 w 2296406"/>
              <a:gd name="connsiteY8-1304" fmla="*/ 2322212 h 2369152"/>
              <a:gd name="connsiteX9-1305" fmla="*/ 293184 w 2296406"/>
              <a:gd name="connsiteY9-1306" fmla="*/ 2052845 h 2369152"/>
              <a:gd name="connsiteX10-1307" fmla="*/ 520411 w 2296406"/>
              <a:gd name="connsiteY10-1308" fmla="*/ 767428 h 2369152"/>
              <a:gd name="connsiteX11-1309" fmla="*/ 11167 w 2296406"/>
              <a:gd name="connsiteY11-1310" fmla="*/ 5505 h 2369152"/>
              <a:gd name="connsiteX12-1311" fmla="*/ 771719 w 2296406"/>
              <a:gd name="connsiteY12-1312" fmla="*/ 578452 h 2369152"/>
              <a:gd name="connsiteX13-1313" fmla="*/ 2041440 w 2296406"/>
              <a:gd name="connsiteY13-1314" fmla="*/ 514597 h 2369152"/>
              <a:gd name="connsiteX14-1315" fmla="*/ 2296406 w 2296406"/>
              <a:gd name="connsiteY14-1316" fmla="*/ 662729 h 2369152"/>
              <a:gd name="connsiteX15-1317" fmla="*/ 1124906 w 2296406"/>
              <a:gd name="connsiteY15-1318" fmla="*/ 1004182 h 2369152"/>
              <a:gd name="connsiteX16-1319" fmla="*/ 1676517 w 2296406"/>
              <a:gd name="connsiteY16-1320" fmla="*/ 1608523 h 2369152"/>
              <a:gd name="connsiteX17-1321" fmla="*/ 2102246 w 2296406"/>
              <a:gd name="connsiteY17-1322" fmla="*/ 1579262 h 2369152"/>
              <a:gd name="connsiteX0-1323" fmla="*/ 2290614 w 2296406"/>
              <a:gd name="connsiteY0-1324" fmla="*/ 1740502 h 2369152"/>
              <a:gd name="connsiteX1-1325" fmla="*/ 1838519 w 2296406"/>
              <a:gd name="connsiteY1-1326" fmla="*/ 1873852 h 2369152"/>
              <a:gd name="connsiteX2-1327" fmla="*/ 2009969 w 2296406"/>
              <a:gd name="connsiteY2-1328" fmla="*/ 2121502 h 2369152"/>
              <a:gd name="connsiteX3-1329" fmla="*/ 1733744 w 2296406"/>
              <a:gd name="connsiteY3-1330" fmla="*/ 1988152 h 2369152"/>
              <a:gd name="connsiteX4-1331" fmla="*/ 1543244 w 2296406"/>
              <a:gd name="connsiteY4-1332" fmla="*/ 2369152 h 2369152"/>
              <a:gd name="connsiteX5-1333" fmla="*/ 1314644 w 2296406"/>
              <a:gd name="connsiteY5-1334" fmla="*/ 2150077 h 2369152"/>
              <a:gd name="connsiteX6-1335" fmla="*/ 1495542 w 2296406"/>
              <a:gd name="connsiteY6-1336" fmla="*/ 1788127 h 2369152"/>
              <a:gd name="connsiteX7-1337" fmla="*/ 909489 w 2296406"/>
              <a:gd name="connsiteY7-1338" fmla="*/ 1225390 h 2369152"/>
              <a:gd name="connsiteX8-1339" fmla="*/ 414951 w 2296406"/>
              <a:gd name="connsiteY8-1340" fmla="*/ 2322212 h 2369152"/>
              <a:gd name="connsiteX9-1341" fmla="*/ 293184 w 2296406"/>
              <a:gd name="connsiteY9-1342" fmla="*/ 2052845 h 2369152"/>
              <a:gd name="connsiteX10-1343" fmla="*/ 520411 w 2296406"/>
              <a:gd name="connsiteY10-1344" fmla="*/ 767428 h 2369152"/>
              <a:gd name="connsiteX11-1345" fmla="*/ 11167 w 2296406"/>
              <a:gd name="connsiteY11-1346" fmla="*/ 5505 h 2369152"/>
              <a:gd name="connsiteX12-1347" fmla="*/ 771719 w 2296406"/>
              <a:gd name="connsiteY12-1348" fmla="*/ 578452 h 2369152"/>
              <a:gd name="connsiteX13-1349" fmla="*/ 2041440 w 2296406"/>
              <a:gd name="connsiteY13-1350" fmla="*/ 514597 h 2369152"/>
              <a:gd name="connsiteX14-1351" fmla="*/ 2296406 w 2296406"/>
              <a:gd name="connsiteY14-1352" fmla="*/ 662729 h 2369152"/>
              <a:gd name="connsiteX15-1353" fmla="*/ 1124906 w 2296406"/>
              <a:gd name="connsiteY15-1354" fmla="*/ 1004182 h 2369152"/>
              <a:gd name="connsiteX16-1355" fmla="*/ 1676517 w 2296406"/>
              <a:gd name="connsiteY16-1356" fmla="*/ 1608523 h 2369152"/>
              <a:gd name="connsiteX17-1357" fmla="*/ 2102246 w 2296406"/>
              <a:gd name="connsiteY17-1358" fmla="*/ 1579262 h 2369152"/>
              <a:gd name="connsiteX0-1359" fmla="*/ 2290614 w 2296406"/>
              <a:gd name="connsiteY0-1360" fmla="*/ 1740502 h 2369152"/>
              <a:gd name="connsiteX1-1361" fmla="*/ 1838519 w 2296406"/>
              <a:gd name="connsiteY1-1362" fmla="*/ 1873852 h 2369152"/>
              <a:gd name="connsiteX2-1363" fmla="*/ 2009969 w 2296406"/>
              <a:gd name="connsiteY2-1364" fmla="*/ 2121502 h 2369152"/>
              <a:gd name="connsiteX3-1365" fmla="*/ 1733744 w 2296406"/>
              <a:gd name="connsiteY3-1366" fmla="*/ 1988152 h 2369152"/>
              <a:gd name="connsiteX4-1367" fmla="*/ 1543244 w 2296406"/>
              <a:gd name="connsiteY4-1368" fmla="*/ 2369152 h 2369152"/>
              <a:gd name="connsiteX5-1369" fmla="*/ 1314644 w 2296406"/>
              <a:gd name="connsiteY5-1370" fmla="*/ 2150077 h 2369152"/>
              <a:gd name="connsiteX6-1371" fmla="*/ 1495542 w 2296406"/>
              <a:gd name="connsiteY6-1372" fmla="*/ 1788127 h 2369152"/>
              <a:gd name="connsiteX7-1373" fmla="*/ 909489 w 2296406"/>
              <a:gd name="connsiteY7-1374" fmla="*/ 1225390 h 2369152"/>
              <a:gd name="connsiteX8-1375" fmla="*/ 414951 w 2296406"/>
              <a:gd name="connsiteY8-1376" fmla="*/ 2322212 h 2369152"/>
              <a:gd name="connsiteX9-1377" fmla="*/ 293184 w 2296406"/>
              <a:gd name="connsiteY9-1378" fmla="*/ 2052845 h 2369152"/>
              <a:gd name="connsiteX10-1379" fmla="*/ 520411 w 2296406"/>
              <a:gd name="connsiteY10-1380" fmla="*/ 767428 h 2369152"/>
              <a:gd name="connsiteX11-1381" fmla="*/ 11167 w 2296406"/>
              <a:gd name="connsiteY11-1382" fmla="*/ 5505 h 2369152"/>
              <a:gd name="connsiteX12-1383" fmla="*/ 771719 w 2296406"/>
              <a:gd name="connsiteY12-1384" fmla="*/ 578452 h 2369152"/>
              <a:gd name="connsiteX13-1385" fmla="*/ 2041440 w 2296406"/>
              <a:gd name="connsiteY13-1386" fmla="*/ 514597 h 2369152"/>
              <a:gd name="connsiteX14-1387" fmla="*/ 2296406 w 2296406"/>
              <a:gd name="connsiteY14-1388" fmla="*/ 662729 h 2369152"/>
              <a:gd name="connsiteX15-1389" fmla="*/ 1124906 w 2296406"/>
              <a:gd name="connsiteY15-1390" fmla="*/ 1004182 h 2369152"/>
              <a:gd name="connsiteX16-1391" fmla="*/ 1676517 w 2296406"/>
              <a:gd name="connsiteY16-1392" fmla="*/ 1608523 h 2369152"/>
              <a:gd name="connsiteX17-1393" fmla="*/ 2062012 w 2296406"/>
              <a:gd name="connsiteY17-1394" fmla="*/ 1560974 h 2369152"/>
              <a:gd name="connsiteX0-1395" fmla="*/ 2257695 w 2296406"/>
              <a:gd name="connsiteY0-1396" fmla="*/ 1755133 h 2369152"/>
              <a:gd name="connsiteX1-1397" fmla="*/ 1838519 w 2296406"/>
              <a:gd name="connsiteY1-1398" fmla="*/ 1873852 h 2369152"/>
              <a:gd name="connsiteX2-1399" fmla="*/ 2009969 w 2296406"/>
              <a:gd name="connsiteY2-1400" fmla="*/ 2121502 h 2369152"/>
              <a:gd name="connsiteX3-1401" fmla="*/ 1733744 w 2296406"/>
              <a:gd name="connsiteY3-1402" fmla="*/ 1988152 h 2369152"/>
              <a:gd name="connsiteX4-1403" fmla="*/ 1543244 w 2296406"/>
              <a:gd name="connsiteY4-1404" fmla="*/ 2369152 h 2369152"/>
              <a:gd name="connsiteX5-1405" fmla="*/ 1314644 w 2296406"/>
              <a:gd name="connsiteY5-1406" fmla="*/ 2150077 h 2369152"/>
              <a:gd name="connsiteX6-1407" fmla="*/ 1495542 w 2296406"/>
              <a:gd name="connsiteY6-1408" fmla="*/ 1788127 h 2369152"/>
              <a:gd name="connsiteX7-1409" fmla="*/ 909489 w 2296406"/>
              <a:gd name="connsiteY7-1410" fmla="*/ 1225390 h 2369152"/>
              <a:gd name="connsiteX8-1411" fmla="*/ 414951 w 2296406"/>
              <a:gd name="connsiteY8-1412" fmla="*/ 2322212 h 2369152"/>
              <a:gd name="connsiteX9-1413" fmla="*/ 293184 w 2296406"/>
              <a:gd name="connsiteY9-1414" fmla="*/ 2052845 h 2369152"/>
              <a:gd name="connsiteX10-1415" fmla="*/ 520411 w 2296406"/>
              <a:gd name="connsiteY10-1416" fmla="*/ 767428 h 2369152"/>
              <a:gd name="connsiteX11-1417" fmla="*/ 11167 w 2296406"/>
              <a:gd name="connsiteY11-1418" fmla="*/ 5505 h 2369152"/>
              <a:gd name="connsiteX12-1419" fmla="*/ 771719 w 2296406"/>
              <a:gd name="connsiteY12-1420" fmla="*/ 578452 h 2369152"/>
              <a:gd name="connsiteX13-1421" fmla="*/ 2041440 w 2296406"/>
              <a:gd name="connsiteY13-1422" fmla="*/ 514597 h 2369152"/>
              <a:gd name="connsiteX14-1423" fmla="*/ 2296406 w 2296406"/>
              <a:gd name="connsiteY14-1424" fmla="*/ 662729 h 2369152"/>
              <a:gd name="connsiteX15-1425" fmla="*/ 1124906 w 2296406"/>
              <a:gd name="connsiteY15-1426" fmla="*/ 1004182 h 2369152"/>
              <a:gd name="connsiteX16-1427" fmla="*/ 1676517 w 2296406"/>
              <a:gd name="connsiteY16-1428" fmla="*/ 1608523 h 2369152"/>
              <a:gd name="connsiteX17-1429" fmla="*/ 2062012 w 2296406"/>
              <a:gd name="connsiteY17-1430" fmla="*/ 1560974 h 2369152"/>
              <a:gd name="connsiteX0-1431" fmla="*/ 2279640 w 2296406"/>
              <a:gd name="connsiteY0-1432" fmla="*/ 1747818 h 2369152"/>
              <a:gd name="connsiteX1-1433" fmla="*/ 1838519 w 2296406"/>
              <a:gd name="connsiteY1-1434" fmla="*/ 1873852 h 2369152"/>
              <a:gd name="connsiteX2-1435" fmla="*/ 2009969 w 2296406"/>
              <a:gd name="connsiteY2-1436" fmla="*/ 2121502 h 2369152"/>
              <a:gd name="connsiteX3-1437" fmla="*/ 1733744 w 2296406"/>
              <a:gd name="connsiteY3-1438" fmla="*/ 1988152 h 2369152"/>
              <a:gd name="connsiteX4-1439" fmla="*/ 1543244 w 2296406"/>
              <a:gd name="connsiteY4-1440" fmla="*/ 2369152 h 2369152"/>
              <a:gd name="connsiteX5-1441" fmla="*/ 1314644 w 2296406"/>
              <a:gd name="connsiteY5-1442" fmla="*/ 2150077 h 2369152"/>
              <a:gd name="connsiteX6-1443" fmla="*/ 1495542 w 2296406"/>
              <a:gd name="connsiteY6-1444" fmla="*/ 1788127 h 2369152"/>
              <a:gd name="connsiteX7-1445" fmla="*/ 909489 w 2296406"/>
              <a:gd name="connsiteY7-1446" fmla="*/ 1225390 h 2369152"/>
              <a:gd name="connsiteX8-1447" fmla="*/ 414951 w 2296406"/>
              <a:gd name="connsiteY8-1448" fmla="*/ 2322212 h 2369152"/>
              <a:gd name="connsiteX9-1449" fmla="*/ 293184 w 2296406"/>
              <a:gd name="connsiteY9-1450" fmla="*/ 2052845 h 2369152"/>
              <a:gd name="connsiteX10-1451" fmla="*/ 520411 w 2296406"/>
              <a:gd name="connsiteY10-1452" fmla="*/ 767428 h 2369152"/>
              <a:gd name="connsiteX11-1453" fmla="*/ 11167 w 2296406"/>
              <a:gd name="connsiteY11-1454" fmla="*/ 5505 h 2369152"/>
              <a:gd name="connsiteX12-1455" fmla="*/ 771719 w 2296406"/>
              <a:gd name="connsiteY12-1456" fmla="*/ 578452 h 2369152"/>
              <a:gd name="connsiteX13-1457" fmla="*/ 2041440 w 2296406"/>
              <a:gd name="connsiteY13-1458" fmla="*/ 514597 h 2369152"/>
              <a:gd name="connsiteX14-1459" fmla="*/ 2296406 w 2296406"/>
              <a:gd name="connsiteY14-1460" fmla="*/ 662729 h 2369152"/>
              <a:gd name="connsiteX15-1461" fmla="*/ 1124906 w 2296406"/>
              <a:gd name="connsiteY15-1462" fmla="*/ 1004182 h 2369152"/>
              <a:gd name="connsiteX16-1463" fmla="*/ 1676517 w 2296406"/>
              <a:gd name="connsiteY16-1464" fmla="*/ 1608523 h 2369152"/>
              <a:gd name="connsiteX17-1465" fmla="*/ 2062012 w 2296406"/>
              <a:gd name="connsiteY17-1466" fmla="*/ 1560974 h 2369152"/>
              <a:gd name="connsiteX0-1467" fmla="*/ 2279640 w 2296406"/>
              <a:gd name="connsiteY0-1468" fmla="*/ 1747818 h 2369152"/>
              <a:gd name="connsiteX1-1469" fmla="*/ 1838519 w 2296406"/>
              <a:gd name="connsiteY1-1470" fmla="*/ 1873852 h 2369152"/>
              <a:gd name="connsiteX2-1471" fmla="*/ 2009969 w 2296406"/>
              <a:gd name="connsiteY2-1472" fmla="*/ 2121502 h 2369152"/>
              <a:gd name="connsiteX3-1473" fmla="*/ 1733744 w 2296406"/>
              <a:gd name="connsiteY3-1474" fmla="*/ 1988152 h 2369152"/>
              <a:gd name="connsiteX4-1475" fmla="*/ 1543244 w 2296406"/>
              <a:gd name="connsiteY4-1476" fmla="*/ 2369152 h 2369152"/>
              <a:gd name="connsiteX5-1477" fmla="*/ 1314644 w 2296406"/>
              <a:gd name="connsiteY5-1478" fmla="*/ 2150077 h 2369152"/>
              <a:gd name="connsiteX6-1479" fmla="*/ 1495542 w 2296406"/>
              <a:gd name="connsiteY6-1480" fmla="*/ 1788127 h 2369152"/>
              <a:gd name="connsiteX7-1481" fmla="*/ 909489 w 2296406"/>
              <a:gd name="connsiteY7-1482" fmla="*/ 1225390 h 2369152"/>
              <a:gd name="connsiteX8-1483" fmla="*/ 414951 w 2296406"/>
              <a:gd name="connsiteY8-1484" fmla="*/ 2322212 h 2369152"/>
              <a:gd name="connsiteX9-1485" fmla="*/ 293184 w 2296406"/>
              <a:gd name="connsiteY9-1486" fmla="*/ 2052845 h 2369152"/>
              <a:gd name="connsiteX10-1487" fmla="*/ 520411 w 2296406"/>
              <a:gd name="connsiteY10-1488" fmla="*/ 767428 h 2369152"/>
              <a:gd name="connsiteX11-1489" fmla="*/ 11167 w 2296406"/>
              <a:gd name="connsiteY11-1490" fmla="*/ 5505 h 2369152"/>
              <a:gd name="connsiteX12-1491" fmla="*/ 771719 w 2296406"/>
              <a:gd name="connsiteY12-1492" fmla="*/ 578452 h 2369152"/>
              <a:gd name="connsiteX13-1493" fmla="*/ 2041440 w 2296406"/>
              <a:gd name="connsiteY13-1494" fmla="*/ 514597 h 2369152"/>
              <a:gd name="connsiteX14-1495" fmla="*/ 2296406 w 2296406"/>
              <a:gd name="connsiteY14-1496" fmla="*/ 662729 h 2369152"/>
              <a:gd name="connsiteX15-1497" fmla="*/ 1124906 w 2296406"/>
              <a:gd name="connsiteY15-1498" fmla="*/ 1004182 h 2369152"/>
              <a:gd name="connsiteX16-1499" fmla="*/ 1676517 w 2296406"/>
              <a:gd name="connsiteY16-1500" fmla="*/ 1608523 h 2369152"/>
              <a:gd name="connsiteX17-1501" fmla="*/ 2094931 w 2296406"/>
              <a:gd name="connsiteY17-1502" fmla="*/ 1557316 h 2369152"/>
              <a:gd name="connsiteX0-1503" fmla="*/ 2279640 w 2296406"/>
              <a:gd name="connsiteY0-1504" fmla="*/ 1747818 h 2369152"/>
              <a:gd name="connsiteX1-1505" fmla="*/ 1838519 w 2296406"/>
              <a:gd name="connsiteY1-1506" fmla="*/ 1873852 h 2369152"/>
              <a:gd name="connsiteX2-1507" fmla="*/ 2009969 w 2296406"/>
              <a:gd name="connsiteY2-1508" fmla="*/ 2121502 h 2369152"/>
              <a:gd name="connsiteX3-1509" fmla="*/ 1733744 w 2296406"/>
              <a:gd name="connsiteY3-1510" fmla="*/ 1988152 h 2369152"/>
              <a:gd name="connsiteX4-1511" fmla="*/ 1543244 w 2296406"/>
              <a:gd name="connsiteY4-1512" fmla="*/ 2369152 h 2369152"/>
              <a:gd name="connsiteX5-1513" fmla="*/ 1391454 w 2296406"/>
              <a:gd name="connsiteY5-1514" fmla="*/ 2150077 h 2369152"/>
              <a:gd name="connsiteX6-1515" fmla="*/ 1495542 w 2296406"/>
              <a:gd name="connsiteY6-1516" fmla="*/ 1788127 h 2369152"/>
              <a:gd name="connsiteX7-1517" fmla="*/ 909489 w 2296406"/>
              <a:gd name="connsiteY7-1518" fmla="*/ 1225390 h 2369152"/>
              <a:gd name="connsiteX8-1519" fmla="*/ 414951 w 2296406"/>
              <a:gd name="connsiteY8-1520" fmla="*/ 2322212 h 2369152"/>
              <a:gd name="connsiteX9-1521" fmla="*/ 293184 w 2296406"/>
              <a:gd name="connsiteY9-1522" fmla="*/ 2052845 h 2369152"/>
              <a:gd name="connsiteX10-1523" fmla="*/ 520411 w 2296406"/>
              <a:gd name="connsiteY10-1524" fmla="*/ 767428 h 2369152"/>
              <a:gd name="connsiteX11-1525" fmla="*/ 11167 w 2296406"/>
              <a:gd name="connsiteY11-1526" fmla="*/ 5505 h 2369152"/>
              <a:gd name="connsiteX12-1527" fmla="*/ 771719 w 2296406"/>
              <a:gd name="connsiteY12-1528" fmla="*/ 578452 h 2369152"/>
              <a:gd name="connsiteX13-1529" fmla="*/ 2041440 w 2296406"/>
              <a:gd name="connsiteY13-1530" fmla="*/ 514597 h 2369152"/>
              <a:gd name="connsiteX14-1531" fmla="*/ 2296406 w 2296406"/>
              <a:gd name="connsiteY14-1532" fmla="*/ 662729 h 2369152"/>
              <a:gd name="connsiteX15-1533" fmla="*/ 1124906 w 2296406"/>
              <a:gd name="connsiteY15-1534" fmla="*/ 1004182 h 2369152"/>
              <a:gd name="connsiteX16-1535" fmla="*/ 1676517 w 2296406"/>
              <a:gd name="connsiteY16-1536" fmla="*/ 1608523 h 2369152"/>
              <a:gd name="connsiteX17-1537" fmla="*/ 2094931 w 2296406"/>
              <a:gd name="connsiteY17-1538" fmla="*/ 1557316 h 2369152"/>
              <a:gd name="connsiteX0-1539" fmla="*/ 2279640 w 2296406"/>
              <a:gd name="connsiteY0-1540" fmla="*/ 1747818 h 2369152"/>
              <a:gd name="connsiteX1-1541" fmla="*/ 1838519 w 2296406"/>
              <a:gd name="connsiteY1-1542" fmla="*/ 1873852 h 2369152"/>
              <a:gd name="connsiteX2-1543" fmla="*/ 2009969 w 2296406"/>
              <a:gd name="connsiteY2-1544" fmla="*/ 2121502 h 2369152"/>
              <a:gd name="connsiteX3-1545" fmla="*/ 1733744 w 2296406"/>
              <a:gd name="connsiteY3-1546" fmla="*/ 1988152 h 2369152"/>
              <a:gd name="connsiteX4-1547" fmla="*/ 1543244 w 2296406"/>
              <a:gd name="connsiteY4-1548" fmla="*/ 2369152 h 2369152"/>
              <a:gd name="connsiteX5-1549" fmla="*/ 1380482 w 2296406"/>
              <a:gd name="connsiteY5-1550" fmla="*/ 2120816 h 2369152"/>
              <a:gd name="connsiteX6-1551" fmla="*/ 1495542 w 2296406"/>
              <a:gd name="connsiteY6-1552" fmla="*/ 1788127 h 2369152"/>
              <a:gd name="connsiteX7-1553" fmla="*/ 909489 w 2296406"/>
              <a:gd name="connsiteY7-1554" fmla="*/ 1225390 h 2369152"/>
              <a:gd name="connsiteX8-1555" fmla="*/ 414951 w 2296406"/>
              <a:gd name="connsiteY8-1556" fmla="*/ 2322212 h 2369152"/>
              <a:gd name="connsiteX9-1557" fmla="*/ 293184 w 2296406"/>
              <a:gd name="connsiteY9-1558" fmla="*/ 2052845 h 2369152"/>
              <a:gd name="connsiteX10-1559" fmla="*/ 520411 w 2296406"/>
              <a:gd name="connsiteY10-1560" fmla="*/ 767428 h 2369152"/>
              <a:gd name="connsiteX11-1561" fmla="*/ 11167 w 2296406"/>
              <a:gd name="connsiteY11-1562" fmla="*/ 5505 h 2369152"/>
              <a:gd name="connsiteX12-1563" fmla="*/ 771719 w 2296406"/>
              <a:gd name="connsiteY12-1564" fmla="*/ 578452 h 2369152"/>
              <a:gd name="connsiteX13-1565" fmla="*/ 2041440 w 2296406"/>
              <a:gd name="connsiteY13-1566" fmla="*/ 514597 h 2369152"/>
              <a:gd name="connsiteX14-1567" fmla="*/ 2296406 w 2296406"/>
              <a:gd name="connsiteY14-1568" fmla="*/ 662729 h 2369152"/>
              <a:gd name="connsiteX15-1569" fmla="*/ 1124906 w 2296406"/>
              <a:gd name="connsiteY15-1570" fmla="*/ 1004182 h 2369152"/>
              <a:gd name="connsiteX16-1571" fmla="*/ 1676517 w 2296406"/>
              <a:gd name="connsiteY16-1572" fmla="*/ 1608523 h 2369152"/>
              <a:gd name="connsiteX17-1573" fmla="*/ 2094931 w 2296406"/>
              <a:gd name="connsiteY17-1574" fmla="*/ 1557316 h 2369152"/>
              <a:gd name="connsiteX0-1575" fmla="*/ 2279640 w 2296406"/>
              <a:gd name="connsiteY0-1576" fmla="*/ 1747818 h 2354521"/>
              <a:gd name="connsiteX1-1577" fmla="*/ 1838519 w 2296406"/>
              <a:gd name="connsiteY1-1578" fmla="*/ 1873852 h 2354521"/>
              <a:gd name="connsiteX2-1579" fmla="*/ 2009969 w 2296406"/>
              <a:gd name="connsiteY2-1580" fmla="*/ 2121502 h 2354521"/>
              <a:gd name="connsiteX3-1581" fmla="*/ 1733744 w 2296406"/>
              <a:gd name="connsiteY3-1582" fmla="*/ 1988152 h 2354521"/>
              <a:gd name="connsiteX4-1583" fmla="*/ 1528613 w 2296406"/>
              <a:gd name="connsiteY4-1584" fmla="*/ 2354521 h 2354521"/>
              <a:gd name="connsiteX5-1585" fmla="*/ 1380482 w 2296406"/>
              <a:gd name="connsiteY5-1586" fmla="*/ 2120816 h 2354521"/>
              <a:gd name="connsiteX6-1587" fmla="*/ 1495542 w 2296406"/>
              <a:gd name="connsiteY6-1588" fmla="*/ 1788127 h 2354521"/>
              <a:gd name="connsiteX7-1589" fmla="*/ 909489 w 2296406"/>
              <a:gd name="connsiteY7-1590" fmla="*/ 1225390 h 2354521"/>
              <a:gd name="connsiteX8-1591" fmla="*/ 414951 w 2296406"/>
              <a:gd name="connsiteY8-1592" fmla="*/ 2322212 h 2354521"/>
              <a:gd name="connsiteX9-1593" fmla="*/ 293184 w 2296406"/>
              <a:gd name="connsiteY9-1594" fmla="*/ 2052845 h 2354521"/>
              <a:gd name="connsiteX10-1595" fmla="*/ 520411 w 2296406"/>
              <a:gd name="connsiteY10-1596" fmla="*/ 767428 h 2354521"/>
              <a:gd name="connsiteX11-1597" fmla="*/ 11167 w 2296406"/>
              <a:gd name="connsiteY11-1598" fmla="*/ 5505 h 2354521"/>
              <a:gd name="connsiteX12-1599" fmla="*/ 771719 w 2296406"/>
              <a:gd name="connsiteY12-1600" fmla="*/ 578452 h 2354521"/>
              <a:gd name="connsiteX13-1601" fmla="*/ 2041440 w 2296406"/>
              <a:gd name="connsiteY13-1602" fmla="*/ 514597 h 2354521"/>
              <a:gd name="connsiteX14-1603" fmla="*/ 2296406 w 2296406"/>
              <a:gd name="connsiteY14-1604" fmla="*/ 662729 h 2354521"/>
              <a:gd name="connsiteX15-1605" fmla="*/ 1124906 w 2296406"/>
              <a:gd name="connsiteY15-1606" fmla="*/ 1004182 h 2354521"/>
              <a:gd name="connsiteX16-1607" fmla="*/ 1676517 w 2296406"/>
              <a:gd name="connsiteY16-1608" fmla="*/ 1608523 h 2354521"/>
              <a:gd name="connsiteX17-1609" fmla="*/ 2094931 w 2296406"/>
              <a:gd name="connsiteY17-1610" fmla="*/ 1557316 h 2354521"/>
              <a:gd name="connsiteX0-1611" fmla="*/ 2279640 w 2296406"/>
              <a:gd name="connsiteY0-1612" fmla="*/ 1747818 h 2354521"/>
              <a:gd name="connsiteX1-1613" fmla="*/ 1838519 w 2296406"/>
              <a:gd name="connsiteY1-1614" fmla="*/ 1873852 h 2354521"/>
              <a:gd name="connsiteX2-1615" fmla="*/ 2009969 w 2296406"/>
              <a:gd name="connsiteY2-1616" fmla="*/ 2121502 h 2354521"/>
              <a:gd name="connsiteX3-1617" fmla="*/ 1682537 w 2296406"/>
              <a:gd name="connsiteY3-1618" fmla="*/ 1962549 h 2354521"/>
              <a:gd name="connsiteX4-1619" fmla="*/ 1528613 w 2296406"/>
              <a:gd name="connsiteY4-1620" fmla="*/ 2354521 h 2354521"/>
              <a:gd name="connsiteX5-1621" fmla="*/ 1380482 w 2296406"/>
              <a:gd name="connsiteY5-1622" fmla="*/ 2120816 h 2354521"/>
              <a:gd name="connsiteX6-1623" fmla="*/ 1495542 w 2296406"/>
              <a:gd name="connsiteY6-1624" fmla="*/ 1788127 h 2354521"/>
              <a:gd name="connsiteX7-1625" fmla="*/ 909489 w 2296406"/>
              <a:gd name="connsiteY7-1626" fmla="*/ 1225390 h 2354521"/>
              <a:gd name="connsiteX8-1627" fmla="*/ 414951 w 2296406"/>
              <a:gd name="connsiteY8-1628" fmla="*/ 2322212 h 2354521"/>
              <a:gd name="connsiteX9-1629" fmla="*/ 293184 w 2296406"/>
              <a:gd name="connsiteY9-1630" fmla="*/ 2052845 h 2354521"/>
              <a:gd name="connsiteX10-1631" fmla="*/ 520411 w 2296406"/>
              <a:gd name="connsiteY10-1632" fmla="*/ 767428 h 2354521"/>
              <a:gd name="connsiteX11-1633" fmla="*/ 11167 w 2296406"/>
              <a:gd name="connsiteY11-1634" fmla="*/ 5505 h 2354521"/>
              <a:gd name="connsiteX12-1635" fmla="*/ 771719 w 2296406"/>
              <a:gd name="connsiteY12-1636" fmla="*/ 578452 h 2354521"/>
              <a:gd name="connsiteX13-1637" fmla="*/ 2041440 w 2296406"/>
              <a:gd name="connsiteY13-1638" fmla="*/ 514597 h 2354521"/>
              <a:gd name="connsiteX14-1639" fmla="*/ 2296406 w 2296406"/>
              <a:gd name="connsiteY14-1640" fmla="*/ 662729 h 2354521"/>
              <a:gd name="connsiteX15-1641" fmla="*/ 1124906 w 2296406"/>
              <a:gd name="connsiteY15-1642" fmla="*/ 1004182 h 2354521"/>
              <a:gd name="connsiteX16-1643" fmla="*/ 1676517 w 2296406"/>
              <a:gd name="connsiteY16-1644" fmla="*/ 1608523 h 2354521"/>
              <a:gd name="connsiteX17-1645" fmla="*/ 2094931 w 2296406"/>
              <a:gd name="connsiteY17-1646" fmla="*/ 1557316 h 2354521"/>
              <a:gd name="connsiteX0-1647" fmla="*/ 2279640 w 2296406"/>
              <a:gd name="connsiteY0-1648" fmla="*/ 1747818 h 2354521"/>
              <a:gd name="connsiteX1-1649" fmla="*/ 1816574 w 2296406"/>
              <a:gd name="connsiteY1-1650" fmla="*/ 1851907 h 2354521"/>
              <a:gd name="connsiteX2-1651" fmla="*/ 2009969 w 2296406"/>
              <a:gd name="connsiteY2-1652" fmla="*/ 2121502 h 2354521"/>
              <a:gd name="connsiteX3-1653" fmla="*/ 1682537 w 2296406"/>
              <a:gd name="connsiteY3-1654" fmla="*/ 1962549 h 2354521"/>
              <a:gd name="connsiteX4-1655" fmla="*/ 1528613 w 2296406"/>
              <a:gd name="connsiteY4-1656" fmla="*/ 2354521 h 2354521"/>
              <a:gd name="connsiteX5-1657" fmla="*/ 1380482 w 2296406"/>
              <a:gd name="connsiteY5-1658" fmla="*/ 2120816 h 2354521"/>
              <a:gd name="connsiteX6-1659" fmla="*/ 1495542 w 2296406"/>
              <a:gd name="connsiteY6-1660" fmla="*/ 1788127 h 2354521"/>
              <a:gd name="connsiteX7-1661" fmla="*/ 909489 w 2296406"/>
              <a:gd name="connsiteY7-1662" fmla="*/ 1225390 h 2354521"/>
              <a:gd name="connsiteX8-1663" fmla="*/ 414951 w 2296406"/>
              <a:gd name="connsiteY8-1664" fmla="*/ 2322212 h 2354521"/>
              <a:gd name="connsiteX9-1665" fmla="*/ 293184 w 2296406"/>
              <a:gd name="connsiteY9-1666" fmla="*/ 2052845 h 2354521"/>
              <a:gd name="connsiteX10-1667" fmla="*/ 520411 w 2296406"/>
              <a:gd name="connsiteY10-1668" fmla="*/ 767428 h 2354521"/>
              <a:gd name="connsiteX11-1669" fmla="*/ 11167 w 2296406"/>
              <a:gd name="connsiteY11-1670" fmla="*/ 5505 h 2354521"/>
              <a:gd name="connsiteX12-1671" fmla="*/ 771719 w 2296406"/>
              <a:gd name="connsiteY12-1672" fmla="*/ 578452 h 2354521"/>
              <a:gd name="connsiteX13-1673" fmla="*/ 2041440 w 2296406"/>
              <a:gd name="connsiteY13-1674" fmla="*/ 514597 h 2354521"/>
              <a:gd name="connsiteX14-1675" fmla="*/ 2296406 w 2296406"/>
              <a:gd name="connsiteY14-1676" fmla="*/ 662729 h 2354521"/>
              <a:gd name="connsiteX15-1677" fmla="*/ 1124906 w 2296406"/>
              <a:gd name="connsiteY15-1678" fmla="*/ 1004182 h 2354521"/>
              <a:gd name="connsiteX16-1679" fmla="*/ 1676517 w 2296406"/>
              <a:gd name="connsiteY16-1680" fmla="*/ 1608523 h 2354521"/>
              <a:gd name="connsiteX17-1681" fmla="*/ 2094931 w 2296406"/>
              <a:gd name="connsiteY17-1682" fmla="*/ 1557316 h 2354521"/>
              <a:gd name="connsiteX0-1683" fmla="*/ 2279640 w 2296406"/>
              <a:gd name="connsiteY0-1684" fmla="*/ 1747818 h 2354521"/>
              <a:gd name="connsiteX1-1685" fmla="*/ 1816574 w 2296406"/>
              <a:gd name="connsiteY1-1686" fmla="*/ 1851907 h 2354521"/>
              <a:gd name="connsiteX2-1687" fmla="*/ 1991681 w 2296406"/>
              <a:gd name="connsiteY2-1688" fmla="*/ 2136133 h 2354521"/>
              <a:gd name="connsiteX3-1689" fmla="*/ 1682537 w 2296406"/>
              <a:gd name="connsiteY3-1690" fmla="*/ 1962549 h 2354521"/>
              <a:gd name="connsiteX4-1691" fmla="*/ 1528613 w 2296406"/>
              <a:gd name="connsiteY4-1692" fmla="*/ 2354521 h 2354521"/>
              <a:gd name="connsiteX5-1693" fmla="*/ 1380482 w 2296406"/>
              <a:gd name="connsiteY5-1694" fmla="*/ 2120816 h 2354521"/>
              <a:gd name="connsiteX6-1695" fmla="*/ 1495542 w 2296406"/>
              <a:gd name="connsiteY6-1696" fmla="*/ 1788127 h 2354521"/>
              <a:gd name="connsiteX7-1697" fmla="*/ 909489 w 2296406"/>
              <a:gd name="connsiteY7-1698" fmla="*/ 1225390 h 2354521"/>
              <a:gd name="connsiteX8-1699" fmla="*/ 414951 w 2296406"/>
              <a:gd name="connsiteY8-1700" fmla="*/ 2322212 h 2354521"/>
              <a:gd name="connsiteX9-1701" fmla="*/ 293184 w 2296406"/>
              <a:gd name="connsiteY9-1702" fmla="*/ 2052845 h 2354521"/>
              <a:gd name="connsiteX10-1703" fmla="*/ 520411 w 2296406"/>
              <a:gd name="connsiteY10-1704" fmla="*/ 767428 h 2354521"/>
              <a:gd name="connsiteX11-1705" fmla="*/ 11167 w 2296406"/>
              <a:gd name="connsiteY11-1706" fmla="*/ 5505 h 2354521"/>
              <a:gd name="connsiteX12-1707" fmla="*/ 771719 w 2296406"/>
              <a:gd name="connsiteY12-1708" fmla="*/ 578452 h 2354521"/>
              <a:gd name="connsiteX13-1709" fmla="*/ 2041440 w 2296406"/>
              <a:gd name="connsiteY13-1710" fmla="*/ 514597 h 2354521"/>
              <a:gd name="connsiteX14-1711" fmla="*/ 2296406 w 2296406"/>
              <a:gd name="connsiteY14-1712" fmla="*/ 662729 h 2354521"/>
              <a:gd name="connsiteX15-1713" fmla="*/ 1124906 w 2296406"/>
              <a:gd name="connsiteY15-1714" fmla="*/ 1004182 h 2354521"/>
              <a:gd name="connsiteX16-1715" fmla="*/ 1676517 w 2296406"/>
              <a:gd name="connsiteY16-1716" fmla="*/ 1608523 h 2354521"/>
              <a:gd name="connsiteX17-1717" fmla="*/ 2094931 w 2296406"/>
              <a:gd name="connsiteY17-1718" fmla="*/ 1557316 h 2354521"/>
              <a:gd name="connsiteX0-1719" fmla="*/ 2279640 w 2296406"/>
              <a:gd name="connsiteY0-1720" fmla="*/ 1747818 h 2354521"/>
              <a:gd name="connsiteX1-1721" fmla="*/ 1816574 w 2296406"/>
              <a:gd name="connsiteY1-1722" fmla="*/ 1851907 h 2354521"/>
              <a:gd name="connsiteX2-1723" fmla="*/ 2042887 w 2296406"/>
              <a:gd name="connsiteY2-1724" fmla="*/ 2194655 h 2354521"/>
              <a:gd name="connsiteX3-1725" fmla="*/ 1682537 w 2296406"/>
              <a:gd name="connsiteY3-1726" fmla="*/ 1962549 h 2354521"/>
              <a:gd name="connsiteX4-1727" fmla="*/ 1528613 w 2296406"/>
              <a:gd name="connsiteY4-1728" fmla="*/ 2354521 h 2354521"/>
              <a:gd name="connsiteX5-1729" fmla="*/ 1380482 w 2296406"/>
              <a:gd name="connsiteY5-1730" fmla="*/ 2120816 h 2354521"/>
              <a:gd name="connsiteX6-1731" fmla="*/ 1495542 w 2296406"/>
              <a:gd name="connsiteY6-1732" fmla="*/ 1788127 h 2354521"/>
              <a:gd name="connsiteX7-1733" fmla="*/ 909489 w 2296406"/>
              <a:gd name="connsiteY7-1734" fmla="*/ 1225390 h 2354521"/>
              <a:gd name="connsiteX8-1735" fmla="*/ 414951 w 2296406"/>
              <a:gd name="connsiteY8-1736" fmla="*/ 2322212 h 2354521"/>
              <a:gd name="connsiteX9-1737" fmla="*/ 293184 w 2296406"/>
              <a:gd name="connsiteY9-1738" fmla="*/ 2052845 h 2354521"/>
              <a:gd name="connsiteX10-1739" fmla="*/ 520411 w 2296406"/>
              <a:gd name="connsiteY10-1740" fmla="*/ 767428 h 2354521"/>
              <a:gd name="connsiteX11-1741" fmla="*/ 11167 w 2296406"/>
              <a:gd name="connsiteY11-1742" fmla="*/ 5505 h 2354521"/>
              <a:gd name="connsiteX12-1743" fmla="*/ 771719 w 2296406"/>
              <a:gd name="connsiteY12-1744" fmla="*/ 578452 h 2354521"/>
              <a:gd name="connsiteX13-1745" fmla="*/ 2041440 w 2296406"/>
              <a:gd name="connsiteY13-1746" fmla="*/ 514597 h 2354521"/>
              <a:gd name="connsiteX14-1747" fmla="*/ 2296406 w 2296406"/>
              <a:gd name="connsiteY14-1748" fmla="*/ 662729 h 2354521"/>
              <a:gd name="connsiteX15-1749" fmla="*/ 1124906 w 2296406"/>
              <a:gd name="connsiteY15-1750" fmla="*/ 1004182 h 2354521"/>
              <a:gd name="connsiteX16-1751" fmla="*/ 1676517 w 2296406"/>
              <a:gd name="connsiteY16-1752" fmla="*/ 1608523 h 2354521"/>
              <a:gd name="connsiteX17-1753" fmla="*/ 2094931 w 2296406"/>
              <a:gd name="connsiteY17-1754" fmla="*/ 1557316 h 2354521"/>
              <a:gd name="connsiteX0-1755" fmla="*/ 2279640 w 2296406"/>
              <a:gd name="connsiteY0-1756" fmla="*/ 1747818 h 2354521"/>
              <a:gd name="connsiteX1-1757" fmla="*/ 1816574 w 2296406"/>
              <a:gd name="connsiteY1-1758" fmla="*/ 1851907 h 2354521"/>
              <a:gd name="connsiteX2-1759" fmla="*/ 1955104 w 2296406"/>
              <a:gd name="connsiteY2-1760" fmla="*/ 2095900 h 2354521"/>
              <a:gd name="connsiteX3-1761" fmla="*/ 1682537 w 2296406"/>
              <a:gd name="connsiteY3-1762" fmla="*/ 1962549 h 2354521"/>
              <a:gd name="connsiteX4-1763" fmla="*/ 1528613 w 2296406"/>
              <a:gd name="connsiteY4-1764" fmla="*/ 2354521 h 2354521"/>
              <a:gd name="connsiteX5-1765" fmla="*/ 1380482 w 2296406"/>
              <a:gd name="connsiteY5-1766" fmla="*/ 2120816 h 2354521"/>
              <a:gd name="connsiteX6-1767" fmla="*/ 1495542 w 2296406"/>
              <a:gd name="connsiteY6-1768" fmla="*/ 1788127 h 2354521"/>
              <a:gd name="connsiteX7-1769" fmla="*/ 909489 w 2296406"/>
              <a:gd name="connsiteY7-1770" fmla="*/ 1225390 h 2354521"/>
              <a:gd name="connsiteX8-1771" fmla="*/ 414951 w 2296406"/>
              <a:gd name="connsiteY8-1772" fmla="*/ 2322212 h 2354521"/>
              <a:gd name="connsiteX9-1773" fmla="*/ 293184 w 2296406"/>
              <a:gd name="connsiteY9-1774" fmla="*/ 2052845 h 2354521"/>
              <a:gd name="connsiteX10-1775" fmla="*/ 520411 w 2296406"/>
              <a:gd name="connsiteY10-1776" fmla="*/ 767428 h 2354521"/>
              <a:gd name="connsiteX11-1777" fmla="*/ 11167 w 2296406"/>
              <a:gd name="connsiteY11-1778" fmla="*/ 5505 h 2354521"/>
              <a:gd name="connsiteX12-1779" fmla="*/ 771719 w 2296406"/>
              <a:gd name="connsiteY12-1780" fmla="*/ 578452 h 2354521"/>
              <a:gd name="connsiteX13-1781" fmla="*/ 2041440 w 2296406"/>
              <a:gd name="connsiteY13-1782" fmla="*/ 514597 h 2354521"/>
              <a:gd name="connsiteX14-1783" fmla="*/ 2296406 w 2296406"/>
              <a:gd name="connsiteY14-1784" fmla="*/ 662729 h 2354521"/>
              <a:gd name="connsiteX15-1785" fmla="*/ 1124906 w 2296406"/>
              <a:gd name="connsiteY15-1786" fmla="*/ 1004182 h 2354521"/>
              <a:gd name="connsiteX16-1787" fmla="*/ 1676517 w 2296406"/>
              <a:gd name="connsiteY16-1788" fmla="*/ 1608523 h 2354521"/>
              <a:gd name="connsiteX17-1789" fmla="*/ 2094931 w 2296406"/>
              <a:gd name="connsiteY17-1790" fmla="*/ 1557316 h 2354521"/>
              <a:gd name="connsiteX0-1791" fmla="*/ 2279640 w 2296406"/>
              <a:gd name="connsiteY0-1792" fmla="*/ 1747818 h 2354521"/>
              <a:gd name="connsiteX1-1793" fmla="*/ 1816574 w 2296406"/>
              <a:gd name="connsiteY1-1794" fmla="*/ 1851907 h 2354521"/>
              <a:gd name="connsiteX2-1795" fmla="*/ 1955104 w 2296406"/>
              <a:gd name="connsiteY2-1796" fmla="*/ 2095900 h 2354521"/>
              <a:gd name="connsiteX3-1797" fmla="*/ 1682537 w 2296406"/>
              <a:gd name="connsiteY3-1798" fmla="*/ 1962549 h 2354521"/>
              <a:gd name="connsiteX4-1799" fmla="*/ 1528613 w 2296406"/>
              <a:gd name="connsiteY4-1800" fmla="*/ 2354521 h 2354521"/>
              <a:gd name="connsiteX5-1801" fmla="*/ 1380482 w 2296406"/>
              <a:gd name="connsiteY5-1802" fmla="*/ 2120816 h 2354521"/>
              <a:gd name="connsiteX6-1803" fmla="*/ 1495542 w 2296406"/>
              <a:gd name="connsiteY6-1804" fmla="*/ 1788127 h 2354521"/>
              <a:gd name="connsiteX7-1805" fmla="*/ 909489 w 2296406"/>
              <a:gd name="connsiteY7-1806" fmla="*/ 1225390 h 2354521"/>
              <a:gd name="connsiteX8-1807" fmla="*/ 414951 w 2296406"/>
              <a:gd name="connsiteY8-1808" fmla="*/ 2322212 h 2354521"/>
              <a:gd name="connsiteX9-1809" fmla="*/ 293184 w 2296406"/>
              <a:gd name="connsiteY9-1810" fmla="*/ 2052845 h 2354521"/>
              <a:gd name="connsiteX10-1811" fmla="*/ 520411 w 2296406"/>
              <a:gd name="connsiteY10-1812" fmla="*/ 767428 h 2354521"/>
              <a:gd name="connsiteX11-1813" fmla="*/ 11167 w 2296406"/>
              <a:gd name="connsiteY11-1814" fmla="*/ 5505 h 2354521"/>
              <a:gd name="connsiteX12-1815" fmla="*/ 771719 w 2296406"/>
              <a:gd name="connsiteY12-1816" fmla="*/ 578452 h 2354521"/>
              <a:gd name="connsiteX13-1817" fmla="*/ 2041440 w 2296406"/>
              <a:gd name="connsiteY13-1818" fmla="*/ 514597 h 2354521"/>
              <a:gd name="connsiteX14-1819" fmla="*/ 2296406 w 2296406"/>
              <a:gd name="connsiteY14-1820" fmla="*/ 662729 h 2354521"/>
              <a:gd name="connsiteX15-1821" fmla="*/ 1124906 w 2296406"/>
              <a:gd name="connsiteY15-1822" fmla="*/ 1004182 h 2354521"/>
              <a:gd name="connsiteX16-1823" fmla="*/ 1676517 w 2296406"/>
              <a:gd name="connsiteY16-1824" fmla="*/ 1608523 h 2354521"/>
              <a:gd name="connsiteX17-1825" fmla="*/ 2094931 w 2296406"/>
              <a:gd name="connsiteY17-1826" fmla="*/ 1557316 h 2354521"/>
              <a:gd name="connsiteX0-1827" fmla="*/ 2279640 w 2296406"/>
              <a:gd name="connsiteY0-1828" fmla="*/ 1747818 h 2354521"/>
              <a:gd name="connsiteX1-1829" fmla="*/ 1816574 w 2296406"/>
              <a:gd name="connsiteY1-1830" fmla="*/ 1851907 h 2354521"/>
              <a:gd name="connsiteX2-1831" fmla="*/ 1955104 w 2296406"/>
              <a:gd name="connsiteY2-1832" fmla="*/ 2095900 h 2354521"/>
              <a:gd name="connsiteX3-1833" fmla="*/ 1682537 w 2296406"/>
              <a:gd name="connsiteY3-1834" fmla="*/ 1962549 h 2354521"/>
              <a:gd name="connsiteX4-1835" fmla="*/ 1528613 w 2296406"/>
              <a:gd name="connsiteY4-1836" fmla="*/ 2354521 h 2354521"/>
              <a:gd name="connsiteX5-1837" fmla="*/ 1380482 w 2296406"/>
              <a:gd name="connsiteY5-1838" fmla="*/ 2120816 h 2354521"/>
              <a:gd name="connsiteX6-1839" fmla="*/ 1495542 w 2296406"/>
              <a:gd name="connsiteY6-1840" fmla="*/ 1788127 h 2354521"/>
              <a:gd name="connsiteX7-1841" fmla="*/ 909489 w 2296406"/>
              <a:gd name="connsiteY7-1842" fmla="*/ 1225390 h 2354521"/>
              <a:gd name="connsiteX8-1843" fmla="*/ 414951 w 2296406"/>
              <a:gd name="connsiteY8-1844" fmla="*/ 2322212 h 2354521"/>
              <a:gd name="connsiteX9-1845" fmla="*/ 293184 w 2296406"/>
              <a:gd name="connsiteY9-1846" fmla="*/ 2052845 h 2354521"/>
              <a:gd name="connsiteX10-1847" fmla="*/ 520411 w 2296406"/>
              <a:gd name="connsiteY10-1848" fmla="*/ 767428 h 2354521"/>
              <a:gd name="connsiteX11-1849" fmla="*/ 11167 w 2296406"/>
              <a:gd name="connsiteY11-1850" fmla="*/ 5505 h 2354521"/>
              <a:gd name="connsiteX12-1851" fmla="*/ 771719 w 2296406"/>
              <a:gd name="connsiteY12-1852" fmla="*/ 578452 h 2354521"/>
              <a:gd name="connsiteX13-1853" fmla="*/ 2041440 w 2296406"/>
              <a:gd name="connsiteY13-1854" fmla="*/ 514597 h 2354521"/>
              <a:gd name="connsiteX14-1855" fmla="*/ 2296406 w 2296406"/>
              <a:gd name="connsiteY14-1856" fmla="*/ 662729 h 2354521"/>
              <a:gd name="connsiteX15-1857" fmla="*/ 1124906 w 2296406"/>
              <a:gd name="connsiteY15-1858" fmla="*/ 1004182 h 2354521"/>
              <a:gd name="connsiteX16-1859" fmla="*/ 1676517 w 2296406"/>
              <a:gd name="connsiteY16-1860" fmla="*/ 1608523 h 2354521"/>
              <a:gd name="connsiteX17-1861" fmla="*/ 2094931 w 2296406"/>
              <a:gd name="connsiteY17-1862" fmla="*/ 1557316 h 2354521"/>
              <a:gd name="connsiteX0-1863" fmla="*/ 2279640 w 2296406"/>
              <a:gd name="connsiteY0-1864" fmla="*/ 1747818 h 2354521"/>
              <a:gd name="connsiteX1-1865" fmla="*/ 1823889 w 2296406"/>
              <a:gd name="connsiteY1-1866" fmla="*/ 1837277 h 2354521"/>
              <a:gd name="connsiteX2-1867" fmla="*/ 1955104 w 2296406"/>
              <a:gd name="connsiteY2-1868" fmla="*/ 2095900 h 2354521"/>
              <a:gd name="connsiteX3-1869" fmla="*/ 1682537 w 2296406"/>
              <a:gd name="connsiteY3-1870" fmla="*/ 1962549 h 2354521"/>
              <a:gd name="connsiteX4-1871" fmla="*/ 1528613 w 2296406"/>
              <a:gd name="connsiteY4-1872" fmla="*/ 2354521 h 2354521"/>
              <a:gd name="connsiteX5-1873" fmla="*/ 1380482 w 2296406"/>
              <a:gd name="connsiteY5-1874" fmla="*/ 2120816 h 2354521"/>
              <a:gd name="connsiteX6-1875" fmla="*/ 1495542 w 2296406"/>
              <a:gd name="connsiteY6-1876" fmla="*/ 1788127 h 2354521"/>
              <a:gd name="connsiteX7-1877" fmla="*/ 909489 w 2296406"/>
              <a:gd name="connsiteY7-1878" fmla="*/ 1225390 h 2354521"/>
              <a:gd name="connsiteX8-1879" fmla="*/ 414951 w 2296406"/>
              <a:gd name="connsiteY8-1880" fmla="*/ 2322212 h 2354521"/>
              <a:gd name="connsiteX9-1881" fmla="*/ 293184 w 2296406"/>
              <a:gd name="connsiteY9-1882" fmla="*/ 2052845 h 2354521"/>
              <a:gd name="connsiteX10-1883" fmla="*/ 520411 w 2296406"/>
              <a:gd name="connsiteY10-1884" fmla="*/ 767428 h 2354521"/>
              <a:gd name="connsiteX11-1885" fmla="*/ 11167 w 2296406"/>
              <a:gd name="connsiteY11-1886" fmla="*/ 5505 h 2354521"/>
              <a:gd name="connsiteX12-1887" fmla="*/ 771719 w 2296406"/>
              <a:gd name="connsiteY12-1888" fmla="*/ 578452 h 2354521"/>
              <a:gd name="connsiteX13-1889" fmla="*/ 2041440 w 2296406"/>
              <a:gd name="connsiteY13-1890" fmla="*/ 514597 h 2354521"/>
              <a:gd name="connsiteX14-1891" fmla="*/ 2296406 w 2296406"/>
              <a:gd name="connsiteY14-1892" fmla="*/ 662729 h 2354521"/>
              <a:gd name="connsiteX15-1893" fmla="*/ 1124906 w 2296406"/>
              <a:gd name="connsiteY15-1894" fmla="*/ 1004182 h 2354521"/>
              <a:gd name="connsiteX16-1895" fmla="*/ 1676517 w 2296406"/>
              <a:gd name="connsiteY16-1896" fmla="*/ 1608523 h 2354521"/>
              <a:gd name="connsiteX17-1897" fmla="*/ 2094931 w 2296406"/>
              <a:gd name="connsiteY17-1898" fmla="*/ 1557316 h 2354521"/>
              <a:gd name="connsiteX0-1899" fmla="*/ 2279640 w 2296406"/>
              <a:gd name="connsiteY0-1900" fmla="*/ 1747818 h 2354521"/>
              <a:gd name="connsiteX1-1901" fmla="*/ 1827546 w 2296406"/>
              <a:gd name="connsiteY1-1902" fmla="*/ 1826304 h 2354521"/>
              <a:gd name="connsiteX2-1903" fmla="*/ 1955104 w 2296406"/>
              <a:gd name="connsiteY2-1904" fmla="*/ 2095900 h 2354521"/>
              <a:gd name="connsiteX3-1905" fmla="*/ 1682537 w 2296406"/>
              <a:gd name="connsiteY3-1906" fmla="*/ 1962549 h 2354521"/>
              <a:gd name="connsiteX4-1907" fmla="*/ 1528613 w 2296406"/>
              <a:gd name="connsiteY4-1908" fmla="*/ 2354521 h 2354521"/>
              <a:gd name="connsiteX5-1909" fmla="*/ 1380482 w 2296406"/>
              <a:gd name="connsiteY5-1910" fmla="*/ 2120816 h 2354521"/>
              <a:gd name="connsiteX6-1911" fmla="*/ 1495542 w 2296406"/>
              <a:gd name="connsiteY6-1912" fmla="*/ 1788127 h 2354521"/>
              <a:gd name="connsiteX7-1913" fmla="*/ 909489 w 2296406"/>
              <a:gd name="connsiteY7-1914" fmla="*/ 1225390 h 2354521"/>
              <a:gd name="connsiteX8-1915" fmla="*/ 414951 w 2296406"/>
              <a:gd name="connsiteY8-1916" fmla="*/ 2322212 h 2354521"/>
              <a:gd name="connsiteX9-1917" fmla="*/ 293184 w 2296406"/>
              <a:gd name="connsiteY9-1918" fmla="*/ 2052845 h 2354521"/>
              <a:gd name="connsiteX10-1919" fmla="*/ 520411 w 2296406"/>
              <a:gd name="connsiteY10-1920" fmla="*/ 767428 h 2354521"/>
              <a:gd name="connsiteX11-1921" fmla="*/ 11167 w 2296406"/>
              <a:gd name="connsiteY11-1922" fmla="*/ 5505 h 2354521"/>
              <a:gd name="connsiteX12-1923" fmla="*/ 771719 w 2296406"/>
              <a:gd name="connsiteY12-1924" fmla="*/ 578452 h 2354521"/>
              <a:gd name="connsiteX13-1925" fmla="*/ 2041440 w 2296406"/>
              <a:gd name="connsiteY13-1926" fmla="*/ 514597 h 2354521"/>
              <a:gd name="connsiteX14-1927" fmla="*/ 2296406 w 2296406"/>
              <a:gd name="connsiteY14-1928" fmla="*/ 662729 h 2354521"/>
              <a:gd name="connsiteX15-1929" fmla="*/ 1124906 w 2296406"/>
              <a:gd name="connsiteY15-1930" fmla="*/ 1004182 h 2354521"/>
              <a:gd name="connsiteX16-1931" fmla="*/ 1676517 w 2296406"/>
              <a:gd name="connsiteY16-1932" fmla="*/ 1608523 h 2354521"/>
              <a:gd name="connsiteX17-1933" fmla="*/ 2094931 w 2296406"/>
              <a:gd name="connsiteY17-1934" fmla="*/ 1557316 h 2354521"/>
              <a:gd name="connsiteX0-1935" fmla="*/ 2280220 w 2296986"/>
              <a:gd name="connsiteY0-1936" fmla="*/ 1747818 h 2354521"/>
              <a:gd name="connsiteX1-1937" fmla="*/ 1828126 w 2296986"/>
              <a:gd name="connsiteY1-1938" fmla="*/ 1826304 h 2354521"/>
              <a:gd name="connsiteX2-1939" fmla="*/ 1955684 w 2296986"/>
              <a:gd name="connsiteY2-1940" fmla="*/ 2095900 h 2354521"/>
              <a:gd name="connsiteX3-1941" fmla="*/ 1683117 w 2296986"/>
              <a:gd name="connsiteY3-1942" fmla="*/ 1962549 h 2354521"/>
              <a:gd name="connsiteX4-1943" fmla="*/ 1529193 w 2296986"/>
              <a:gd name="connsiteY4-1944" fmla="*/ 2354521 h 2354521"/>
              <a:gd name="connsiteX5-1945" fmla="*/ 1381062 w 2296986"/>
              <a:gd name="connsiteY5-1946" fmla="*/ 2120816 h 2354521"/>
              <a:gd name="connsiteX6-1947" fmla="*/ 1496122 w 2296986"/>
              <a:gd name="connsiteY6-1948" fmla="*/ 1788127 h 2354521"/>
              <a:gd name="connsiteX7-1949" fmla="*/ 910069 w 2296986"/>
              <a:gd name="connsiteY7-1950" fmla="*/ 1225390 h 2354521"/>
              <a:gd name="connsiteX8-1951" fmla="*/ 415531 w 2296986"/>
              <a:gd name="connsiteY8-1952" fmla="*/ 2322212 h 2354521"/>
              <a:gd name="connsiteX9-1953" fmla="*/ 293764 w 2296986"/>
              <a:gd name="connsiteY9-1954" fmla="*/ 2052845 h 2354521"/>
              <a:gd name="connsiteX10-1955" fmla="*/ 497994 w 2296986"/>
              <a:gd name="connsiteY10-1956" fmla="*/ 836420 h 2354521"/>
              <a:gd name="connsiteX11-1957" fmla="*/ 11747 w 2296986"/>
              <a:gd name="connsiteY11-1958" fmla="*/ 5505 h 2354521"/>
              <a:gd name="connsiteX12-1959" fmla="*/ 772299 w 2296986"/>
              <a:gd name="connsiteY12-1960" fmla="*/ 578452 h 2354521"/>
              <a:gd name="connsiteX13-1961" fmla="*/ 2042020 w 2296986"/>
              <a:gd name="connsiteY13-1962" fmla="*/ 514597 h 2354521"/>
              <a:gd name="connsiteX14-1963" fmla="*/ 2296986 w 2296986"/>
              <a:gd name="connsiteY14-1964" fmla="*/ 662729 h 2354521"/>
              <a:gd name="connsiteX15-1965" fmla="*/ 1125486 w 2296986"/>
              <a:gd name="connsiteY15-1966" fmla="*/ 1004182 h 2354521"/>
              <a:gd name="connsiteX16-1967" fmla="*/ 1677097 w 2296986"/>
              <a:gd name="connsiteY16-1968" fmla="*/ 1608523 h 2354521"/>
              <a:gd name="connsiteX17-1969" fmla="*/ 2095511 w 2296986"/>
              <a:gd name="connsiteY17-1970" fmla="*/ 1557316 h 2354521"/>
              <a:gd name="connsiteX0-1971" fmla="*/ 2280220 w 2296986"/>
              <a:gd name="connsiteY0-1972" fmla="*/ 1747911 h 2354614"/>
              <a:gd name="connsiteX1-1973" fmla="*/ 1828126 w 2296986"/>
              <a:gd name="connsiteY1-1974" fmla="*/ 1826397 h 2354614"/>
              <a:gd name="connsiteX2-1975" fmla="*/ 1955684 w 2296986"/>
              <a:gd name="connsiteY2-1976" fmla="*/ 2095993 h 2354614"/>
              <a:gd name="connsiteX3-1977" fmla="*/ 1683117 w 2296986"/>
              <a:gd name="connsiteY3-1978" fmla="*/ 1962642 h 2354614"/>
              <a:gd name="connsiteX4-1979" fmla="*/ 1529193 w 2296986"/>
              <a:gd name="connsiteY4-1980" fmla="*/ 2354614 h 2354614"/>
              <a:gd name="connsiteX5-1981" fmla="*/ 1381062 w 2296986"/>
              <a:gd name="connsiteY5-1982" fmla="*/ 2120909 h 2354614"/>
              <a:gd name="connsiteX6-1983" fmla="*/ 1496122 w 2296986"/>
              <a:gd name="connsiteY6-1984" fmla="*/ 1788220 h 2354614"/>
              <a:gd name="connsiteX7-1985" fmla="*/ 910069 w 2296986"/>
              <a:gd name="connsiteY7-1986" fmla="*/ 1225483 h 2354614"/>
              <a:gd name="connsiteX8-1987" fmla="*/ 415531 w 2296986"/>
              <a:gd name="connsiteY8-1988" fmla="*/ 2322305 h 2354614"/>
              <a:gd name="connsiteX9-1989" fmla="*/ 293764 w 2296986"/>
              <a:gd name="connsiteY9-1990" fmla="*/ 2052938 h 2354614"/>
              <a:gd name="connsiteX10-1991" fmla="*/ 497994 w 2296986"/>
              <a:gd name="connsiteY10-1992" fmla="*/ 836513 h 2354614"/>
              <a:gd name="connsiteX11-1993" fmla="*/ 11747 w 2296986"/>
              <a:gd name="connsiteY11-1994" fmla="*/ 5598 h 2354614"/>
              <a:gd name="connsiteX12-1995" fmla="*/ 841291 w 2296986"/>
              <a:gd name="connsiteY12-1996" fmla="*/ 570880 h 2354614"/>
              <a:gd name="connsiteX13-1997" fmla="*/ 2042020 w 2296986"/>
              <a:gd name="connsiteY13-1998" fmla="*/ 514690 h 2354614"/>
              <a:gd name="connsiteX14-1999" fmla="*/ 2296986 w 2296986"/>
              <a:gd name="connsiteY14-2000" fmla="*/ 662822 h 2354614"/>
              <a:gd name="connsiteX15-2001" fmla="*/ 1125486 w 2296986"/>
              <a:gd name="connsiteY15-2002" fmla="*/ 1004275 h 2354614"/>
              <a:gd name="connsiteX16-2003" fmla="*/ 1677097 w 2296986"/>
              <a:gd name="connsiteY16-2004" fmla="*/ 1608616 h 2354614"/>
              <a:gd name="connsiteX17-2005" fmla="*/ 2095511 w 2296986"/>
              <a:gd name="connsiteY17-2006" fmla="*/ 1557409 h 2354614"/>
              <a:gd name="connsiteX0-2007" fmla="*/ 2280220 w 2296986"/>
              <a:gd name="connsiteY0-2008" fmla="*/ 1747911 h 2354614"/>
              <a:gd name="connsiteX1-2009" fmla="*/ 1828126 w 2296986"/>
              <a:gd name="connsiteY1-2010" fmla="*/ 1826397 h 2354614"/>
              <a:gd name="connsiteX2-2011" fmla="*/ 1955684 w 2296986"/>
              <a:gd name="connsiteY2-2012" fmla="*/ 2095993 h 2354614"/>
              <a:gd name="connsiteX3-2013" fmla="*/ 1683117 w 2296986"/>
              <a:gd name="connsiteY3-2014" fmla="*/ 1962642 h 2354614"/>
              <a:gd name="connsiteX4-2015" fmla="*/ 1529193 w 2296986"/>
              <a:gd name="connsiteY4-2016" fmla="*/ 2354614 h 2354614"/>
              <a:gd name="connsiteX5-2017" fmla="*/ 1381062 w 2296986"/>
              <a:gd name="connsiteY5-2018" fmla="*/ 2120909 h 2354614"/>
              <a:gd name="connsiteX6-2019" fmla="*/ 1496122 w 2296986"/>
              <a:gd name="connsiteY6-2020" fmla="*/ 1788220 h 2354614"/>
              <a:gd name="connsiteX7-2021" fmla="*/ 864075 w 2296986"/>
              <a:gd name="connsiteY7-2022" fmla="*/ 1325138 h 2354614"/>
              <a:gd name="connsiteX8-2023" fmla="*/ 415531 w 2296986"/>
              <a:gd name="connsiteY8-2024" fmla="*/ 2322305 h 2354614"/>
              <a:gd name="connsiteX9-2025" fmla="*/ 293764 w 2296986"/>
              <a:gd name="connsiteY9-2026" fmla="*/ 2052938 h 2354614"/>
              <a:gd name="connsiteX10-2027" fmla="*/ 497994 w 2296986"/>
              <a:gd name="connsiteY10-2028" fmla="*/ 836513 h 2354614"/>
              <a:gd name="connsiteX11-2029" fmla="*/ 11747 w 2296986"/>
              <a:gd name="connsiteY11-2030" fmla="*/ 5598 h 2354614"/>
              <a:gd name="connsiteX12-2031" fmla="*/ 841291 w 2296986"/>
              <a:gd name="connsiteY12-2032" fmla="*/ 570880 h 2354614"/>
              <a:gd name="connsiteX13-2033" fmla="*/ 2042020 w 2296986"/>
              <a:gd name="connsiteY13-2034" fmla="*/ 514690 h 2354614"/>
              <a:gd name="connsiteX14-2035" fmla="*/ 2296986 w 2296986"/>
              <a:gd name="connsiteY14-2036" fmla="*/ 662822 h 2354614"/>
              <a:gd name="connsiteX15-2037" fmla="*/ 1125486 w 2296986"/>
              <a:gd name="connsiteY15-2038" fmla="*/ 1004275 h 2354614"/>
              <a:gd name="connsiteX16-2039" fmla="*/ 1677097 w 2296986"/>
              <a:gd name="connsiteY16-2040" fmla="*/ 1608616 h 2354614"/>
              <a:gd name="connsiteX17-2041" fmla="*/ 2095511 w 2296986"/>
              <a:gd name="connsiteY17-2042" fmla="*/ 1557409 h 2354614"/>
              <a:gd name="connsiteX0-2043" fmla="*/ 2280220 w 2296986"/>
              <a:gd name="connsiteY0-2044" fmla="*/ 1747911 h 2354614"/>
              <a:gd name="connsiteX1-2045" fmla="*/ 1828126 w 2296986"/>
              <a:gd name="connsiteY1-2046" fmla="*/ 1826397 h 2354614"/>
              <a:gd name="connsiteX2-2047" fmla="*/ 1955684 w 2296986"/>
              <a:gd name="connsiteY2-2048" fmla="*/ 2095993 h 2354614"/>
              <a:gd name="connsiteX3-2049" fmla="*/ 1683117 w 2296986"/>
              <a:gd name="connsiteY3-2050" fmla="*/ 1962642 h 2354614"/>
              <a:gd name="connsiteX4-2051" fmla="*/ 1529193 w 2296986"/>
              <a:gd name="connsiteY4-2052" fmla="*/ 2354614 h 2354614"/>
              <a:gd name="connsiteX5-2053" fmla="*/ 1381062 w 2296986"/>
              <a:gd name="connsiteY5-2054" fmla="*/ 2120909 h 2354614"/>
              <a:gd name="connsiteX6-2055" fmla="*/ 1496122 w 2296986"/>
              <a:gd name="connsiteY6-2056" fmla="*/ 1788220 h 2354614"/>
              <a:gd name="connsiteX7-2057" fmla="*/ 864075 w 2296986"/>
              <a:gd name="connsiteY7-2058" fmla="*/ 1325138 h 2354614"/>
              <a:gd name="connsiteX8-2059" fmla="*/ 415531 w 2296986"/>
              <a:gd name="connsiteY8-2060" fmla="*/ 2322305 h 2354614"/>
              <a:gd name="connsiteX9-2061" fmla="*/ 293764 w 2296986"/>
              <a:gd name="connsiteY9-2062" fmla="*/ 2052938 h 2354614"/>
              <a:gd name="connsiteX10-2063" fmla="*/ 497994 w 2296986"/>
              <a:gd name="connsiteY10-2064" fmla="*/ 836513 h 2354614"/>
              <a:gd name="connsiteX11-2065" fmla="*/ 11747 w 2296986"/>
              <a:gd name="connsiteY11-2066" fmla="*/ 5598 h 2354614"/>
              <a:gd name="connsiteX12-2067" fmla="*/ 841291 w 2296986"/>
              <a:gd name="connsiteY12-2068" fmla="*/ 570880 h 2354614"/>
              <a:gd name="connsiteX13-2069" fmla="*/ 2042020 w 2296986"/>
              <a:gd name="connsiteY13-2070" fmla="*/ 514690 h 2354614"/>
              <a:gd name="connsiteX14-2071" fmla="*/ 2296986 w 2296986"/>
              <a:gd name="connsiteY14-2072" fmla="*/ 662822 h 2354614"/>
              <a:gd name="connsiteX15-2073" fmla="*/ 1209809 w 2296986"/>
              <a:gd name="connsiteY15-2074" fmla="*/ 996610 h 2354614"/>
              <a:gd name="connsiteX16-2075" fmla="*/ 1677097 w 2296986"/>
              <a:gd name="connsiteY16-2076" fmla="*/ 1608616 h 2354614"/>
              <a:gd name="connsiteX17-2077" fmla="*/ 2095511 w 2296986"/>
              <a:gd name="connsiteY17-2078" fmla="*/ 1557409 h 2354614"/>
              <a:gd name="connsiteX0-2079" fmla="*/ 2279828 w 2296594"/>
              <a:gd name="connsiteY0-2080" fmla="*/ 1747911 h 2354614"/>
              <a:gd name="connsiteX1-2081" fmla="*/ 1827734 w 2296594"/>
              <a:gd name="connsiteY1-2082" fmla="*/ 1826397 h 2354614"/>
              <a:gd name="connsiteX2-2083" fmla="*/ 1955292 w 2296594"/>
              <a:gd name="connsiteY2-2084" fmla="*/ 2095993 h 2354614"/>
              <a:gd name="connsiteX3-2085" fmla="*/ 1682725 w 2296594"/>
              <a:gd name="connsiteY3-2086" fmla="*/ 1962642 h 2354614"/>
              <a:gd name="connsiteX4-2087" fmla="*/ 1528801 w 2296594"/>
              <a:gd name="connsiteY4-2088" fmla="*/ 2354614 h 2354614"/>
              <a:gd name="connsiteX5-2089" fmla="*/ 1380670 w 2296594"/>
              <a:gd name="connsiteY5-2090" fmla="*/ 2120909 h 2354614"/>
              <a:gd name="connsiteX6-2091" fmla="*/ 1495730 w 2296594"/>
              <a:gd name="connsiteY6-2092" fmla="*/ 1788220 h 2354614"/>
              <a:gd name="connsiteX7-2093" fmla="*/ 863683 w 2296594"/>
              <a:gd name="connsiteY7-2094" fmla="*/ 1325138 h 2354614"/>
              <a:gd name="connsiteX8-2095" fmla="*/ 415139 w 2296594"/>
              <a:gd name="connsiteY8-2096" fmla="*/ 2322305 h 2354614"/>
              <a:gd name="connsiteX9-2097" fmla="*/ 293372 w 2296594"/>
              <a:gd name="connsiteY9-2098" fmla="*/ 2052938 h 2354614"/>
              <a:gd name="connsiteX10-2099" fmla="*/ 512934 w 2296594"/>
              <a:gd name="connsiteY10-2100" fmla="*/ 874842 h 2354614"/>
              <a:gd name="connsiteX11-2101" fmla="*/ 11355 w 2296594"/>
              <a:gd name="connsiteY11-2102" fmla="*/ 5598 h 2354614"/>
              <a:gd name="connsiteX12-2103" fmla="*/ 840899 w 2296594"/>
              <a:gd name="connsiteY12-2104" fmla="*/ 570880 h 2354614"/>
              <a:gd name="connsiteX13-2105" fmla="*/ 2041628 w 2296594"/>
              <a:gd name="connsiteY13-2106" fmla="*/ 514690 h 2354614"/>
              <a:gd name="connsiteX14-2107" fmla="*/ 2296594 w 2296594"/>
              <a:gd name="connsiteY14-2108" fmla="*/ 662822 h 2354614"/>
              <a:gd name="connsiteX15-2109" fmla="*/ 1209417 w 2296594"/>
              <a:gd name="connsiteY15-2110" fmla="*/ 996610 h 2354614"/>
              <a:gd name="connsiteX16-2111" fmla="*/ 1676705 w 2296594"/>
              <a:gd name="connsiteY16-2112" fmla="*/ 1608616 h 2354614"/>
              <a:gd name="connsiteX17-2113" fmla="*/ 2095119 w 2296594"/>
              <a:gd name="connsiteY17-2114" fmla="*/ 1557409 h 2354614"/>
              <a:gd name="connsiteX0-2115" fmla="*/ 2279828 w 2296594"/>
              <a:gd name="connsiteY0-2116" fmla="*/ 1747911 h 2354614"/>
              <a:gd name="connsiteX1-2117" fmla="*/ 1827734 w 2296594"/>
              <a:gd name="connsiteY1-2118" fmla="*/ 1826397 h 2354614"/>
              <a:gd name="connsiteX2-2119" fmla="*/ 1955292 w 2296594"/>
              <a:gd name="connsiteY2-2120" fmla="*/ 2095993 h 2354614"/>
              <a:gd name="connsiteX3-2121" fmla="*/ 1682725 w 2296594"/>
              <a:gd name="connsiteY3-2122" fmla="*/ 1962642 h 2354614"/>
              <a:gd name="connsiteX4-2123" fmla="*/ 1528801 w 2296594"/>
              <a:gd name="connsiteY4-2124" fmla="*/ 2354614 h 2354614"/>
              <a:gd name="connsiteX5-2125" fmla="*/ 1380670 w 2296594"/>
              <a:gd name="connsiteY5-2126" fmla="*/ 2120909 h 2354614"/>
              <a:gd name="connsiteX6-2127" fmla="*/ 1495730 w 2296594"/>
              <a:gd name="connsiteY6-2128" fmla="*/ 1788220 h 2354614"/>
              <a:gd name="connsiteX7-2129" fmla="*/ 856016 w 2296594"/>
              <a:gd name="connsiteY7-2130" fmla="*/ 1302141 h 2354614"/>
              <a:gd name="connsiteX8-2131" fmla="*/ 415139 w 2296594"/>
              <a:gd name="connsiteY8-2132" fmla="*/ 2322305 h 2354614"/>
              <a:gd name="connsiteX9-2133" fmla="*/ 293372 w 2296594"/>
              <a:gd name="connsiteY9-2134" fmla="*/ 2052938 h 2354614"/>
              <a:gd name="connsiteX10-2135" fmla="*/ 512934 w 2296594"/>
              <a:gd name="connsiteY10-2136" fmla="*/ 874842 h 2354614"/>
              <a:gd name="connsiteX11-2137" fmla="*/ 11355 w 2296594"/>
              <a:gd name="connsiteY11-2138" fmla="*/ 5598 h 2354614"/>
              <a:gd name="connsiteX12-2139" fmla="*/ 840899 w 2296594"/>
              <a:gd name="connsiteY12-2140" fmla="*/ 570880 h 2354614"/>
              <a:gd name="connsiteX13-2141" fmla="*/ 2041628 w 2296594"/>
              <a:gd name="connsiteY13-2142" fmla="*/ 514690 h 2354614"/>
              <a:gd name="connsiteX14-2143" fmla="*/ 2296594 w 2296594"/>
              <a:gd name="connsiteY14-2144" fmla="*/ 662822 h 2354614"/>
              <a:gd name="connsiteX15-2145" fmla="*/ 1209417 w 2296594"/>
              <a:gd name="connsiteY15-2146" fmla="*/ 996610 h 2354614"/>
              <a:gd name="connsiteX16-2147" fmla="*/ 1676705 w 2296594"/>
              <a:gd name="connsiteY16-2148" fmla="*/ 1608616 h 2354614"/>
              <a:gd name="connsiteX17-2149" fmla="*/ 2095119 w 2296594"/>
              <a:gd name="connsiteY17-2150" fmla="*/ 1557409 h 23546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5"/>
          <p:cNvSpPr/>
          <p:nvPr/>
        </p:nvSpPr>
        <p:spPr>
          <a:xfrm flipH="1">
            <a:off x="8415224" y="3808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Teardrop 1"/>
          <p:cNvSpPr/>
          <p:nvPr/>
        </p:nvSpPr>
        <p:spPr>
          <a:xfrm rot="18805991">
            <a:off x="3390724" y="37720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Donut 39"/>
          <p:cNvSpPr/>
          <p:nvPr/>
        </p:nvSpPr>
        <p:spPr>
          <a:xfrm>
            <a:off x="7732488" y="565255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36"/>
          <p:cNvSpPr/>
          <p:nvPr/>
        </p:nvSpPr>
        <p:spPr>
          <a:xfrm>
            <a:off x="4170867" y="5680858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Block Arc 14"/>
          <p:cNvSpPr/>
          <p:nvPr/>
        </p:nvSpPr>
        <p:spPr>
          <a:xfrm rot="16200000">
            <a:off x="5809574" y="3440254"/>
            <a:ext cx="579519" cy="57990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2" name="Freeform: Shape 4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0244184 w 18288000"/>
              <a:gd name="connsiteY0" fmla="*/ 8746079 h 10287000"/>
              <a:gd name="connsiteX1" fmla="*/ 9974184 w 18288000"/>
              <a:gd name="connsiteY1" fmla="*/ 9016079 h 10287000"/>
              <a:gd name="connsiteX2" fmla="*/ 10244184 w 18288000"/>
              <a:gd name="connsiteY2" fmla="*/ 9286079 h 10287000"/>
              <a:gd name="connsiteX3" fmla="*/ 10616757 w 18288000"/>
              <a:gd name="connsiteY3" fmla="*/ 9286079 h 10287000"/>
              <a:gd name="connsiteX4" fmla="*/ 10886757 w 18288000"/>
              <a:gd name="connsiteY4" fmla="*/ 9016079 h 10287000"/>
              <a:gd name="connsiteX5" fmla="*/ 10616757 w 18288000"/>
              <a:gd name="connsiteY5" fmla="*/ 8746079 h 10287000"/>
              <a:gd name="connsiteX6" fmla="*/ 7916068 w 18288000"/>
              <a:gd name="connsiteY6" fmla="*/ 7111157 h 10287000"/>
              <a:gd name="connsiteX7" fmla="*/ 7646066 w 18288000"/>
              <a:gd name="connsiteY7" fmla="*/ 7381156 h 10287000"/>
              <a:gd name="connsiteX8" fmla="*/ 7916068 w 18288000"/>
              <a:gd name="connsiteY8" fmla="*/ 7651156 h 10287000"/>
              <a:gd name="connsiteX9" fmla="*/ 8288640 w 18288000"/>
              <a:gd name="connsiteY9" fmla="*/ 7651156 h 10287000"/>
              <a:gd name="connsiteX10" fmla="*/ 8558639 w 18288000"/>
              <a:gd name="connsiteY10" fmla="*/ 7381156 h 10287000"/>
              <a:gd name="connsiteX11" fmla="*/ 8288640 w 18288000"/>
              <a:gd name="connsiteY11" fmla="*/ 7111157 h 10287000"/>
              <a:gd name="connsiteX12" fmla="*/ 17857466 w 18288000"/>
              <a:gd name="connsiteY12" fmla="*/ 6599630 h 10287000"/>
              <a:gd name="connsiteX13" fmla="*/ 18288000 w 18288000"/>
              <a:gd name="connsiteY13" fmla="*/ 6599630 h 10287000"/>
              <a:gd name="connsiteX14" fmla="*/ 18288000 w 18288000"/>
              <a:gd name="connsiteY14" fmla="*/ 6601285 h 10287000"/>
              <a:gd name="connsiteX15" fmla="*/ 17856710 w 18288000"/>
              <a:gd name="connsiteY15" fmla="*/ 6601285 h 10287000"/>
              <a:gd name="connsiteX16" fmla="*/ 18166506 w 18288000"/>
              <a:gd name="connsiteY16" fmla="*/ 5474738 h 10287000"/>
              <a:gd name="connsiteX17" fmla="*/ 18288000 w 18288000"/>
              <a:gd name="connsiteY17" fmla="*/ 5474738 h 10287000"/>
              <a:gd name="connsiteX18" fmla="*/ 18288000 w 18288000"/>
              <a:gd name="connsiteY18" fmla="*/ 6059630 h 10287000"/>
              <a:gd name="connsiteX19" fmla="*/ 18046092 w 18288000"/>
              <a:gd name="connsiteY19" fmla="*/ 6059630 h 10287000"/>
              <a:gd name="connsiteX20" fmla="*/ 18152328 w 18288000"/>
              <a:gd name="connsiteY20" fmla="*/ 5588224 h 10287000"/>
              <a:gd name="connsiteX21" fmla="*/ 18219124 w 18288000"/>
              <a:gd name="connsiteY21" fmla="*/ 4929623 h 10287000"/>
              <a:gd name="connsiteX22" fmla="*/ 18288000 w 18288000"/>
              <a:gd name="connsiteY22" fmla="*/ 4929623 h 10287000"/>
              <a:gd name="connsiteX23" fmla="*/ 18288000 w 18288000"/>
              <a:gd name="connsiteY23" fmla="*/ 4934738 h 10287000"/>
              <a:gd name="connsiteX24" fmla="*/ 18218968 w 18288000"/>
              <a:gd name="connsiteY24" fmla="*/ 4934738 h 10287000"/>
              <a:gd name="connsiteX25" fmla="*/ 18217220 w 18288000"/>
              <a:gd name="connsiteY25" fmla="*/ 4384510 h 10287000"/>
              <a:gd name="connsiteX26" fmla="*/ 18288000 w 18288000"/>
              <a:gd name="connsiteY26" fmla="*/ 4384510 h 10287000"/>
              <a:gd name="connsiteX27" fmla="*/ 18288000 w 18288000"/>
              <a:gd name="connsiteY27" fmla="*/ 4389625 h 10287000"/>
              <a:gd name="connsiteX28" fmla="*/ 18217532 w 18288000"/>
              <a:gd name="connsiteY28" fmla="*/ 4389625 h 10287000"/>
              <a:gd name="connsiteX29" fmla="*/ 5999551 w 18288000"/>
              <a:gd name="connsiteY29" fmla="*/ 4361301 h 10287000"/>
              <a:gd name="connsiteX30" fmla="*/ 5729552 w 18288000"/>
              <a:gd name="connsiteY30" fmla="*/ 4631301 h 10287000"/>
              <a:gd name="connsiteX31" fmla="*/ 5999551 w 18288000"/>
              <a:gd name="connsiteY31" fmla="*/ 4901301 h 10287000"/>
              <a:gd name="connsiteX32" fmla="*/ 6228135 w 18288000"/>
              <a:gd name="connsiteY32" fmla="*/ 4901301 h 10287000"/>
              <a:gd name="connsiteX33" fmla="*/ 6498136 w 18288000"/>
              <a:gd name="connsiteY33" fmla="*/ 4631301 h 10287000"/>
              <a:gd name="connsiteX34" fmla="*/ 6228135 w 18288000"/>
              <a:gd name="connsiteY34" fmla="*/ 4361301 h 10287000"/>
              <a:gd name="connsiteX35" fmla="*/ 18163112 w 18288000"/>
              <a:gd name="connsiteY35" fmla="*/ 3839395 h 10287000"/>
              <a:gd name="connsiteX36" fmla="*/ 18288000 w 18288000"/>
              <a:gd name="connsiteY36" fmla="*/ 3839395 h 10287000"/>
              <a:gd name="connsiteX37" fmla="*/ 18288000 w 18288000"/>
              <a:gd name="connsiteY37" fmla="*/ 3844510 h 10287000"/>
              <a:gd name="connsiteX38" fmla="*/ 18163882 w 18288000"/>
              <a:gd name="connsiteY38" fmla="*/ 3844510 h 10287000"/>
              <a:gd name="connsiteX39" fmla="*/ 18057438 w 18288000"/>
              <a:gd name="connsiteY39" fmla="*/ 3294280 h 10287000"/>
              <a:gd name="connsiteX40" fmla="*/ 18288000 w 18288000"/>
              <a:gd name="connsiteY40" fmla="*/ 3294280 h 10287000"/>
              <a:gd name="connsiteX41" fmla="*/ 18288000 w 18288000"/>
              <a:gd name="connsiteY41" fmla="*/ 3299395 h 10287000"/>
              <a:gd name="connsiteX42" fmla="*/ 18058674 w 18288000"/>
              <a:gd name="connsiteY42" fmla="*/ 3299395 h 10287000"/>
              <a:gd name="connsiteX43" fmla="*/ 17899292 w 18288000"/>
              <a:gd name="connsiteY43" fmla="*/ 2749163 h 10287000"/>
              <a:gd name="connsiteX44" fmla="*/ 18288000 w 18288000"/>
              <a:gd name="connsiteY44" fmla="*/ 2749163 h 10287000"/>
              <a:gd name="connsiteX45" fmla="*/ 18288000 w 18288000"/>
              <a:gd name="connsiteY45" fmla="*/ 2754280 h 10287000"/>
              <a:gd name="connsiteX46" fmla="*/ 17901006 w 18288000"/>
              <a:gd name="connsiteY46" fmla="*/ 2754280 h 10287000"/>
              <a:gd name="connsiteX47" fmla="*/ 17686150 w 18288000"/>
              <a:gd name="connsiteY47" fmla="*/ 2204051 h 10287000"/>
              <a:gd name="connsiteX48" fmla="*/ 18288000 w 18288000"/>
              <a:gd name="connsiteY48" fmla="*/ 2204051 h 10287000"/>
              <a:gd name="connsiteX49" fmla="*/ 18288000 w 18288000"/>
              <a:gd name="connsiteY49" fmla="*/ 2209166 h 10287000"/>
              <a:gd name="connsiteX50" fmla="*/ 17688366 w 18288000"/>
              <a:gd name="connsiteY50" fmla="*/ 2209166 h 10287000"/>
              <a:gd name="connsiteX51" fmla="*/ 6720629 w 18288000"/>
              <a:gd name="connsiteY51" fmla="*/ 1635726 h 10287000"/>
              <a:gd name="connsiteX52" fmla="*/ 6450628 w 18288000"/>
              <a:gd name="connsiteY52" fmla="*/ 1905726 h 10287000"/>
              <a:gd name="connsiteX53" fmla="*/ 6720629 w 18288000"/>
              <a:gd name="connsiteY53" fmla="*/ 2175726 h 10287000"/>
              <a:gd name="connsiteX54" fmla="*/ 6949216 w 18288000"/>
              <a:gd name="connsiteY54" fmla="*/ 2175726 h 10287000"/>
              <a:gd name="connsiteX55" fmla="*/ 7219212 w 18288000"/>
              <a:gd name="connsiteY55" fmla="*/ 1905726 h 10287000"/>
              <a:gd name="connsiteX56" fmla="*/ 6949216 w 18288000"/>
              <a:gd name="connsiteY56" fmla="*/ 1635726 h 10287000"/>
              <a:gd name="connsiteX57" fmla="*/ 18288000 w 18288000"/>
              <a:gd name="connsiteY57" fmla="*/ 39423 h 10287000"/>
              <a:gd name="connsiteX58" fmla="*/ 18288000 w 18288000"/>
              <a:gd name="connsiteY58" fmla="*/ 1664051 h 10287000"/>
              <a:gd name="connsiteX59" fmla="*/ 17416408 w 18288000"/>
              <a:gd name="connsiteY59" fmla="*/ 1664051 h 10287000"/>
              <a:gd name="connsiteX60" fmla="*/ 17413652 w 18288000"/>
              <a:gd name="connsiteY60" fmla="*/ 1658936 h 10287000"/>
              <a:gd name="connsiteX61" fmla="*/ 17817372 w 18288000"/>
              <a:gd name="connsiteY61" fmla="*/ 1658936 h 10287000"/>
              <a:gd name="connsiteX62" fmla="*/ 18087372 w 18288000"/>
              <a:gd name="connsiteY62" fmla="*/ 1388936 h 10287000"/>
              <a:gd name="connsiteX63" fmla="*/ 17817372 w 18288000"/>
              <a:gd name="connsiteY63" fmla="*/ 1118936 h 10287000"/>
              <a:gd name="connsiteX64" fmla="*/ 17125628 w 18288000"/>
              <a:gd name="connsiteY64" fmla="*/ 1118936 h 10287000"/>
              <a:gd name="connsiteX65" fmla="*/ 17125628 w 18288000"/>
              <a:gd name="connsiteY65" fmla="*/ 1089147 h 10287000"/>
              <a:gd name="connsiteX66" fmla="*/ 17144716 w 18288000"/>
              <a:gd name="connsiteY66" fmla="*/ 1081652 h 10287000"/>
              <a:gd name="connsiteX67" fmla="*/ 17274712 w 18288000"/>
              <a:gd name="connsiteY67" fmla="*/ 850742 h 10287000"/>
              <a:gd name="connsiteX68" fmla="*/ 17144716 w 18288000"/>
              <a:gd name="connsiteY68" fmla="*/ 619830 h 10287000"/>
              <a:gd name="connsiteX69" fmla="*/ 17125628 w 18288000"/>
              <a:gd name="connsiteY69" fmla="*/ 610351 h 10287000"/>
              <a:gd name="connsiteX70" fmla="*/ 17125628 w 18288000"/>
              <a:gd name="connsiteY70" fmla="*/ 582035 h 10287000"/>
              <a:gd name="connsiteX71" fmla="*/ 17626964 w 18288000"/>
              <a:gd name="connsiteY71" fmla="*/ 582035 h 10287000"/>
              <a:gd name="connsiteX72" fmla="*/ 17896964 w 18288000"/>
              <a:gd name="connsiteY72" fmla="*/ 312035 h 10287000"/>
              <a:gd name="connsiteX73" fmla="*/ 17681380 w 18288000"/>
              <a:gd name="connsiteY73" fmla="*/ 47521 h 10287000"/>
              <a:gd name="connsiteX74" fmla="*/ 17639832 w 18288000"/>
              <a:gd name="connsiteY74" fmla="*/ 43333 h 10287000"/>
              <a:gd name="connsiteX75" fmla="*/ 18249218 w 18288000"/>
              <a:gd name="connsiteY75" fmla="*/ 43333 h 10287000"/>
              <a:gd name="connsiteX76" fmla="*/ 0 w 18288000"/>
              <a:gd name="connsiteY76" fmla="*/ 0 h 10287000"/>
              <a:gd name="connsiteX77" fmla="*/ 8764198 w 18288000"/>
              <a:gd name="connsiteY77" fmla="*/ 0 h 10287000"/>
              <a:gd name="connsiteX78" fmla="*/ 8774225 w 18288000"/>
              <a:gd name="connsiteY78" fmla="*/ 3113 h 10287000"/>
              <a:gd name="connsiteX79" fmla="*/ 8828639 w 18288000"/>
              <a:gd name="connsiteY79" fmla="*/ 8598 h 10287000"/>
              <a:gd name="connsiteX80" fmla="*/ 9329976 w 18288000"/>
              <a:gd name="connsiteY80" fmla="*/ 8598 h 10287000"/>
              <a:gd name="connsiteX81" fmla="*/ 9329976 w 18288000"/>
              <a:gd name="connsiteY81" fmla="*/ 36914 h 10287000"/>
              <a:gd name="connsiteX82" fmla="*/ 9310888 w 18288000"/>
              <a:gd name="connsiteY82" fmla="*/ 46393 h 10287000"/>
              <a:gd name="connsiteX83" fmla="*/ 9180892 w 18288000"/>
              <a:gd name="connsiteY83" fmla="*/ 277305 h 10287000"/>
              <a:gd name="connsiteX84" fmla="*/ 9310888 w 18288000"/>
              <a:gd name="connsiteY84" fmla="*/ 508215 h 10287000"/>
              <a:gd name="connsiteX85" fmla="*/ 9329976 w 18288000"/>
              <a:gd name="connsiteY85" fmla="*/ 515710 h 10287000"/>
              <a:gd name="connsiteX86" fmla="*/ 9329976 w 18288000"/>
              <a:gd name="connsiteY86" fmla="*/ 545499 h 10287000"/>
              <a:gd name="connsiteX87" fmla="*/ 8638232 w 18288000"/>
              <a:gd name="connsiteY87" fmla="*/ 545499 h 10287000"/>
              <a:gd name="connsiteX88" fmla="*/ 8368234 w 18288000"/>
              <a:gd name="connsiteY88" fmla="*/ 815499 h 10287000"/>
              <a:gd name="connsiteX89" fmla="*/ 8533137 w 18288000"/>
              <a:gd name="connsiteY89" fmla="*/ 1064281 h 10287000"/>
              <a:gd name="connsiteX90" fmla="*/ 8542736 w 18288000"/>
              <a:gd name="connsiteY90" fmla="*/ 1067261 h 10287000"/>
              <a:gd name="connsiteX91" fmla="*/ 8542736 w 18288000"/>
              <a:gd name="connsiteY91" fmla="*/ 1090614 h 10287000"/>
              <a:gd name="connsiteX92" fmla="*/ 7596088 w 18288000"/>
              <a:gd name="connsiteY92" fmla="*/ 1090614 h 10287000"/>
              <a:gd name="connsiteX93" fmla="*/ 7326086 w 18288000"/>
              <a:gd name="connsiteY93" fmla="*/ 1360614 h 10287000"/>
              <a:gd name="connsiteX94" fmla="*/ 7596088 w 18288000"/>
              <a:gd name="connsiteY94" fmla="*/ 1630614 h 10287000"/>
              <a:gd name="connsiteX95" fmla="*/ 8074616 w 18288000"/>
              <a:gd name="connsiteY95" fmla="*/ 1630614 h 10287000"/>
              <a:gd name="connsiteX96" fmla="*/ 8074616 w 18288000"/>
              <a:gd name="connsiteY96" fmla="*/ 1640018 h 10287000"/>
              <a:gd name="connsiteX97" fmla="*/ 8062746 w 18288000"/>
              <a:gd name="connsiteY97" fmla="*/ 1641215 h 10287000"/>
              <a:gd name="connsiteX98" fmla="*/ 7847163 w 18288000"/>
              <a:gd name="connsiteY98" fmla="*/ 1905728 h 10287000"/>
              <a:gd name="connsiteX99" fmla="*/ 8062746 w 18288000"/>
              <a:gd name="connsiteY99" fmla="*/ 2170241 h 10287000"/>
              <a:gd name="connsiteX100" fmla="*/ 8074616 w 18288000"/>
              <a:gd name="connsiteY100" fmla="*/ 2171438 h 10287000"/>
              <a:gd name="connsiteX101" fmla="*/ 8074616 w 18288000"/>
              <a:gd name="connsiteY101" fmla="*/ 2180843 h 10287000"/>
              <a:gd name="connsiteX102" fmla="*/ 7095184 w 18288000"/>
              <a:gd name="connsiteY102" fmla="*/ 2180843 h 10287000"/>
              <a:gd name="connsiteX103" fmla="*/ 6825183 w 18288000"/>
              <a:gd name="connsiteY103" fmla="*/ 2450844 h 10287000"/>
              <a:gd name="connsiteX104" fmla="*/ 6990089 w 18288000"/>
              <a:gd name="connsiteY104" fmla="*/ 2699625 h 10287000"/>
              <a:gd name="connsiteX105" fmla="*/ 7039401 w 18288000"/>
              <a:gd name="connsiteY105" fmla="*/ 2714933 h 10287000"/>
              <a:gd name="connsiteX106" fmla="*/ 7039401 w 18288000"/>
              <a:gd name="connsiteY106" fmla="*/ 2725958 h 10287000"/>
              <a:gd name="connsiteX107" fmla="*/ 6073207 w 18288000"/>
              <a:gd name="connsiteY107" fmla="*/ 2725958 h 10287000"/>
              <a:gd name="connsiteX108" fmla="*/ 5803205 w 18288000"/>
              <a:gd name="connsiteY108" fmla="*/ 2995958 h 10287000"/>
              <a:gd name="connsiteX109" fmla="*/ 6073207 w 18288000"/>
              <a:gd name="connsiteY109" fmla="*/ 3265958 h 10287000"/>
              <a:gd name="connsiteX110" fmla="*/ 7039401 w 18288000"/>
              <a:gd name="connsiteY110" fmla="*/ 3265958 h 10287000"/>
              <a:gd name="connsiteX111" fmla="*/ 7039401 w 18288000"/>
              <a:gd name="connsiteY111" fmla="*/ 3287420 h 10287000"/>
              <a:gd name="connsiteX112" fmla="*/ 7023707 w 18288000"/>
              <a:gd name="connsiteY112" fmla="*/ 3292291 h 10287000"/>
              <a:gd name="connsiteX113" fmla="*/ 6858804 w 18288000"/>
              <a:gd name="connsiteY113" fmla="*/ 3541073 h 10287000"/>
              <a:gd name="connsiteX114" fmla="*/ 7128803 w 18288000"/>
              <a:gd name="connsiteY114" fmla="*/ 3811073 h 10287000"/>
              <a:gd name="connsiteX115" fmla="*/ 7322948 w 18288000"/>
              <a:gd name="connsiteY115" fmla="*/ 3811073 h 10287000"/>
              <a:gd name="connsiteX116" fmla="*/ 7322948 w 18288000"/>
              <a:gd name="connsiteY116" fmla="*/ 3856909 h 10287000"/>
              <a:gd name="connsiteX117" fmla="*/ 7313016 w 18288000"/>
              <a:gd name="connsiteY117" fmla="*/ 3862300 h 10287000"/>
              <a:gd name="connsiteX118" fmla="*/ 7193976 w 18288000"/>
              <a:gd name="connsiteY118" fmla="*/ 4086188 h 10287000"/>
              <a:gd name="connsiteX119" fmla="*/ 7313016 w 18288000"/>
              <a:gd name="connsiteY119" fmla="*/ 4310075 h 10287000"/>
              <a:gd name="connsiteX120" fmla="*/ 7322948 w 18288000"/>
              <a:gd name="connsiteY120" fmla="*/ 4315466 h 10287000"/>
              <a:gd name="connsiteX121" fmla="*/ 7322948 w 18288000"/>
              <a:gd name="connsiteY121" fmla="*/ 4361301 h 10287000"/>
              <a:gd name="connsiteX122" fmla="*/ 6911642 w 18288000"/>
              <a:gd name="connsiteY122" fmla="*/ 4361301 h 10287000"/>
              <a:gd name="connsiteX123" fmla="*/ 6641641 w 18288000"/>
              <a:gd name="connsiteY123" fmla="*/ 4631301 h 10287000"/>
              <a:gd name="connsiteX124" fmla="*/ 6911642 w 18288000"/>
              <a:gd name="connsiteY124" fmla="*/ 4901301 h 10287000"/>
              <a:gd name="connsiteX125" fmla="*/ 7497020 w 18288000"/>
              <a:gd name="connsiteY125" fmla="*/ 4901301 h 10287000"/>
              <a:gd name="connsiteX126" fmla="*/ 7475152 w 18288000"/>
              <a:gd name="connsiteY126" fmla="*/ 4903506 h 10287000"/>
              <a:gd name="connsiteX127" fmla="*/ 7237711 w 18288000"/>
              <a:gd name="connsiteY127" fmla="*/ 5194837 h 10287000"/>
              <a:gd name="connsiteX128" fmla="*/ 7475152 w 18288000"/>
              <a:gd name="connsiteY128" fmla="*/ 5486169 h 10287000"/>
              <a:gd name="connsiteX129" fmla="*/ 7475396 w 18288000"/>
              <a:gd name="connsiteY129" fmla="*/ 5486193 h 10287000"/>
              <a:gd name="connsiteX130" fmla="*/ 7307327 w 18288000"/>
              <a:gd name="connsiteY130" fmla="*/ 5486193 h 10287000"/>
              <a:gd name="connsiteX131" fmla="*/ 7037325 w 18288000"/>
              <a:gd name="connsiteY131" fmla="*/ 5756193 h 10287000"/>
              <a:gd name="connsiteX132" fmla="*/ 7307327 w 18288000"/>
              <a:gd name="connsiteY132" fmla="*/ 6026193 h 10287000"/>
              <a:gd name="connsiteX133" fmla="*/ 7318375 w 18288000"/>
              <a:gd name="connsiteY133" fmla="*/ 6026193 h 10287000"/>
              <a:gd name="connsiteX134" fmla="*/ 7318375 w 18288000"/>
              <a:gd name="connsiteY134" fmla="*/ 6027848 h 10287000"/>
              <a:gd name="connsiteX135" fmla="*/ 6408381 w 18288000"/>
              <a:gd name="connsiteY135" fmla="*/ 6027848 h 10287000"/>
              <a:gd name="connsiteX136" fmla="*/ 6138377 w 18288000"/>
              <a:gd name="connsiteY136" fmla="*/ 6297848 h 10287000"/>
              <a:gd name="connsiteX137" fmla="*/ 6408381 w 18288000"/>
              <a:gd name="connsiteY137" fmla="*/ 6567848 h 10287000"/>
              <a:gd name="connsiteX138" fmla="*/ 8870297 w 18288000"/>
              <a:gd name="connsiteY138" fmla="*/ 6567848 h 10287000"/>
              <a:gd name="connsiteX139" fmla="*/ 8871286 w 18288000"/>
              <a:gd name="connsiteY139" fmla="*/ 6569502 h 10287000"/>
              <a:gd name="connsiteX140" fmla="*/ 8638232 w 18288000"/>
              <a:gd name="connsiteY140" fmla="*/ 6569502 h 10287000"/>
              <a:gd name="connsiteX141" fmla="*/ 8368234 w 18288000"/>
              <a:gd name="connsiteY141" fmla="*/ 6839502 h 10287000"/>
              <a:gd name="connsiteX142" fmla="*/ 8638232 w 18288000"/>
              <a:gd name="connsiteY142" fmla="*/ 7109502 h 10287000"/>
              <a:gd name="connsiteX143" fmla="*/ 9244996 w 18288000"/>
              <a:gd name="connsiteY143" fmla="*/ 7109502 h 10287000"/>
              <a:gd name="connsiteX144" fmla="*/ 9246258 w 18288000"/>
              <a:gd name="connsiteY144" fmla="*/ 7111157 h 10287000"/>
              <a:gd name="connsiteX145" fmla="*/ 9012182 w 18288000"/>
              <a:gd name="connsiteY145" fmla="*/ 7111157 h 10287000"/>
              <a:gd name="connsiteX146" fmla="*/ 8742182 w 18288000"/>
              <a:gd name="connsiteY146" fmla="*/ 7381156 h 10287000"/>
              <a:gd name="connsiteX147" fmla="*/ 9012182 w 18288000"/>
              <a:gd name="connsiteY147" fmla="*/ 7651156 h 10287000"/>
              <a:gd name="connsiteX148" fmla="*/ 9787950 w 18288000"/>
              <a:gd name="connsiteY148" fmla="*/ 7651156 h 10287000"/>
              <a:gd name="connsiteX149" fmla="*/ 9789989 w 18288000"/>
              <a:gd name="connsiteY149" fmla="*/ 7652811 h 10287000"/>
              <a:gd name="connsiteX150" fmla="*/ 9369905 w 18288000"/>
              <a:gd name="connsiteY150" fmla="*/ 7652811 h 10287000"/>
              <a:gd name="connsiteX151" fmla="*/ 9099905 w 18288000"/>
              <a:gd name="connsiteY151" fmla="*/ 7922811 h 10287000"/>
              <a:gd name="connsiteX152" fmla="*/ 9369905 w 18288000"/>
              <a:gd name="connsiteY152" fmla="*/ 8192811 h 10287000"/>
              <a:gd name="connsiteX153" fmla="*/ 10001360 w 18288000"/>
              <a:gd name="connsiteY153" fmla="*/ 8192811 h 10287000"/>
              <a:gd name="connsiteX154" fmla="*/ 9929062 w 18288000"/>
              <a:gd name="connsiteY154" fmla="*/ 8207408 h 10287000"/>
              <a:gd name="connsiteX155" fmla="*/ 9764158 w 18288000"/>
              <a:gd name="connsiteY155" fmla="*/ 8456190 h 10287000"/>
              <a:gd name="connsiteX156" fmla="*/ 10034158 w 18288000"/>
              <a:gd name="connsiteY156" fmla="*/ 8726190 h 10287000"/>
              <a:gd name="connsiteX157" fmla="*/ 10800374 w 18288000"/>
              <a:gd name="connsiteY157" fmla="*/ 8726190 h 10287000"/>
              <a:gd name="connsiteX158" fmla="*/ 10804019 w 18288000"/>
              <a:gd name="connsiteY158" fmla="*/ 8728169 h 10287000"/>
              <a:gd name="connsiteX159" fmla="*/ 10909116 w 18288000"/>
              <a:gd name="connsiteY159" fmla="*/ 8749387 h 10287000"/>
              <a:gd name="connsiteX160" fmla="*/ 11573053 w 18288000"/>
              <a:gd name="connsiteY160" fmla="*/ 8749387 h 10287000"/>
              <a:gd name="connsiteX161" fmla="*/ 11526544 w 18288000"/>
              <a:gd name="connsiteY161" fmla="*/ 8777605 h 10287000"/>
              <a:gd name="connsiteX162" fmla="*/ 11502236 w 18288000"/>
              <a:gd name="connsiteY162" fmla="*/ 8804357 h 10287000"/>
              <a:gd name="connsiteX163" fmla="*/ 11499689 w 18288000"/>
              <a:gd name="connsiteY163" fmla="*/ 8805739 h 10287000"/>
              <a:gd name="connsiteX164" fmla="*/ 11380649 w 18288000"/>
              <a:gd name="connsiteY164" fmla="*/ 9029627 h 10287000"/>
              <a:gd name="connsiteX165" fmla="*/ 11650649 w 18288000"/>
              <a:gd name="connsiteY165" fmla="*/ 9299627 h 10287000"/>
              <a:gd name="connsiteX166" fmla="*/ 12043679 w 18288000"/>
              <a:gd name="connsiteY166" fmla="*/ 9299627 h 10287000"/>
              <a:gd name="connsiteX167" fmla="*/ 11989305 w 18288000"/>
              <a:gd name="connsiteY167" fmla="*/ 9310605 h 10287000"/>
              <a:gd name="connsiteX168" fmla="*/ 11824401 w 18288000"/>
              <a:gd name="connsiteY168" fmla="*/ 9559387 h 10287000"/>
              <a:gd name="connsiteX169" fmla="*/ 12039987 w 18288000"/>
              <a:gd name="connsiteY169" fmla="*/ 9823901 h 10287000"/>
              <a:gd name="connsiteX170" fmla="*/ 12080875 w 18288000"/>
              <a:gd name="connsiteY170" fmla="*/ 9828023 h 10287000"/>
              <a:gd name="connsiteX171" fmla="*/ 14770840 w 18288000"/>
              <a:gd name="connsiteY171" fmla="*/ 9828023 h 10287000"/>
              <a:gd name="connsiteX172" fmla="*/ 14811729 w 18288000"/>
              <a:gd name="connsiteY172" fmla="*/ 9823901 h 10287000"/>
              <a:gd name="connsiteX173" fmla="*/ 15027315 w 18288000"/>
              <a:gd name="connsiteY173" fmla="*/ 9559387 h 10287000"/>
              <a:gd name="connsiteX174" fmla="*/ 14862411 w 18288000"/>
              <a:gd name="connsiteY174" fmla="*/ 9310605 h 10287000"/>
              <a:gd name="connsiteX175" fmla="*/ 14808034 w 18288000"/>
              <a:gd name="connsiteY175" fmla="*/ 9299627 h 10287000"/>
              <a:gd name="connsiteX176" fmla="*/ 16421446 w 18288000"/>
              <a:gd name="connsiteY176" fmla="*/ 9299627 h 10287000"/>
              <a:gd name="connsiteX177" fmla="*/ 16691446 w 18288000"/>
              <a:gd name="connsiteY177" fmla="*/ 9029627 h 10287000"/>
              <a:gd name="connsiteX178" fmla="*/ 16526542 w 18288000"/>
              <a:gd name="connsiteY178" fmla="*/ 8780845 h 10287000"/>
              <a:gd name="connsiteX179" fmla="*/ 16454244 w 18288000"/>
              <a:gd name="connsiteY179" fmla="*/ 8766248 h 10287000"/>
              <a:gd name="connsiteX180" fmla="*/ 17085700 w 18288000"/>
              <a:gd name="connsiteY180" fmla="*/ 8766248 h 10287000"/>
              <a:gd name="connsiteX181" fmla="*/ 17355700 w 18288000"/>
              <a:gd name="connsiteY181" fmla="*/ 8496248 h 10287000"/>
              <a:gd name="connsiteX182" fmla="*/ 17085700 w 18288000"/>
              <a:gd name="connsiteY182" fmla="*/ 8226248 h 10287000"/>
              <a:gd name="connsiteX183" fmla="*/ 16665615 w 18288000"/>
              <a:gd name="connsiteY183" fmla="*/ 8226248 h 10287000"/>
              <a:gd name="connsiteX184" fmla="*/ 16667654 w 18288000"/>
              <a:gd name="connsiteY184" fmla="*/ 8224593 h 10287000"/>
              <a:gd name="connsiteX185" fmla="*/ 17443422 w 18288000"/>
              <a:gd name="connsiteY185" fmla="*/ 8224593 h 10287000"/>
              <a:gd name="connsiteX186" fmla="*/ 17713422 w 18288000"/>
              <a:gd name="connsiteY186" fmla="*/ 7954593 h 10287000"/>
              <a:gd name="connsiteX187" fmla="*/ 17443422 w 18288000"/>
              <a:gd name="connsiteY187" fmla="*/ 7684594 h 10287000"/>
              <a:gd name="connsiteX188" fmla="*/ 17209346 w 18288000"/>
              <a:gd name="connsiteY188" fmla="*/ 7684594 h 10287000"/>
              <a:gd name="connsiteX189" fmla="*/ 17210608 w 18288000"/>
              <a:gd name="connsiteY189" fmla="*/ 7682939 h 10287000"/>
              <a:gd name="connsiteX190" fmla="*/ 17817372 w 18288000"/>
              <a:gd name="connsiteY190" fmla="*/ 7682939 h 10287000"/>
              <a:gd name="connsiteX191" fmla="*/ 18087372 w 18288000"/>
              <a:gd name="connsiteY191" fmla="*/ 7412939 h 10287000"/>
              <a:gd name="connsiteX192" fmla="*/ 17817372 w 18288000"/>
              <a:gd name="connsiteY192" fmla="*/ 7142939 h 10287000"/>
              <a:gd name="connsiteX193" fmla="*/ 17584318 w 18288000"/>
              <a:gd name="connsiteY193" fmla="*/ 7142939 h 10287000"/>
              <a:gd name="connsiteX194" fmla="*/ 17585308 w 18288000"/>
              <a:gd name="connsiteY194" fmla="*/ 7141285 h 10287000"/>
              <a:gd name="connsiteX195" fmla="*/ 18288000 w 18288000"/>
              <a:gd name="connsiteY195" fmla="*/ 7141285 h 10287000"/>
              <a:gd name="connsiteX196" fmla="*/ 18288000 w 18288000"/>
              <a:gd name="connsiteY196" fmla="*/ 7684594 h 10287000"/>
              <a:gd name="connsiteX197" fmla="*/ 18166964 w 18288000"/>
              <a:gd name="connsiteY197" fmla="*/ 7684594 h 10287000"/>
              <a:gd name="connsiteX198" fmla="*/ 17896964 w 18288000"/>
              <a:gd name="connsiteY198" fmla="*/ 7954593 h 10287000"/>
              <a:gd name="connsiteX199" fmla="*/ 18166964 w 18288000"/>
              <a:gd name="connsiteY199" fmla="*/ 8224593 h 10287000"/>
              <a:gd name="connsiteX200" fmla="*/ 18288000 w 18288000"/>
              <a:gd name="connsiteY200" fmla="*/ 8224593 h 10287000"/>
              <a:gd name="connsiteX201" fmla="*/ 18288000 w 18288000"/>
              <a:gd name="connsiteY201" fmla="*/ 10287000 h 10287000"/>
              <a:gd name="connsiteX202" fmla="*/ 0 w 18288000"/>
              <a:gd name="connsiteY202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18288000" h="10287000">
                <a:moveTo>
                  <a:pt x="10244184" y="8746079"/>
                </a:moveTo>
                <a:cubicBezTo>
                  <a:pt x="10095066" y="8746079"/>
                  <a:pt x="9974184" y="8866963"/>
                  <a:pt x="9974184" y="9016079"/>
                </a:cubicBezTo>
                <a:cubicBezTo>
                  <a:pt x="9974184" y="9165195"/>
                  <a:pt x="10095066" y="9286079"/>
                  <a:pt x="10244184" y="9286079"/>
                </a:cubicBezTo>
                <a:lnTo>
                  <a:pt x="10616757" y="9286079"/>
                </a:lnTo>
                <a:cubicBezTo>
                  <a:pt x="10765875" y="9286079"/>
                  <a:pt x="10886757" y="9165195"/>
                  <a:pt x="10886757" y="9016079"/>
                </a:cubicBezTo>
                <a:cubicBezTo>
                  <a:pt x="10886757" y="8866963"/>
                  <a:pt x="10765875" y="8746079"/>
                  <a:pt x="10616757" y="8746079"/>
                </a:cubicBezTo>
                <a:close/>
                <a:moveTo>
                  <a:pt x="7916068" y="7111157"/>
                </a:moveTo>
                <a:cubicBezTo>
                  <a:pt x="7766950" y="7111157"/>
                  <a:pt x="7646066" y="7232040"/>
                  <a:pt x="7646066" y="7381156"/>
                </a:cubicBezTo>
                <a:cubicBezTo>
                  <a:pt x="7646066" y="7530273"/>
                  <a:pt x="7766950" y="7651156"/>
                  <a:pt x="7916068" y="7651156"/>
                </a:cubicBezTo>
                <a:lnTo>
                  <a:pt x="8288640" y="7651156"/>
                </a:lnTo>
                <a:cubicBezTo>
                  <a:pt x="8437756" y="7651156"/>
                  <a:pt x="8558639" y="7530273"/>
                  <a:pt x="8558639" y="7381156"/>
                </a:cubicBezTo>
                <a:cubicBezTo>
                  <a:pt x="8558639" y="7232040"/>
                  <a:pt x="8437756" y="7111157"/>
                  <a:pt x="8288640" y="7111157"/>
                </a:cubicBezTo>
                <a:close/>
                <a:moveTo>
                  <a:pt x="17857466" y="6599630"/>
                </a:moveTo>
                <a:lnTo>
                  <a:pt x="18288000" y="6599630"/>
                </a:lnTo>
                <a:lnTo>
                  <a:pt x="18288000" y="6601285"/>
                </a:lnTo>
                <a:lnTo>
                  <a:pt x="17856710" y="6601285"/>
                </a:lnTo>
                <a:close/>
                <a:moveTo>
                  <a:pt x="18166506" y="5474738"/>
                </a:moveTo>
                <a:lnTo>
                  <a:pt x="18288000" y="5474738"/>
                </a:lnTo>
                <a:lnTo>
                  <a:pt x="18288000" y="6059630"/>
                </a:lnTo>
                <a:lnTo>
                  <a:pt x="18046092" y="6059630"/>
                </a:lnTo>
                <a:lnTo>
                  <a:pt x="18152328" y="5588224"/>
                </a:lnTo>
                <a:close/>
                <a:moveTo>
                  <a:pt x="18219124" y="4929623"/>
                </a:moveTo>
                <a:lnTo>
                  <a:pt x="18288000" y="4929623"/>
                </a:lnTo>
                <a:lnTo>
                  <a:pt x="18288000" y="4934738"/>
                </a:lnTo>
                <a:lnTo>
                  <a:pt x="18218968" y="4934738"/>
                </a:lnTo>
                <a:close/>
                <a:moveTo>
                  <a:pt x="18217220" y="4384510"/>
                </a:moveTo>
                <a:lnTo>
                  <a:pt x="18288000" y="4384510"/>
                </a:lnTo>
                <a:lnTo>
                  <a:pt x="18288000" y="4389625"/>
                </a:lnTo>
                <a:lnTo>
                  <a:pt x="18217532" y="4389625"/>
                </a:lnTo>
                <a:close/>
                <a:moveTo>
                  <a:pt x="5999551" y="4361301"/>
                </a:moveTo>
                <a:cubicBezTo>
                  <a:pt x="5850435" y="4361301"/>
                  <a:pt x="5729552" y="4482185"/>
                  <a:pt x="5729552" y="4631301"/>
                </a:cubicBezTo>
                <a:cubicBezTo>
                  <a:pt x="5729552" y="4780418"/>
                  <a:pt x="5850435" y="4901301"/>
                  <a:pt x="5999551" y="4901301"/>
                </a:cubicBezTo>
                <a:lnTo>
                  <a:pt x="6228135" y="4901301"/>
                </a:lnTo>
                <a:cubicBezTo>
                  <a:pt x="6377253" y="4901301"/>
                  <a:pt x="6498136" y="4780418"/>
                  <a:pt x="6498136" y="4631301"/>
                </a:cubicBezTo>
                <a:cubicBezTo>
                  <a:pt x="6498136" y="4482185"/>
                  <a:pt x="6377253" y="4361301"/>
                  <a:pt x="6228135" y="4361301"/>
                </a:cubicBezTo>
                <a:close/>
                <a:moveTo>
                  <a:pt x="18163112" y="3839395"/>
                </a:moveTo>
                <a:lnTo>
                  <a:pt x="18288000" y="3839395"/>
                </a:lnTo>
                <a:lnTo>
                  <a:pt x="18288000" y="3844510"/>
                </a:lnTo>
                <a:lnTo>
                  <a:pt x="18163882" y="3844510"/>
                </a:lnTo>
                <a:close/>
                <a:moveTo>
                  <a:pt x="18057438" y="3294280"/>
                </a:moveTo>
                <a:lnTo>
                  <a:pt x="18288000" y="3294280"/>
                </a:lnTo>
                <a:lnTo>
                  <a:pt x="18288000" y="3299395"/>
                </a:lnTo>
                <a:lnTo>
                  <a:pt x="18058674" y="3299395"/>
                </a:lnTo>
                <a:close/>
                <a:moveTo>
                  <a:pt x="17899292" y="2749163"/>
                </a:moveTo>
                <a:lnTo>
                  <a:pt x="18288000" y="2749163"/>
                </a:lnTo>
                <a:lnTo>
                  <a:pt x="18288000" y="2754280"/>
                </a:lnTo>
                <a:lnTo>
                  <a:pt x="17901006" y="2754280"/>
                </a:lnTo>
                <a:close/>
                <a:moveTo>
                  <a:pt x="17686150" y="2204051"/>
                </a:moveTo>
                <a:lnTo>
                  <a:pt x="18288000" y="2204051"/>
                </a:lnTo>
                <a:lnTo>
                  <a:pt x="18288000" y="2209166"/>
                </a:lnTo>
                <a:lnTo>
                  <a:pt x="17688366" y="2209166"/>
                </a:lnTo>
                <a:close/>
                <a:moveTo>
                  <a:pt x="6720629" y="1635726"/>
                </a:moveTo>
                <a:cubicBezTo>
                  <a:pt x="6571511" y="1635726"/>
                  <a:pt x="6450628" y="1756610"/>
                  <a:pt x="6450628" y="1905726"/>
                </a:cubicBezTo>
                <a:cubicBezTo>
                  <a:pt x="6450628" y="2054843"/>
                  <a:pt x="6571511" y="2175726"/>
                  <a:pt x="6720629" y="2175726"/>
                </a:cubicBezTo>
                <a:lnTo>
                  <a:pt x="6949216" y="2175726"/>
                </a:lnTo>
                <a:cubicBezTo>
                  <a:pt x="7098331" y="2175726"/>
                  <a:pt x="7219212" y="2054843"/>
                  <a:pt x="7219212" y="1905726"/>
                </a:cubicBezTo>
                <a:cubicBezTo>
                  <a:pt x="7219212" y="1756610"/>
                  <a:pt x="7098331" y="1635726"/>
                  <a:pt x="6949216" y="1635726"/>
                </a:cubicBezTo>
                <a:close/>
                <a:moveTo>
                  <a:pt x="18288000" y="39423"/>
                </a:moveTo>
                <a:lnTo>
                  <a:pt x="18288000" y="1664051"/>
                </a:lnTo>
                <a:lnTo>
                  <a:pt x="17416408" y="1664051"/>
                </a:lnTo>
                <a:lnTo>
                  <a:pt x="17413652" y="1658936"/>
                </a:lnTo>
                <a:lnTo>
                  <a:pt x="17817372" y="1658936"/>
                </a:lnTo>
                <a:cubicBezTo>
                  <a:pt x="17966488" y="1658936"/>
                  <a:pt x="18087372" y="1538053"/>
                  <a:pt x="18087372" y="1388936"/>
                </a:cubicBezTo>
                <a:cubicBezTo>
                  <a:pt x="18087372" y="1239820"/>
                  <a:pt x="17966488" y="1118936"/>
                  <a:pt x="17817372" y="1118936"/>
                </a:cubicBezTo>
                <a:lnTo>
                  <a:pt x="17125628" y="1118936"/>
                </a:lnTo>
                <a:lnTo>
                  <a:pt x="17125628" y="1089147"/>
                </a:lnTo>
                <a:lnTo>
                  <a:pt x="17144716" y="1081652"/>
                </a:lnTo>
                <a:cubicBezTo>
                  <a:pt x="17222652" y="1034297"/>
                  <a:pt x="17274712" y="948599"/>
                  <a:pt x="17274712" y="850742"/>
                </a:cubicBezTo>
                <a:cubicBezTo>
                  <a:pt x="17274712" y="752884"/>
                  <a:pt x="17222652" y="667185"/>
                  <a:pt x="17144716" y="619830"/>
                </a:cubicBezTo>
                <a:lnTo>
                  <a:pt x="17125628" y="610351"/>
                </a:lnTo>
                <a:lnTo>
                  <a:pt x="17125628" y="582035"/>
                </a:lnTo>
                <a:lnTo>
                  <a:pt x="17626964" y="582035"/>
                </a:lnTo>
                <a:cubicBezTo>
                  <a:pt x="17776082" y="582035"/>
                  <a:pt x="17896964" y="461152"/>
                  <a:pt x="17896964" y="312035"/>
                </a:cubicBezTo>
                <a:cubicBezTo>
                  <a:pt x="17896964" y="181558"/>
                  <a:pt x="17804414" y="72697"/>
                  <a:pt x="17681380" y="47521"/>
                </a:cubicBezTo>
                <a:lnTo>
                  <a:pt x="17639832" y="43333"/>
                </a:lnTo>
                <a:lnTo>
                  <a:pt x="18249218" y="43333"/>
                </a:lnTo>
                <a:close/>
                <a:moveTo>
                  <a:pt x="0" y="0"/>
                </a:moveTo>
                <a:lnTo>
                  <a:pt x="8764198" y="0"/>
                </a:lnTo>
                <a:lnTo>
                  <a:pt x="8774225" y="3113"/>
                </a:lnTo>
                <a:cubicBezTo>
                  <a:pt x="8791801" y="6709"/>
                  <a:pt x="8810000" y="8598"/>
                  <a:pt x="8828639" y="8598"/>
                </a:cubicBezTo>
                <a:lnTo>
                  <a:pt x="9329976" y="8598"/>
                </a:lnTo>
                <a:lnTo>
                  <a:pt x="9329976" y="36914"/>
                </a:lnTo>
                <a:lnTo>
                  <a:pt x="9310888" y="46393"/>
                </a:lnTo>
                <a:cubicBezTo>
                  <a:pt x="9232952" y="93749"/>
                  <a:pt x="9180892" y="179447"/>
                  <a:pt x="9180892" y="277305"/>
                </a:cubicBezTo>
                <a:cubicBezTo>
                  <a:pt x="9180892" y="375162"/>
                  <a:pt x="9232952" y="460860"/>
                  <a:pt x="9310888" y="508215"/>
                </a:cubicBezTo>
                <a:lnTo>
                  <a:pt x="9329976" y="515710"/>
                </a:lnTo>
                <a:lnTo>
                  <a:pt x="9329976" y="545499"/>
                </a:lnTo>
                <a:lnTo>
                  <a:pt x="8638232" y="545499"/>
                </a:lnTo>
                <a:cubicBezTo>
                  <a:pt x="8489116" y="545499"/>
                  <a:pt x="8368234" y="666383"/>
                  <a:pt x="8368234" y="815499"/>
                </a:cubicBezTo>
                <a:cubicBezTo>
                  <a:pt x="8368234" y="927337"/>
                  <a:pt x="8436230" y="1023293"/>
                  <a:pt x="8533137" y="1064281"/>
                </a:cubicBezTo>
                <a:lnTo>
                  <a:pt x="8542736" y="1067261"/>
                </a:lnTo>
                <a:lnTo>
                  <a:pt x="8542736" y="1090614"/>
                </a:lnTo>
                <a:lnTo>
                  <a:pt x="7596088" y="1090614"/>
                </a:lnTo>
                <a:cubicBezTo>
                  <a:pt x="7446970" y="1090614"/>
                  <a:pt x="7326086" y="1211498"/>
                  <a:pt x="7326086" y="1360614"/>
                </a:cubicBezTo>
                <a:cubicBezTo>
                  <a:pt x="7326086" y="1509731"/>
                  <a:pt x="7446970" y="1630614"/>
                  <a:pt x="7596088" y="1630614"/>
                </a:cubicBezTo>
                <a:lnTo>
                  <a:pt x="8074616" y="1630614"/>
                </a:lnTo>
                <a:lnTo>
                  <a:pt x="8074616" y="1640018"/>
                </a:lnTo>
                <a:lnTo>
                  <a:pt x="8062746" y="1641215"/>
                </a:lnTo>
                <a:cubicBezTo>
                  <a:pt x="7939714" y="1666391"/>
                  <a:pt x="7847163" y="1775253"/>
                  <a:pt x="7847163" y="1905728"/>
                </a:cubicBezTo>
                <a:cubicBezTo>
                  <a:pt x="7847163" y="2036206"/>
                  <a:pt x="7939714" y="2145065"/>
                  <a:pt x="8062746" y="2170241"/>
                </a:cubicBezTo>
                <a:lnTo>
                  <a:pt x="8074616" y="2171438"/>
                </a:lnTo>
                <a:lnTo>
                  <a:pt x="8074616" y="2180843"/>
                </a:lnTo>
                <a:lnTo>
                  <a:pt x="7095184" y="2180843"/>
                </a:lnTo>
                <a:cubicBezTo>
                  <a:pt x="6946069" y="2180843"/>
                  <a:pt x="6825183" y="2301726"/>
                  <a:pt x="6825183" y="2450844"/>
                </a:cubicBezTo>
                <a:cubicBezTo>
                  <a:pt x="6825183" y="2562681"/>
                  <a:pt x="6893182" y="2658637"/>
                  <a:pt x="6990089" y="2699625"/>
                </a:cubicBezTo>
                <a:lnTo>
                  <a:pt x="7039401" y="2714933"/>
                </a:lnTo>
                <a:lnTo>
                  <a:pt x="7039401" y="2725958"/>
                </a:lnTo>
                <a:lnTo>
                  <a:pt x="6073207" y="2725958"/>
                </a:lnTo>
                <a:cubicBezTo>
                  <a:pt x="5924094" y="2725958"/>
                  <a:pt x="5803205" y="2846841"/>
                  <a:pt x="5803205" y="2995958"/>
                </a:cubicBezTo>
                <a:cubicBezTo>
                  <a:pt x="5803205" y="3145074"/>
                  <a:pt x="5924094" y="3265958"/>
                  <a:pt x="6073207" y="3265958"/>
                </a:cubicBezTo>
                <a:lnTo>
                  <a:pt x="7039401" y="3265958"/>
                </a:lnTo>
                <a:lnTo>
                  <a:pt x="7039401" y="3287420"/>
                </a:lnTo>
                <a:lnTo>
                  <a:pt x="7023707" y="3292291"/>
                </a:lnTo>
                <a:cubicBezTo>
                  <a:pt x="6926801" y="3333279"/>
                  <a:pt x="6858804" y="3429236"/>
                  <a:pt x="6858804" y="3541073"/>
                </a:cubicBezTo>
                <a:cubicBezTo>
                  <a:pt x="6858804" y="3690189"/>
                  <a:pt x="6979687" y="3811073"/>
                  <a:pt x="7128803" y="3811073"/>
                </a:cubicBezTo>
                <a:lnTo>
                  <a:pt x="7322948" y="3811073"/>
                </a:lnTo>
                <a:lnTo>
                  <a:pt x="7322948" y="3856909"/>
                </a:lnTo>
                <a:lnTo>
                  <a:pt x="7313016" y="3862300"/>
                </a:lnTo>
                <a:cubicBezTo>
                  <a:pt x="7241197" y="3910820"/>
                  <a:pt x="7193976" y="3992990"/>
                  <a:pt x="7193976" y="4086188"/>
                </a:cubicBezTo>
                <a:cubicBezTo>
                  <a:pt x="7193976" y="4179385"/>
                  <a:pt x="7241197" y="4261554"/>
                  <a:pt x="7313016" y="4310075"/>
                </a:cubicBezTo>
                <a:lnTo>
                  <a:pt x="7322948" y="4315466"/>
                </a:lnTo>
                <a:lnTo>
                  <a:pt x="7322948" y="4361301"/>
                </a:lnTo>
                <a:lnTo>
                  <a:pt x="6911642" y="4361301"/>
                </a:lnTo>
                <a:cubicBezTo>
                  <a:pt x="6762524" y="4361301"/>
                  <a:pt x="6641641" y="4482185"/>
                  <a:pt x="6641641" y="4631301"/>
                </a:cubicBezTo>
                <a:cubicBezTo>
                  <a:pt x="6641641" y="4780418"/>
                  <a:pt x="6762524" y="4901301"/>
                  <a:pt x="6911642" y="4901301"/>
                </a:cubicBezTo>
                <a:lnTo>
                  <a:pt x="7497020" y="4901301"/>
                </a:lnTo>
                <a:lnTo>
                  <a:pt x="7475152" y="4903506"/>
                </a:lnTo>
                <a:cubicBezTo>
                  <a:pt x="7339644" y="4931235"/>
                  <a:pt x="7237711" y="5051132"/>
                  <a:pt x="7237711" y="5194837"/>
                </a:cubicBezTo>
                <a:cubicBezTo>
                  <a:pt x="7237711" y="5338543"/>
                  <a:pt x="7339644" y="5458440"/>
                  <a:pt x="7475152" y="5486169"/>
                </a:cubicBezTo>
                <a:lnTo>
                  <a:pt x="7475396" y="5486193"/>
                </a:lnTo>
                <a:lnTo>
                  <a:pt x="7307327" y="5486193"/>
                </a:lnTo>
                <a:cubicBezTo>
                  <a:pt x="7158208" y="5486193"/>
                  <a:pt x="7037325" y="5607077"/>
                  <a:pt x="7037325" y="5756193"/>
                </a:cubicBezTo>
                <a:cubicBezTo>
                  <a:pt x="7037325" y="5905310"/>
                  <a:pt x="7158208" y="6026193"/>
                  <a:pt x="7307327" y="6026193"/>
                </a:cubicBezTo>
                <a:lnTo>
                  <a:pt x="7318375" y="6026193"/>
                </a:lnTo>
                <a:lnTo>
                  <a:pt x="7318375" y="6027848"/>
                </a:lnTo>
                <a:lnTo>
                  <a:pt x="6408381" y="6027848"/>
                </a:lnTo>
                <a:cubicBezTo>
                  <a:pt x="6259266" y="6027848"/>
                  <a:pt x="6138377" y="6148731"/>
                  <a:pt x="6138377" y="6297848"/>
                </a:cubicBezTo>
                <a:cubicBezTo>
                  <a:pt x="6138377" y="6446964"/>
                  <a:pt x="6259266" y="6567848"/>
                  <a:pt x="6408381" y="6567848"/>
                </a:cubicBezTo>
                <a:lnTo>
                  <a:pt x="8870297" y="6567848"/>
                </a:lnTo>
                <a:lnTo>
                  <a:pt x="8871286" y="6569502"/>
                </a:lnTo>
                <a:lnTo>
                  <a:pt x="8638232" y="6569502"/>
                </a:lnTo>
                <a:cubicBezTo>
                  <a:pt x="8489116" y="6569502"/>
                  <a:pt x="8368234" y="6690386"/>
                  <a:pt x="8368234" y="6839502"/>
                </a:cubicBezTo>
                <a:cubicBezTo>
                  <a:pt x="8368234" y="6988619"/>
                  <a:pt x="8489116" y="7109502"/>
                  <a:pt x="8638232" y="7109502"/>
                </a:cubicBezTo>
                <a:lnTo>
                  <a:pt x="9244996" y="7109502"/>
                </a:lnTo>
                <a:lnTo>
                  <a:pt x="9246258" y="7111157"/>
                </a:lnTo>
                <a:lnTo>
                  <a:pt x="9012182" y="7111157"/>
                </a:lnTo>
                <a:cubicBezTo>
                  <a:pt x="8863066" y="7111157"/>
                  <a:pt x="8742182" y="7232040"/>
                  <a:pt x="8742182" y="7381156"/>
                </a:cubicBezTo>
                <a:cubicBezTo>
                  <a:pt x="8742182" y="7530273"/>
                  <a:pt x="8863066" y="7651156"/>
                  <a:pt x="9012182" y="7651156"/>
                </a:cubicBezTo>
                <a:lnTo>
                  <a:pt x="9787950" y="7651156"/>
                </a:lnTo>
                <a:lnTo>
                  <a:pt x="9789989" y="7652811"/>
                </a:lnTo>
                <a:lnTo>
                  <a:pt x="9369905" y="7652811"/>
                </a:lnTo>
                <a:cubicBezTo>
                  <a:pt x="9220788" y="7652811"/>
                  <a:pt x="9099905" y="7773694"/>
                  <a:pt x="9099905" y="7922811"/>
                </a:cubicBezTo>
                <a:cubicBezTo>
                  <a:pt x="9099905" y="8071928"/>
                  <a:pt x="9220788" y="8192811"/>
                  <a:pt x="9369905" y="8192811"/>
                </a:cubicBezTo>
                <a:lnTo>
                  <a:pt x="10001360" y="8192811"/>
                </a:lnTo>
                <a:lnTo>
                  <a:pt x="9929062" y="8207408"/>
                </a:lnTo>
                <a:cubicBezTo>
                  <a:pt x="9832156" y="8248396"/>
                  <a:pt x="9764158" y="8344353"/>
                  <a:pt x="9764158" y="8456190"/>
                </a:cubicBezTo>
                <a:cubicBezTo>
                  <a:pt x="9764158" y="8605306"/>
                  <a:pt x="9885041" y="8726190"/>
                  <a:pt x="10034158" y="8726190"/>
                </a:cubicBezTo>
                <a:lnTo>
                  <a:pt x="10800374" y="8726190"/>
                </a:lnTo>
                <a:lnTo>
                  <a:pt x="10804019" y="8728169"/>
                </a:lnTo>
                <a:cubicBezTo>
                  <a:pt x="10836322" y="8741832"/>
                  <a:pt x="10871836" y="8749387"/>
                  <a:pt x="10909116" y="8749387"/>
                </a:cubicBezTo>
                <a:lnTo>
                  <a:pt x="11573053" y="8749387"/>
                </a:lnTo>
                <a:lnTo>
                  <a:pt x="11526544" y="8777605"/>
                </a:lnTo>
                <a:lnTo>
                  <a:pt x="11502236" y="8804357"/>
                </a:lnTo>
                <a:lnTo>
                  <a:pt x="11499689" y="8805739"/>
                </a:lnTo>
                <a:cubicBezTo>
                  <a:pt x="11427869" y="8854260"/>
                  <a:pt x="11380649" y="8936430"/>
                  <a:pt x="11380649" y="9029627"/>
                </a:cubicBezTo>
                <a:cubicBezTo>
                  <a:pt x="11380649" y="9178743"/>
                  <a:pt x="11501532" y="9299627"/>
                  <a:pt x="11650649" y="9299627"/>
                </a:cubicBezTo>
                <a:lnTo>
                  <a:pt x="12043679" y="9299627"/>
                </a:lnTo>
                <a:lnTo>
                  <a:pt x="11989305" y="9310605"/>
                </a:lnTo>
                <a:cubicBezTo>
                  <a:pt x="11892397" y="9351593"/>
                  <a:pt x="11824401" y="9447549"/>
                  <a:pt x="11824401" y="9559387"/>
                </a:cubicBezTo>
                <a:cubicBezTo>
                  <a:pt x="11824401" y="9689864"/>
                  <a:pt x="11916953" y="9798725"/>
                  <a:pt x="12039987" y="9823901"/>
                </a:cubicBezTo>
                <a:lnTo>
                  <a:pt x="12080875" y="9828023"/>
                </a:lnTo>
                <a:lnTo>
                  <a:pt x="14770840" y="9828023"/>
                </a:lnTo>
                <a:lnTo>
                  <a:pt x="14811729" y="9823901"/>
                </a:lnTo>
                <a:cubicBezTo>
                  <a:pt x="14934764" y="9798725"/>
                  <a:pt x="15027315" y="9689864"/>
                  <a:pt x="15027315" y="9559387"/>
                </a:cubicBezTo>
                <a:cubicBezTo>
                  <a:pt x="15027315" y="9447549"/>
                  <a:pt x="14959318" y="9351593"/>
                  <a:pt x="14862411" y="9310605"/>
                </a:cubicBezTo>
                <a:lnTo>
                  <a:pt x="14808034" y="9299627"/>
                </a:lnTo>
                <a:lnTo>
                  <a:pt x="16421446" y="9299627"/>
                </a:lnTo>
                <a:cubicBezTo>
                  <a:pt x="16570563" y="9299627"/>
                  <a:pt x="16691446" y="9178743"/>
                  <a:pt x="16691446" y="9029627"/>
                </a:cubicBezTo>
                <a:cubicBezTo>
                  <a:pt x="16691446" y="8917790"/>
                  <a:pt x="16623448" y="8821833"/>
                  <a:pt x="16526542" y="8780845"/>
                </a:cubicBezTo>
                <a:lnTo>
                  <a:pt x="16454244" y="8766248"/>
                </a:lnTo>
                <a:lnTo>
                  <a:pt x="17085700" y="8766248"/>
                </a:lnTo>
                <a:cubicBezTo>
                  <a:pt x="17234816" y="8766248"/>
                  <a:pt x="17355700" y="8645365"/>
                  <a:pt x="17355700" y="8496248"/>
                </a:cubicBezTo>
                <a:cubicBezTo>
                  <a:pt x="17355700" y="8347131"/>
                  <a:pt x="17234816" y="8226248"/>
                  <a:pt x="17085700" y="8226248"/>
                </a:cubicBezTo>
                <a:lnTo>
                  <a:pt x="16665615" y="8226248"/>
                </a:lnTo>
                <a:lnTo>
                  <a:pt x="16667654" y="8224593"/>
                </a:lnTo>
                <a:lnTo>
                  <a:pt x="17443422" y="8224593"/>
                </a:lnTo>
                <a:cubicBezTo>
                  <a:pt x="17592538" y="8224593"/>
                  <a:pt x="17713422" y="8103710"/>
                  <a:pt x="17713422" y="7954593"/>
                </a:cubicBezTo>
                <a:cubicBezTo>
                  <a:pt x="17713422" y="7805477"/>
                  <a:pt x="17592538" y="7684594"/>
                  <a:pt x="17443422" y="7684594"/>
                </a:cubicBezTo>
                <a:lnTo>
                  <a:pt x="17209346" y="7684594"/>
                </a:lnTo>
                <a:lnTo>
                  <a:pt x="17210608" y="7682939"/>
                </a:lnTo>
                <a:lnTo>
                  <a:pt x="17817372" y="7682939"/>
                </a:lnTo>
                <a:cubicBezTo>
                  <a:pt x="17966488" y="7682939"/>
                  <a:pt x="18087372" y="7562056"/>
                  <a:pt x="18087372" y="7412939"/>
                </a:cubicBezTo>
                <a:cubicBezTo>
                  <a:pt x="18087372" y="7263823"/>
                  <a:pt x="17966488" y="7142939"/>
                  <a:pt x="17817372" y="7142939"/>
                </a:cubicBezTo>
                <a:lnTo>
                  <a:pt x="17584318" y="7142939"/>
                </a:lnTo>
                <a:lnTo>
                  <a:pt x="17585308" y="7141285"/>
                </a:lnTo>
                <a:lnTo>
                  <a:pt x="18288000" y="7141285"/>
                </a:lnTo>
                <a:lnTo>
                  <a:pt x="18288000" y="7684594"/>
                </a:lnTo>
                <a:lnTo>
                  <a:pt x="18166964" y="7684594"/>
                </a:lnTo>
                <a:cubicBezTo>
                  <a:pt x="18017848" y="7684594"/>
                  <a:pt x="17896964" y="7805477"/>
                  <a:pt x="17896964" y="7954593"/>
                </a:cubicBezTo>
                <a:cubicBezTo>
                  <a:pt x="17896964" y="8103710"/>
                  <a:pt x="18017848" y="8224593"/>
                  <a:pt x="18166964" y="8224593"/>
                </a:cubicBezTo>
                <a:lnTo>
                  <a:pt x="18288000" y="8224593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TextBox 42"/>
          <p:cNvSpPr txBox="1"/>
          <p:nvPr/>
        </p:nvSpPr>
        <p:spPr>
          <a:xfrm>
            <a:off x="1910514" y="821774"/>
            <a:ext cx="223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Get a modern PowerPoint  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6416" y="883330"/>
            <a:ext cx="1017921" cy="492443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80K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6417" y="5326807"/>
            <a:ext cx="4201255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 Create</a:t>
            </a:r>
            <a:endParaRPr lang="en-US" altLang="ko-KR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Professional Presentation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46" name="그룹 40"/>
          <p:cNvGrpSpPr/>
          <p:nvPr/>
        </p:nvGrpSpPr>
        <p:grpSpPr>
          <a:xfrm>
            <a:off x="746416" y="2899409"/>
            <a:ext cx="2415238" cy="1485906"/>
            <a:chOff x="6975883" y="3736778"/>
            <a:chExt cx="4594794" cy="1485906"/>
          </a:xfrm>
        </p:grpSpPr>
        <p:sp>
          <p:nvSpPr>
            <p:cNvPr id="47" name="TextBox 46"/>
            <p:cNvSpPr txBox="1"/>
            <p:nvPr/>
          </p:nvSpPr>
          <p:spPr>
            <a:xfrm>
              <a:off x="6975883" y="4207021"/>
              <a:ext cx="4594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Get a modern PowerPoint </a:t>
              </a:r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959106" y="1571132"/>
            <a:ext cx="1207911" cy="1207911"/>
            <a:chOff x="1259632" y="1927684"/>
            <a:chExt cx="2005372" cy="2005372"/>
          </a:xfrm>
        </p:grpSpPr>
        <p:sp>
          <p:nvSpPr>
            <p:cNvPr id="4" name="Oval 3"/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/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26468" y="2053234"/>
            <a:ext cx="3497537" cy="3983639"/>
            <a:chOff x="5710368" y="1700808"/>
            <a:chExt cx="2528707" cy="4176464"/>
          </a:xfrm>
        </p:grpSpPr>
        <p:sp>
          <p:nvSpPr>
            <p:cNvPr id="11" name="Up Arrow 3"/>
            <p:cNvSpPr/>
            <p:nvPr/>
          </p:nvSpPr>
          <p:spPr>
            <a:xfrm>
              <a:off x="6870923" y="1700808"/>
              <a:ext cx="1368152" cy="2035274"/>
            </a:xfrm>
            <a:prstGeom prst="upArrow">
              <a:avLst/>
            </a:prstGeom>
            <a:gradFill flip="none" rotWithShape="1">
              <a:gsLst>
                <a:gs pos="99000">
                  <a:schemeClr val="accent4"/>
                </a:gs>
                <a:gs pos="0">
                  <a:schemeClr val="accent4">
                    <a:lumMod val="86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Flowchart: Data 6"/>
            <p:cNvSpPr/>
            <p:nvPr/>
          </p:nvSpPr>
          <p:spPr>
            <a:xfrm flipH="1">
              <a:off x="6592296" y="3500344"/>
              <a:ext cx="1030423" cy="15466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0000"/>
                <a:gd name="connsiteY0-2" fmla="*/ 12315 h 12315"/>
                <a:gd name="connsiteX1-3" fmla="*/ 2000 w 10000"/>
                <a:gd name="connsiteY1-4" fmla="*/ 0 h 12315"/>
                <a:gd name="connsiteX2-5" fmla="*/ 10000 w 10000"/>
                <a:gd name="connsiteY2-6" fmla="*/ 2315 h 12315"/>
                <a:gd name="connsiteX3-7" fmla="*/ 8000 w 10000"/>
                <a:gd name="connsiteY3-8" fmla="*/ 12315 h 12315"/>
                <a:gd name="connsiteX4-9" fmla="*/ 0 w 10000"/>
                <a:gd name="connsiteY4-10" fmla="*/ 12315 h 12315"/>
                <a:gd name="connsiteX0-11" fmla="*/ 0 w 10000"/>
                <a:gd name="connsiteY0-12" fmla="*/ 16614 h 16614"/>
                <a:gd name="connsiteX1-13" fmla="*/ 4728 w 10000"/>
                <a:gd name="connsiteY1-14" fmla="*/ 0 h 16614"/>
                <a:gd name="connsiteX2-15" fmla="*/ 10000 w 10000"/>
                <a:gd name="connsiteY2-16" fmla="*/ 6614 h 16614"/>
                <a:gd name="connsiteX3-17" fmla="*/ 8000 w 10000"/>
                <a:gd name="connsiteY3-18" fmla="*/ 16614 h 16614"/>
                <a:gd name="connsiteX4-19" fmla="*/ 0 w 10000"/>
                <a:gd name="connsiteY4-20" fmla="*/ 16614 h 16614"/>
                <a:gd name="connsiteX0-21" fmla="*/ 0 w 8016"/>
                <a:gd name="connsiteY0-22" fmla="*/ 5370 h 16614"/>
                <a:gd name="connsiteX1-23" fmla="*/ 2744 w 8016"/>
                <a:gd name="connsiteY1-24" fmla="*/ 0 h 16614"/>
                <a:gd name="connsiteX2-25" fmla="*/ 8016 w 8016"/>
                <a:gd name="connsiteY2-26" fmla="*/ 6614 h 16614"/>
                <a:gd name="connsiteX3-27" fmla="*/ 6016 w 8016"/>
                <a:gd name="connsiteY3-28" fmla="*/ 16614 h 16614"/>
                <a:gd name="connsiteX4-29" fmla="*/ 0 w 8016"/>
                <a:gd name="connsiteY4-30" fmla="*/ 5370 h 16614"/>
                <a:gd name="connsiteX0-31" fmla="*/ 0 w 9175"/>
                <a:gd name="connsiteY0-32" fmla="*/ 3431 h 10199"/>
                <a:gd name="connsiteX1-33" fmla="*/ 3423 w 9175"/>
                <a:gd name="connsiteY1-34" fmla="*/ 199 h 10199"/>
                <a:gd name="connsiteX2-35" fmla="*/ 9175 w 9175"/>
                <a:gd name="connsiteY2-36" fmla="*/ 0 h 10199"/>
                <a:gd name="connsiteX3-37" fmla="*/ 7505 w 9175"/>
                <a:gd name="connsiteY3-38" fmla="*/ 10199 h 10199"/>
                <a:gd name="connsiteX4-39" fmla="*/ 0 w 9175"/>
                <a:gd name="connsiteY4-40" fmla="*/ 3431 h 10199"/>
                <a:gd name="connsiteX0-41" fmla="*/ 0 w 10000"/>
                <a:gd name="connsiteY0-42" fmla="*/ 3364 h 3364"/>
                <a:gd name="connsiteX1-43" fmla="*/ 3731 w 10000"/>
                <a:gd name="connsiteY1-44" fmla="*/ 195 h 3364"/>
                <a:gd name="connsiteX2-45" fmla="*/ 10000 w 10000"/>
                <a:gd name="connsiteY2-46" fmla="*/ 0 h 3364"/>
                <a:gd name="connsiteX3-47" fmla="*/ 6831 w 10000"/>
                <a:gd name="connsiteY3-48" fmla="*/ 3169 h 3364"/>
                <a:gd name="connsiteX4-49" fmla="*/ 0 w 10000"/>
                <a:gd name="connsiteY4-50" fmla="*/ 3364 h 3364"/>
                <a:gd name="connsiteX0-51" fmla="*/ 0 w 10000"/>
                <a:gd name="connsiteY0-52" fmla="*/ 11741 h 11741"/>
                <a:gd name="connsiteX1-53" fmla="*/ 4068 w 10000"/>
                <a:gd name="connsiteY1-54" fmla="*/ 0 h 11741"/>
                <a:gd name="connsiteX2-55" fmla="*/ 10000 w 10000"/>
                <a:gd name="connsiteY2-56" fmla="*/ 1741 h 11741"/>
                <a:gd name="connsiteX3-57" fmla="*/ 6831 w 10000"/>
                <a:gd name="connsiteY3-58" fmla="*/ 11161 h 11741"/>
                <a:gd name="connsiteX4-59" fmla="*/ 0 w 10000"/>
                <a:gd name="connsiteY4-60" fmla="*/ 11741 h 11741"/>
                <a:gd name="connsiteX0-61" fmla="*/ 0 w 10000"/>
                <a:gd name="connsiteY0-62" fmla="*/ 10000 h 10000"/>
                <a:gd name="connsiteX1-63" fmla="*/ 4068 w 10000"/>
                <a:gd name="connsiteY1-64" fmla="*/ 580 h 10000"/>
                <a:gd name="connsiteX2-65" fmla="*/ 10000 w 10000"/>
                <a:gd name="connsiteY2-66" fmla="*/ 0 h 10000"/>
                <a:gd name="connsiteX3-67" fmla="*/ 6831 w 10000"/>
                <a:gd name="connsiteY3-68" fmla="*/ 9420 h 10000"/>
                <a:gd name="connsiteX4-69" fmla="*/ 0 w 10000"/>
                <a:gd name="connsiteY4-70" fmla="*/ 10000 h 10000"/>
                <a:gd name="connsiteX0-71" fmla="*/ 0 w 9830"/>
                <a:gd name="connsiteY0-72" fmla="*/ 8685 h 9420"/>
                <a:gd name="connsiteX1-73" fmla="*/ 3898 w 9830"/>
                <a:gd name="connsiteY1-74" fmla="*/ 580 h 9420"/>
                <a:gd name="connsiteX2-75" fmla="*/ 9830 w 9830"/>
                <a:gd name="connsiteY2-76" fmla="*/ 0 h 9420"/>
                <a:gd name="connsiteX3-77" fmla="*/ 6661 w 9830"/>
                <a:gd name="connsiteY3-78" fmla="*/ 9420 h 9420"/>
                <a:gd name="connsiteX4-79" fmla="*/ 0 w 9830"/>
                <a:gd name="connsiteY4-80" fmla="*/ 8685 h 9420"/>
                <a:gd name="connsiteX0-81" fmla="*/ 0 w 10000"/>
                <a:gd name="connsiteY0-82" fmla="*/ 9220 h 10000"/>
                <a:gd name="connsiteX1-83" fmla="*/ 3965 w 10000"/>
                <a:gd name="connsiteY1-84" fmla="*/ 616 h 10000"/>
                <a:gd name="connsiteX2-85" fmla="*/ 10000 w 10000"/>
                <a:gd name="connsiteY2-86" fmla="*/ 0 h 10000"/>
                <a:gd name="connsiteX3-87" fmla="*/ 6776 w 10000"/>
                <a:gd name="connsiteY3-88" fmla="*/ 10000 h 10000"/>
                <a:gd name="connsiteX4-89" fmla="*/ 0 w 10000"/>
                <a:gd name="connsiteY4-90" fmla="*/ 9220 h 10000"/>
                <a:gd name="connsiteX0-91" fmla="*/ 0 w 10000"/>
                <a:gd name="connsiteY0-92" fmla="*/ 9499 h 10000"/>
                <a:gd name="connsiteX1-93" fmla="*/ 3965 w 10000"/>
                <a:gd name="connsiteY1-94" fmla="*/ 616 h 10000"/>
                <a:gd name="connsiteX2-95" fmla="*/ 10000 w 10000"/>
                <a:gd name="connsiteY2-96" fmla="*/ 0 h 10000"/>
                <a:gd name="connsiteX3-97" fmla="*/ 6776 w 10000"/>
                <a:gd name="connsiteY3-98" fmla="*/ 10000 h 10000"/>
                <a:gd name="connsiteX4-99" fmla="*/ 0 w 10000"/>
                <a:gd name="connsiteY4-100" fmla="*/ 9499 h 10000"/>
                <a:gd name="connsiteX0-101" fmla="*/ 0 w 10000"/>
                <a:gd name="connsiteY0-102" fmla="*/ 9499 h 10000"/>
                <a:gd name="connsiteX1-103" fmla="*/ 4601 w 10000"/>
                <a:gd name="connsiteY1-104" fmla="*/ 58 h 10000"/>
                <a:gd name="connsiteX2-105" fmla="*/ 10000 w 10000"/>
                <a:gd name="connsiteY2-106" fmla="*/ 0 h 10000"/>
                <a:gd name="connsiteX3-107" fmla="*/ 6776 w 10000"/>
                <a:gd name="connsiteY3-108" fmla="*/ 10000 h 10000"/>
                <a:gd name="connsiteX4-109" fmla="*/ 0 w 10000"/>
                <a:gd name="connsiteY4-110" fmla="*/ 9499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0" y="9499"/>
                  </a:moveTo>
                  <a:lnTo>
                    <a:pt x="4601" y="58"/>
                  </a:lnTo>
                  <a:lnTo>
                    <a:pt x="10000" y="0"/>
                  </a:lnTo>
                  <a:lnTo>
                    <a:pt x="6776" y="10000"/>
                  </a:lnTo>
                  <a:cubicBezTo>
                    <a:pt x="4517" y="9740"/>
                    <a:pt x="2403" y="9480"/>
                    <a:pt x="0" y="9499"/>
                  </a:cubicBezTo>
                  <a:close/>
                </a:path>
              </a:pathLst>
            </a:custGeom>
            <a:gradFill>
              <a:gsLst>
                <a:gs pos="99000">
                  <a:schemeClr val="accent4">
                    <a:lumMod val="48000"/>
                  </a:schemeClr>
                </a:gs>
                <a:gs pos="0">
                  <a:schemeClr val="accent4">
                    <a:lumMod val="9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72200" y="342900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73000"/>
                  </a:schemeClr>
                </a:gs>
                <a:gs pos="0">
                  <a:schemeClr val="accent4">
                    <a:lumMod val="94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Flowchart: Data 6"/>
            <p:cNvSpPr/>
            <p:nvPr/>
          </p:nvSpPr>
          <p:spPr>
            <a:xfrm flipH="1">
              <a:off x="5916298" y="4572715"/>
              <a:ext cx="954624" cy="16418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-1" fmla="*/ 0 w 10000"/>
                <a:gd name="connsiteY0-2" fmla="*/ 12315 h 12315"/>
                <a:gd name="connsiteX1-3" fmla="*/ 2000 w 10000"/>
                <a:gd name="connsiteY1-4" fmla="*/ 0 h 12315"/>
                <a:gd name="connsiteX2-5" fmla="*/ 10000 w 10000"/>
                <a:gd name="connsiteY2-6" fmla="*/ 2315 h 12315"/>
                <a:gd name="connsiteX3-7" fmla="*/ 8000 w 10000"/>
                <a:gd name="connsiteY3-8" fmla="*/ 12315 h 12315"/>
                <a:gd name="connsiteX4-9" fmla="*/ 0 w 10000"/>
                <a:gd name="connsiteY4-10" fmla="*/ 12315 h 12315"/>
                <a:gd name="connsiteX0-11" fmla="*/ 0 w 10000"/>
                <a:gd name="connsiteY0-12" fmla="*/ 16614 h 16614"/>
                <a:gd name="connsiteX1-13" fmla="*/ 4728 w 10000"/>
                <a:gd name="connsiteY1-14" fmla="*/ 0 h 16614"/>
                <a:gd name="connsiteX2-15" fmla="*/ 10000 w 10000"/>
                <a:gd name="connsiteY2-16" fmla="*/ 6614 h 16614"/>
                <a:gd name="connsiteX3-17" fmla="*/ 8000 w 10000"/>
                <a:gd name="connsiteY3-18" fmla="*/ 16614 h 16614"/>
                <a:gd name="connsiteX4-19" fmla="*/ 0 w 10000"/>
                <a:gd name="connsiteY4-20" fmla="*/ 16614 h 16614"/>
                <a:gd name="connsiteX0-21" fmla="*/ 0 w 8016"/>
                <a:gd name="connsiteY0-22" fmla="*/ 5370 h 16614"/>
                <a:gd name="connsiteX1-23" fmla="*/ 2744 w 8016"/>
                <a:gd name="connsiteY1-24" fmla="*/ 0 h 16614"/>
                <a:gd name="connsiteX2-25" fmla="*/ 8016 w 8016"/>
                <a:gd name="connsiteY2-26" fmla="*/ 6614 h 16614"/>
                <a:gd name="connsiteX3-27" fmla="*/ 6016 w 8016"/>
                <a:gd name="connsiteY3-28" fmla="*/ 16614 h 16614"/>
                <a:gd name="connsiteX4-29" fmla="*/ 0 w 8016"/>
                <a:gd name="connsiteY4-30" fmla="*/ 5370 h 16614"/>
                <a:gd name="connsiteX0-31" fmla="*/ 0 w 9175"/>
                <a:gd name="connsiteY0-32" fmla="*/ 3431 h 10199"/>
                <a:gd name="connsiteX1-33" fmla="*/ 3423 w 9175"/>
                <a:gd name="connsiteY1-34" fmla="*/ 199 h 10199"/>
                <a:gd name="connsiteX2-35" fmla="*/ 9175 w 9175"/>
                <a:gd name="connsiteY2-36" fmla="*/ 0 h 10199"/>
                <a:gd name="connsiteX3-37" fmla="*/ 7505 w 9175"/>
                <a:gd name="connsiteY3-38" fmla="*/ 10199 h 10199"/>
                <a:gd name="connsiteX4-39" fmla="*/ 0 w 9175"/>
                <a:gd name="connsiteY4-40" fmla="*/ 3431 h 10199"/>
                <a:gd name="connsiteX0-41" fmla="*/ 0 w 10000"/>
                <a:gd name="connsiteY0-42" fmla="*/ 3364 h 3364"/>
                <a:gd name="connsiteX1-43" fmla="*/ 3731 w 10000"/>
                <a:gd name="connsiteY1-44" fmla="*/ 195 h 3364"/>
                <a:gd name="connsiteX2-45" fmla="*/ 10000 w 10000"/>
                <a:gd name="connsiteY2-46" fmla="*/ 0 h 3364"/>
                <a:gd name="connsiteX3-47" fmla="*/ 6831 w 10000"/>
                <a:gd name="connsiteY3-48" fmla="*/ 3169 h 3364"/>
                <a:gd name="connsiteX4-49" fmla="*/ 0 w 10000"/>
                <a:gd name="connsiteY4-50" fmla="*/ 3364 h 3364"/>
                <a:gd name="connsiteX0-51" fmla="*/ 0 w 10000"/>
                <a:gd name="connsiteY0-52" fmla="*/ 11741 h 11741"/>
                <a:gd name="connsiteX1-53" fmla="*/ 4068 w 10000"/>
                <a:gd name="connsiteY1-54" fmla="*/ 0 h 11741"/>
                <a:gd name="connsiteX2-55" fmla="*/ 10000 w 10000"/>
                <a:gd name="connsiteY2-56" fmla="*/ 1741 h 11741"/>
                <a:gd name="connsiteX3-57" fmla="*/ 6831 w 10000"/>
                <a:gd name="connsiteY3-58" fmla="*/ 11161 h 11741"/>
                <a:gd name="connsiteX4-59" fmla="*/ 0 w 10000"/>
                <a:gd name="connsiteY4-60" fmla="*/ 11741 h 11741"/>
                <a:gd name="connsiteX0-61" fmla="*/ 0 w 10000"/>
                <a:gd name="connsiteY0-62" fmla="*/ 10000 h 10000"/>
                <a:gd name="connsiteX1-63" fmla="*/ 4068 w 10000"/>
                <a:gd name="connsiteY1-64" fmla="*/ 580 h 10000"/>
                <a:gd name="connsiteX2-65" fmla="*/ 10000 w 10000"/>
                <a:gd name="connsiteY2-66" fmla="*/ 0 h 10000"/>
                <a:gd name="connsiteX3-67" fmla="*/ 6831 w 10000"/>
                <a:gd name="connsiteY3-68" fmla="*/ 9420 h 10000"/>
                <a:gd name="connsiteX4-69" fmla="*/ 0 w 10000"/>
                <a:gd name="connsiteY4-70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4068" y="580"/>
                  </a:lnTo>
                  <a:lnTo>
                    <a:pt x="10000" y="0"/>
                  </a:lnTo>
                  <a:lnTo>
                    <a:pt x="6831" y="942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99000">
                  <a:schemeClr val="accent4">
                    <a:lumMod val="17000"/>
                  </a:schemeClr>
                </a:gs>
                <a:gs pos="0">
                  <a:schemeClr val="accent4">
                    <a:lumMod val="78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10368" y="4509120"/>
              <a:ext cx="720080" cy="1368152"/>
            </a:xfrm>
            <a:prstGeom prst="rect">
              <a:avLst/>
            </a:prstGeom>
            <a:gradFill flip="none" rotWithShape="1">
              <a:gsLst>
                <a:gs pos="99000">
                  <a:schemeClr val="accent4">
                    <a:lumMod val="62000"/>
                  </a:schemeClr>
                </a:gs>
                <a:gs pos="44000">
                  <a:schemeClr val="accent4">
                    <a:lumMod val="8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>
                <a:rot lat="20466618" lon="2567695" rev="2059885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3682380" y="3081624"/>
            <a:ext cx="5112000" cy="9524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3773846" y="2227353"/>
            <a:ext cx="4660036" cy="853045"/>
            <a:chOff x="6372201" y="2011203"/>
            <a:chExt cx="2736305" cy="853045"/>
          </a:xfrm>
        </p:grpSpPr>
        <p:sp>
          <p:nvSpPr>
            <p:cNvPr id="18" name="TextBox 17"/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818285" y="2236876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695370" y="4390152"/>
            <a:ext cx="5112000" cy="9524"/>
          </a:xfrm>
          <a:prstGeom prst="line">
            <a:avLst/>
          </a:prstGeom>
          <a:ln w="127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2856040" y="3535879"/>
            <a:ext cx="4660036" cy="853045"/>
            <a:chOff x="6372201" y="2011203"/>
            <a:chExt cx="2736305" cy="853045"/>
          </a:xfrm>
        </p:grpSpPr>
        <p:sp>
          <p:nvSpPr>
            <p:cNvPr id="23" name="TextBox 22"/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901585" y="3545404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778671" y="5698679"/>
            <a:ext cx="5112000" cy="9524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938233" y="4844407"/>
            <a:ext cx="4660036" cy="853045"/>
            <a:chOff x="6372201" y="2011203"/>
            <a:chExt cx="2736305" cy="853045"/>
          </a:xfrm>
        </p:grpSpPr>
        <p:sp>
          <p:nvSpPr>
            <p:cNvPr id="28" name="TextBox 27"/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990856" y="4853931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Rounded Rectangle 5"/>
          <p:cNvSpPr/>
          <p:nvPr/>
        </p:nvSpPr>
        <p:spPr>
          <a:xfrm flipH="1">
            <a:off x="2122372" y="382513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/>
          <p:cNvSpPr/>
          <p:nvPr/>
        </p:nvSpPr>
        <p:spPr>
          <a:xfrm>
            <a:off x="3080536" y="2504350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/>
          <p:cNvSpPr/>
          <p:nvPr/>
        </p:nvSpPr>
        <p:spPr>
          <a:xfrm>
            <a:off x="1209331" y="515289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Freeform 57"/>
          <p:cNvSpPr/>
          <p:nvPr/>
        </p:nvSpPr>
        <p:spPr>
          <a:xfrm rot="21060000">
            <a:off x="7113243" y="5253840"/>
            <a:ext cx="4436851" cy="662258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-1" fmla="*/ 0 w 7946571"/>
              <a:gd name="connsiteY0-2" fmla="*/ 489858 h 957943"/>
              <a:gd name="connsiteX1-3" fmla="*/ 1665514 w 7946571"/>
              <a:gd name="connsiteY1-4" fmla="*/ 957943 h 957943"/>
              <a:gd name="connsiteX2-5" fmla="*/ 7946571 w 7946571"/>
              <a:gd name="connsiteY2-6" fmla="*/ 43543 h 957943"/>
              <a:gd name="connsiteX3-7" fmla="*/ 5878285 w 7946571"/>
              <a:gd name="connsiteY3-8" fmla="*/ 0 h 957943"/>
              <a:gd name="connsiteX4-9" fmla="*/ 0 w 7946571"/>
              <a:gd name="connsiteY4-10" fmla="*/ 489858 h 957943"/>
              <a:gd name="connsiteX0-11" fmla="*/ 0 w 7946571"/>
              <a:gd name="connsiteY0-12" fmla="*/ 489858 h 833119"/>
              <a:gd name="connsiteX1-13" fmla="*/ 1799254 w 7946571"/>
              <a:gd name="connsiteY1-14" fmla="*/ 833119 h 833119"/>
              <a:gd name="connsiteX2-15" fmla="*/ 7946571 w 7946571"/>
              <a:gd name="connsiteY2-16" fmla="*/ 43543 h 833119"/>
              <a:gd name="connsiteX3-17" fmla="*/ 5878285 w 7946571"/>
              <a:gd name="connsiteY3-18" fmla="*/ 0 h 833119"/>
              <a:gd name="connsiteX4-19" fmla="*/ 0 w 7946571"/>
              <a:gd name="connsiteY4-20" fmla="*/ 489858 h 833119"/>
              <a:gd name="connsiteX0-21" fmla="*/ 0 w 7946571"/>
              <a:gd name="connsiteY0-22" fmla="*/ 489858 h 895531"/>
              <a:gd name="connsiteX1-23" fmla="*/ 1781423 w 7946571"/>
              <a:gd name="connsiteY1-24" fmla="*/ 895531 h 895531"/>
              <a:gd name="connsiteX2-25" fmla="*/ 7946571 w 7946571"/>
              <a:gd name="connsiteY2-26" fmla="*/ 43543 h 895531"/>
              <a:gd name="connsiteX3-27" fmla="*/ 5878285 w 7946571"/>
              <a:gd name="connsiteY3-28" fmla="*/ 0 h 895531"/>
              <a:gd name="connsiteX4-29" fmla="*/ 0 w 7946571"/>
              <a:gd name="connsiteY4-30" fmla="*/ 489858 h 895531"/>
              <a:gd name="connsiteX0-31" fmla="*/ 0 w 7946571"/>
              <a:gd name="connsiteY0-32" fmla="*/ 489858 h 833119"/>
              <a:gd name="connsiteX1-33" fmla="*/ 2031070 w 7946571"/>
              <a:gd name="connsiteY1-34" fmla="*/ 833119 h 833119"/>
              <a:gd name="connsiteX2-35" fmla="*/ 7946571 w 7946571"/>
              <a:gd name="connsiteY2-36" fmla="*/ 43543 h 833119"/>
              <a:gd name="connsiteX3-37" fmla="*/ 5878285 w 7946571"/>
              <a:gd name="connsiteY3-38" fmla="*/ 0 h 833119"/>
              <a:gd name="connsiteX4-39" fmla="*/ 0 w 7946571"/>
              <a:gd name="connsiteY4-40" fmla="*/ 489858 h 833119"/>
              <a:gd name="connsiteX0-41" fmla="*/ 0 w 7946571"/>
              <a:gd name="connsiteY0-42" fmla="*/ 489858 h 850326"/>
              <a:gd name="connsiteX1-43" fmla="*/ 2031070 w 7946571"/>
              <a:gd name="connsiteY1-44" fmla="*/ 833119 h 850326"/>
              <a:gd name="connsiteX2-45" fmla="*/ 2181428 w 7946571"/>
              <a:gd name="connsiteY2-46" fmla="*/ 799114 h 850326"/>
              <a:gd name="connsiteX3-47" fmla="*/ 7946571 w 7946571"/>
              <a:gd name="connsiteY3-48" fmla="*/ 43543 h 850326"/>
              <a:gd name="connsiteX4-49" fmla="*/ 5878285 w 7946571"/>
              <a:gd name="connsiteY4-50" fmla="*/ 0 h 850326"/>
              <a:gd name="connsiteX5-51" fmla="*/ 0 w 7946571"/>
              <a:gd name="connsiteY5-52" fmla="*/ 489858 h 850326"/>
              <a:gd name="connsiteX0-53" fmla="*/ 0 w 7946571"/>
              <a:gd name="connsiteY0-54" fmla="*/ 489858 h 863871"/>
              <a:gd name="connsiteX1-55" fmla="*/ 2031070 w 7946571"/>
              <a:gd name="connsiteY1-56" fmla="*/ 833119 h 863871"/>
              <a:gd name="connsiteX2-57" fmla="*/ 2199260 w 7946571"/>
              <a:gd name="connsiteY2-58" fmla="*/ 843694 h 863871"/>
              <a:gd name="connsiteX3-59" fmla="*/ 7946571 w 7946571"/>
              <a:gd name="connsiteY3-60" fmla="*/ 43543 h 863871"/>
              <a:gd name="connsiteX4-61" fmla="*/ 5878285 w 7946571"/>
              <a:gd name="connsiteY4-62" fmla="*/ 0 h 863871"/>
              <a:gd name="connsiteX5-63" fmla="*/ 0 w 7946571"/>
              <a:gd name="connsiteY5-64" fmla="*/ 489858 h 863871"/>
              <a:gd name="connsiteX0-65" fmla="*/ 0 w 7679092"/>
              <a:gd name="connsiteY0-66" fmla="*/ 489858 h 863871"/>
              <a:gd name="connsiteX1-67" fmla="*/ 2031070 w 7679092"/>
              <a:gd name="connsiteY1-68" fmla="*/ 833119 h 863871"/>
              <a:gd name="connsiteX2-69" fmla="*/ 2199260 w 7679092"/>
              <a:gd name="connsiteY2-70" fmla="*/ 843694 h 863871"/>
              <a:gd name="connsiteX3-71" fmla="*/ 7679092 w 7679092"/>
              <a:gd name="connsiteY3-72" fmla="*/ 212947 h 863871"/>
              <a:gd name="connsiteX4-73" fmla="*/ 5878285 w 7679092"/>
              <a:gd name="connsiteY4-74" fmla="*/ 0 h 863871"/>
              <a:gd name="connsiteX5-75" fmla="*/ 0 w 7679092"/>
              <a:gd name="connsiteY5-76" fmla="*/ 489858 h 863871"/>
              <a:gd name="connsiteX0-77" fmla="*/ 0 w 7982235"/>
              <a:gd name="connsiteY0-78" fmla="*/ 489858 h 863871"/>
              <a:gd name="connsiteX1-79" fmla="*/ 2031070 w 7982235"/>
              <a:gd name="connsiteY1-80" fmla="*/ 833119 h 863871"/>
              <a:gd name="connsiteX2-81" fmla="*/ 2199260 w 7982235"/>
              <a:gd name="connsiteY2-82" fmla="*/ 843694 h 863871"/>
              <a:gd name="connsiteX3-83" fmla="*/ 7982235 w 7982235"/>
              <a:gd name="connsiteY3-84" fmla="*/ 132702 h 863871"/>
              <a:gd name="connsiteX4-85" fmla="*/ 5878285 w 7982235"/>
              <a:gd name="connsiteY4-86" fmla="*/ 0 h 863871"/>
              <a:gd name="connsiteX5-87" fmla="*/ 0 w 7982235"/>
              <a:gd name="connsiteY5-88" fmla="*/ 489858 h 863871"/>
              <a:gd name="connsiteX0-89" fmla="*/ 0 w 8035731"/>
              <a:gd name="connsiteY0-90" fmla="*/ 489858 h 863871"/>
              <a:gd name="connsiteX1-91" fmla="*/ 2031070 w 8035731"/>
              <a:gd name="connsiteY1-92" fmla="*/ 833119 h 863871"/>
              <a:gd name="connsiteX2-93" fmla="*/ 2199260 w 8035731"/>
              <a:gd name="connsiteY2-94" fmla="*/ 843694 h 863871"/>
              <a:gd name="connsiteX3-95" fmla="*/ 8035731 w 8035731"/>
              <a:gd name="connsiteY3-96" fmla="*/ 34627 h 863871"/>
              <a:gd name="connsiteX4-97" fmla="*/ 5878285 w 8035731"/>
              <a:gd name="connsiteY4-98" fmla="*/ 0 h 863871"/>
              <a:gd name="connsiteX5-99" fmla="*/ 0 w 8035731"/>
              <a:gd name="connsiteY5-100" fmla="*/ 489858 h 863871"/>
              <a:gd name="connsiteX0-101" fmla="*/ 0 w 8026816"/>
              <a:gd name="connsiteY0-102" fmla="*/ 489858 h 863871"/>
              <a:gd name="connsiteX1-103" fmla="*/ 2031070 w 8026816"/>
              <a:gd name="connsiteY1-104" fmla="*/ 833119 h 863871"/>
              <a:gd name="connsiteX2-105" fmla="*/ 2199260 w 8026816"/>
              <a:gd name="connsiteY2-106" fmla="*/ 843694 h 863871"/>
              <a:gd name="connsiteX3-107" fmla="*/ 8026816 w 8026816"/>
              <a:gd name="connsiteY3-108" fmla="*/ 284275 h 863871"/>
              <a:gd name="connsiteX4-109" fmla="*/ 5878285 w 8026816"/>
              <a:gd name="connsiteY4-110" fmla="*/ 0 h 863871"/>
              <a:gd name="connsiteX5-111" fmla="*/ 0 w 8026816"/>
              <a:gd name="connsiteY5-112" fmla="*/ 489858 h 863871"/>
              <a:gd name="connsiteX0-113" fmla="*/ 0 w 8026816"/>
              <a:gd name="connsiteY0-114" fmla="*/ 489858 h 863871"/>
              <a:gd name="connsiteX1-115" fmla="*/ 2031070 w 8026816"/>
              <a:gd name="connsiteY1-116" fmla="*/ 833119 h 863871"/>
              <a:gd name="connsiteX2-117" fmla="*/ 2199260 w 8026816"/>
              <a:gd name="connsiteY2-118" fmla="*/ 843694 h 863871"/>
              <a:gd name="connsiteX3-119" fmla="*/ 8026816 w 8026816"/>
              <a:gd name="connsiteY3-120" fmla="*/ 177283 h 863871"/>
              <a:gd name="connsiteX4-121" fmla="*/ 5878285 w 8026816"/>
              <a:gd name="connsiteY4-122" fmla="*/ 0 h 863871"/>
              <a:gd name="connsiteX5-123" fmla="*/ 0 w 8026816"/>
              <a:gd name="connsiteY5-124" fmla="*/ 489858 h 863871"/>
              <a:gd name="connsiteX0-125" fmla="*/ 0 w 7242209"/>
              <a:gd name="connsiteY0-126" fmla="*/ 489858 h 863871"/>
              <a:gd name="connsiteX1-127" fmla="*/ 2031070 w 7242209"/>
              <a:gd name="connsiteY1-128" fmla="*/ 833119 h 863871"/>
              <a:gd name="connsiteX2-129" fmla="*/ 2199260 w 7242209"/>
              <a:gd name="connsiteY2-130" fmla="*/ 843694 h 863871"/>
              <a:gd name="connsiteX3-131" fmla="*/ 7242209 w 7242209"/>
              <a:gd name="connsiteY3-132" fmla="*/ 177283 h 863871"/>
              <a:gd name="connsiteX4-133" fmla="*/ 5878285 w 7242209"/>
              <a:gd name="connsiteY4-134" fmla="*/ 0 h 863871"/>
              <a:gd name="connsiteX5-135" fmla="*/ 0 w 7242209"/>
              <a:gd name="connsiteY5-136" fmla="*/ 489858 h 863871"/>
              <a:gd name="connsiteX0-137" fmla="*/ 0 w 7215461"/>
              <a:gd name="connsiteY0-138" fmla="*/ 489858 h 863871"/>
              <a:gd name="connsiteX1-139" fmla="*/ 2031070 w 7215461"/>
              <a:gd name="connsiteY1-140" fmla="*/ 833119 h 863871"/>
              <a:gd name="connsiteX2-141" fmla="*/ 2199260 w 7215461"/>
              <a:gd name="connsiteY2-142" fmla="*/ 843694 h 863871"/>
              <a:gd name="connsiteX3-143" fmla="*/ 7215461 w 7215461"/>
              <a:gd name="connsiteY3-144" fmla="*/ 328854 h 863871"/>
              <a:gd name="connsiteX4-145" fmla="*/ 5878285 w 7215461"/>
              <a:gd name="connsiteY4-146" fmla="*/ 0 h 863871"/>
              <a:gd name="connsiteX5-147" fmla="*/ 0 w 7215461"/>
              <a:gd name="connsiteY5-148" fmla="*/ 489858 h 863871"/>
              <a:gd name="connsiteX0-149" fmla="*/ 0 w 7215461"/>
              <a:gd name="connsiteY0-150" fmla="*/ 596850 h 970863"/>
              <a:gd name="connsiteX1-151" fmla="*/ 2031070 w 7215461"/>
              <a:gd name="connsiteY1-152" fmla="*/ 940111 h 970863"/>
              <a:gd name="connsiteX2-153" fmla="*/ 2199260 w 7215461"/>
              <a:gd name="connsiteY2-154" fmla="*/ 950686 h 970863"/>
              <a:gd name="connsiteX3-155" fmla="*/ 7215461 w 7215461"/>
              <a:gd name="connsiteY3-156" fmla="*/ 435846 h 970863"/>
              <a:gd name="connsiteX4-157" fmla="*/ 5628637 w 7215461"/>
              <a:gd name="connsiteY4-158" fmla="*/ 0 h 970863"/>
              <a:gd name="connsiteX5-159" fmla="*/ 0 w 7215461"/>
              <a:gd name="connsiteY5-160" fmla="*/ 596850 h 970863"/>
              <a:gd name="connsiteX0-161" fmla="*/ 0 w 7063889"/>
              <a:gd name="connsiteY0-162" fmla="*/ 596850 h 970863"/>
              <a:gd name="connsiteX1-163" fmla="*/ 2031070 w 7063889"/>
              <a:gd name="connsiteY1-164" fmla="*/ 940111 h 970863"/>
              <a:gd name="connsiteX2-165" fmla="*/ 2199260 w 7063889"/>
              <a:gd name="connsiteY2-166" fmla="*/ 950686 h 970863"/>
              <a:gd name="connsiteX3-167" fmla="*/ 7063889 w 7063889"/>
              <a:gd name="connsiteY3-168" fmla="*/ 355603 h 970863"/>
              <a:gd name="connsiteX4-169" fmla="*/ 5628637 w 7063889"/>
              <a:gd name="connsiteY4-170" fmla="*/ 0 h 970863"/>
              <a:gd name="connsiteX5-171" fmla="*/ 0 w 7063889"/>
              <a:gd name="connsiteY5-172" fmla="*/ 596850 h 970863"/>
              <a:gd name="connsiteX0-173" fmla="*/ 0 w 6921233"/>
              <a:gd name="connsiteY0-174" fmla="*/ 596850 h 970863"/>
              <a:gd name="connsiteX1-175" fmla="*/ 2031070 w 6921233"/>
              <a:gd name="connsiteY1-176" fmla="*/ 940111 h 970863"/>
              <a:gd name="connsiteX2-177" fmla="*/ 2199260 w 6921233"/>
              <a:gd name="connsiteY2-178" fmla="*/ 950686 h 970863"/>
              <a:gd name="connsiteX3-179" fmla="*/ 6921233 w 6921233"/>
              <a:gd name="connsiteY3-180" fmla="*/ 302106 h 970863"/>
              <a:gd name="connsiteX4-181" fmla="*/ 5628637 w 6921233"/>
              <a:gd name="connsiteY4-182" fmla="*/ 0 h 970863"/>
              <a:gd name="connsiteX5-183" fmla="*/ 0 w 6921233"/>
              <a:gd name="connsiteY5-184" fmla="*/ 596850 h 970863"/>
              <a:gd name="connsiteX0-185" fmla="*/ 0 w 6921233"/>
              <a:gd name="connsiteY0-186" fmla="*/ 659262 h 1033275"/>
              <a:gd name="connsiteX1-187" fmla="*/ 2031070 w 6921233"/>
              <a:gd name="connsiteY1-188" fmla="*/ 1002523 h 1033275"/>
              <a:gd name="connsiteX2-189" fmla="*/ 2199260 w 6921233"/>
              <a:gd name="connsiteY2-190" fmla="*/ 1013098 h 1033275"/>
              <a:gd name="connsiteX3-191" fmla="*/ 6921233 w 6921233"/>
              <a:gd name="connsiteY3-192" fmla="*/ 364518 h 1033275"/>
              <a:gd name="connsiteX4-193" fmla="*/ 5468149 w 6921233"/>
              <a:gd name="connsiteY4-194" fmla="*/ 0 h 1033275"/>
              <a:gd name="connsiteX5-195" fmla="*/ 0 w 6921233"/>
              <a:gd name="connsiteY5-196" fmla="*/ 659262 h 1033275"/>
              <a:gd name="connsiteX0-197" fmla="*/ 0 w 6921233"/>
              <a:gd name="connsiteY0-198" fmla="*/ 489858 h 863871"/>
              <a:gd name="connsiteX1-199" fmla="*/ 2031070 w 6921233"/>
              <a:gd name="connsiteY1-200" fmla="*/ 833119 h 863871"/>
              <a:gd name="connsiteX2-201" fmla="*/ 2199260 w 6921233"/>
              <a:gd name="connsiteY2-202" fmla="*/ 843694 h 863871"/>
              <a:gd name="connsiteX3-203" fmla="*/ 6921233 w 6921233"/>
              <a:gd name="connsiteY3-204" fmla="*/ 195114 h 863871"/>
              <a:gd name="connsiteX4-205" fmla="*/ 5280914 w 6921233"/>
              <a:gd name="connsiteY4-206" fmla="*/ 0 h 863871"/>
              <a:gd name="connsiteX5-207" fmla="*/ 0 w 6921233"/>
              <a:gd name="connsiteY5-208" fmla="*/ 489858 h 863871"/>
              <a:gd name="connsiteX0-209" fmla="*/ 0 w 6921233"/>
              <a:gd name="connsiteY0-210" fmla="*/ 579018 h 953031"/>
              <a:gd name="connsiteX1-211" fmla="*/ 2031070 w 6921233"/>
              <a:gd name="connsiteY1-212" fmla="*/ 922279 h 953031"/>
              <a:gd name="connsiteX2-213" fmla="*/ 2199260 w 6921233"/>
              <a:gd name="connsiteY2-214" fmla="*/ 932854 h 953031"/>
              <a:gd name="connsiteX3-215" fmla="*/ 6921233 w 6921233"/>
              <a:gd name="connsiteY3-216" fmla="*/ 284274 h 953031"/>
              <a:gd name="connsiteX4-217" fmla="*/ 5156091 w 6921233"/>
              <a:gd name="connsiteY4-218" fmla="*/ 0 h 953031"/>
              <a:gd name="connsiteX5-219" fmla="*/ 0 w 6921233"/>
              <a:gd name="connsiteY5-220" fmla="*/ 579018 h 953031"/>
              <a:gd name="connsiteX0-221" fmla="*/ 0 w 6921233"/>
              <a:gd name="connsiteY0-222" fmla="*/ 489858 h 863871"/>
              <a:gd name="connsiteX1-223" fmla="*/ 2031070 w 6921233"/>
              <a:gd name="connsiteY1-224" fmla="*/ 833119 h 863871"/>
              <a:gd name="connsiteX2-225" fmla="*/ 2199260 w 6921233"/>
              <a:gd name="connsiteY2-226" fmla="*/ 843694 h 863871"/>
              <a:gd name="connsiteX3-227" fmla="*/ 6921233 w 6921233"/>
              <a:gd name="connsiteY3-228" fmla="*/ 195114 h 863871"/>
              <a:gd name="connsiteX4-229" fmla="*/ 5004519 w 6921233"/>
              <a:gd name="connsiteY4-230" fmla="*/ 0 h 863871"/>
              <a:gd name="connsiteX5-231" fmla="*/ 0 w 6921233"/>
              <a:gd name="connsiteY5-232" fmla="*/ 489858 h 863871"/>
              <a:gd name="connsiteX0-233" fmla="*/ 0 w 6921233"/>
              <a:gd name="connsiteY0-234" fmla="*/ 516606 h 890619"/>
              <a:gd name="connsiteX1-235" fmla="*/ 2031070 w 6921233"/>
              <a:gd name="connsiteY1-236" fmla="*/ 859867 h 890619"/>
              <a:gd name="connsiteX2-237" fmla="*/ 2199260 w 6921233"/>
              <a:gd name="connsiteY2-238" fmla="*/ 870442 h 890619"/>
              <a:gd name="connsiteX3-239" fmla="*/ 6921233 w 6921233"/>
              <a:gd name="connsiteY3-240" fmla="*/ 221862 h 890619"/>
              <a:gd name="connsiteX4-241" fmla="*/ 4835116 w 6921233"/>
              <a:gd name="connsiteY4-242" fmla="*/ 0 h 890619"/>
              <a:gd name="connsiteX5-243" fmla="*/ 0 w 6921233"/>
              <a:gd name="connsiteY5-244" fmla="*/ 516606 h 890619"/>
              <a:gd name="connsiteX0-245" fmla="*/ 0 w 7028224"/>
              <a:gd name="connsiteY0-246" fmla="*/ 516606 h 890619"/>
              <a:gd name="connsiteX1-247" fmla="*/ 2031070 w 7028224"/>
              <a:gd name="connsiteY1-248" fmla="*/ 859867 h 890619"/>
              <a:gd name="connsiteX2-249" fmla="*/ 2199260 w 7028224"/>
              <a:gd name="connsiteY2-250" fmla="*/ 870442 h 890619"/>
              <a:gd name="connsiteX3-251" fmla="*/ 7028224 w 7028224"/>
              <a:gd name="connsiteY3-252" fmla="*/ 150534 h 890619"/>
              <a:gd name="connsiteX4-253" fmla="*/ 4835116 w 7028224"/>
              <a:gd name="connsiteY4-254" fmla="*/ 0 h 890619"/>
              <a:gd name="connsiteX5-255" fmla="*/ 0 w 7028224"/>
              <a:gd name="connsiteY5-256" fmla="*/ 516606 h 8906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51" y="connsiteY5-52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0" y="0"/>
            <a:ext cx="32990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/>
          <p:cNvSpPr/>
          <p:nvPr/>
        </p:nvSpPr>
        <p:spPr>
          <a:xfrm>
            <a:off x="4138258" y="478971"/>
            <a:ext cx="7204194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TextBox 61"/>
          <p:cNvSpPr txBox="1"/>
          <p:nvPr/>
        </p:nvSpPr>
        <p:spPr>
          <a:xfrm>
            <a:off x="423921" y="2266307"/>
            <a:ext cx="2328112" cy="120032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anose="020B0604020202020204" pitchFamily="34" charset="0"/>
              </a:rPr>
              <a:t>Example Text : Get a modern PowerPoint  Presentation that is beautifully designed. 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1808" y="393498"/>
            <a:ext cx="3067418" cy="1477328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 Create</a:t>
            </a:r>
            <a:endParaRPr lang="en-US" altLang="ko-KR" sz="3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Professional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138258" y="2007541"/>
            <a:ext cx="7204194" cy="132104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Rectangle 64"/>
          <p:cNvSpPr/>
          <p:nvPr/>
        </p:nvSpPr>
        <p:spPr>
          <a:xfrm>
            <a:off x="4138258" y="3536111"/>
            <a:ext cx="7204194" cy="1321040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6" name="Rectangle 65"/>
          <p:cNvSpPr/>
          <p:nvPr/>
        </p:nvSpPr>
        <p:spPr>
          <a:xfrm>
            <a:off x="4138258" y="5064681"/>
            <a:ext cx="7204194" cy="132104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7" name="그룹 6"/>
          <p:cNvGrpSpPr/>
          <p:nvPr/>
        </p:nvGrpSpPr>
        <p:grpSpPr>
          <a:xfrm>
            <a:off x="5735186" y="645638"/>
            <a:ext cx="5266798" cy="1004839"/>
            <a:chOff x="5735185" y="674821"/>
            <a:chExt cx="5266798" cy="1004839"/>
          </a:xfrm>
        </p:grpSpPr>
        <p:sp>
          <p:nvSpPr>
            <p:cNvPr id="68" name="TextBox 67"/>
            <p:cNvSpPr txBox="1"/>
            <p:nvPr/>
          </p:nvSpPr>
          <p:spPr>
            <a:xfrm>
              <a:off x="5735185" y="674821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Option Type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70" name="Oval 69"/>
          <p:cNvSpPr/>
          <p:nvPr/>
        </p:nvSpPr>
        <p:spPr>
          <a:xfrm>
            <a:off x="4582594" y="747150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1" name="그룹 5"/>
          <p:cNvGrpSpPr/>
          <p:nvPr/>
        </p:nvGrpSpPr>
        <p:grpSpPr>
          <a:xfrm>
            <a:off x="5735186" y="2174522"/>
            <a:ext cx="5266798" cy="1004840"/>
            <a:chOff x="5735185" y="2193979"/>
            <a:chExt cx="5266798" cy="1004840"/>
          </a:xfrm>
        </p:grpSpPr>
        <p:sp>
          <p:nvSpPr>
            <p:cNvPr id="72" name="TextBox 71"/>
            <p:cNvSpPr txBox="1"/>
            <p:nvPr/>
          </p:nvSpPr>
          <p:spPr>
            <a:xfrm>
              <a:off x="5735185" y="2193979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Option Type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35185" y="2552488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74" name="Oval 73"/>
          <p:cNvSpPr/>
          <p:nvPr/>
        </p:nvSpPr>
        <p:spPr>
          <a:xfrm>
            <a:off x="4582594" y="226630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5" name="그룹 4"/>
          <p:cNvGrpSpPr/>
          <p:nvPr/>
        </p:nvGrpSpPr>
        <p:grpSpPr>
          <a:xfrm>
            <a:off x="5735186" y="3703406"/>
            <a:ext cx="5266798" cy="1004840"/>
            <a:chOff x="5735185" y="3713135"/>
            <a:chExt cx="5266798" cy="1004840"/>
          </a:xfrm>
        </p:grpSpPr>
        <p:sp>
          <p:nvSpPr>
            <p:cNvPr id="76" name="TextBox 75"/>
            <p:cNvSpPr txBox="1"/>
            <p:nvPr/>
          </p:nvSpPr>
          <p:spPr>
            <a:xfrm>
              <a:off x="5735185" y="3713135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Option Type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35185" y="4071644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78" name="Oval 77"/>
          <p:cNvSpPr/>
          <p:nvPr/>
        </p:nvSpPr>
        <p:spPr>
          <a:xfrm>
            <a:off x="4582594" y="3785462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9" name="그룹 1"/>
          <p:cNvGrpSpPr/>
          <p:nvPr/>
        </p:nvGrpSpPr>
        <p:grpSpPr>
          <a:xfrm>
            <a:off x="5735186" y="5232292"/>
            <a:ext cx="5266798" cy="1004840"/>
            <a:chOff x="5735185" y="5232291"/>
            <a:chExt cx="5266798" cy="1004840"/>
          </a:xfrm>
        </p:grpSpPr>
        <p:sp>
          <p:nvSpPr>
            <p:cNvPr id="80" name="TextBox 79"/>
            <p:cNvSpPr txBox="1"/>
            <p:nvPr/>
          </p:nvSpPr>
          <p:spPr>
            <a:xfrm>
              <a:off x="5735185" y="5232291"/>
              <a:ext cx="5266798" cy="50783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Option Type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735187" y="5590800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anose="020B0604020202020204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82" name="Oval 81"/>
          <p:cNvSpPr/>
          <p:nvPr/>
        </p:nvSpPr>
        <p:spPr>
          <a:xfrm>
            <a:off x="4582594" y="530461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Rectangle 9"/>
          <p:cNvSpPr/>
          <p:nvPr/>
        </p:nvSpPr>
        <p:spPr>
          <a:xfrm>
            <a:off x="4826058" y="552898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4" name="Rounded Rectangle 5"/>
          <p:cNvSpPr/>
          <p:nvPr/>
        </p:nvSpPr>
        <p:spPr>
          <a:xfrm flipH="1">
            <a:off x="4763839" y="4018903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5" name="Round Same Side Corner Rectangle 11"/>
          <p:cNvSpPr>
            <a:spLocks noChangeAspect="1"/>
          </p:cNvSpPr>
          <p:nvPr/>
        </p:nvSpPr>
        <p:spPr>
          <a:xfrm rot="9900000">
            <a:off x="4830289" y="248341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6" name="Rounded Rectangle 27"/>
          <p:cNvSpPr/>
          <p:nvPr/>
        </p:nvSpPr>
        <p:spPr>
          <a:xfrm>
            <a:off x="4793511" y="1004146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7" name="L-Shape 96"/>
          <p:cNvSpPr/>
          <p:nvPr/>
        </p:nvSpPr>
        <p:spPr>
          <a:xfrm>
            <a:off x="149455" y="5905728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960446" y="2229267"/>
            <a:ext cx="797474" cy="79819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직사각형 3"/>
          <p:cNvSpPr/>
          <p:nvPr/>
        </p:nvSpPr>
        <p:spPr>
          <a:xfrm>
            <a:off x="6757920" y="4630147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직사각형 4"/>
          <p:cNvSpPr/>
          <p:nvPr/>
        </p:nvSpPr>
        <p:spPr>
          <a:xfrm>
            <a:off x="7553854" y="3036515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직사각형 7"/>
          <p:cNvSpPr/>
          <p:nvPr/>
        </p:nvSpPr>
        <p:spPr>
          <a:xfrm>
            <a:off x="10746826" y="635635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직사각형 8"/>
          <p:cNvSpPr/>
          <p:nvPr/>
        </p:nvSpPr>
        <p:spPr>
          <a:xfrm>
            <a:off x="9148802" y="4624709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직사각형 9"/>
          <p:cNvSpPr/>
          <p:nvPr/>
        </p:nvSpPr>
        <p:spPr>
          <a:xfrm>
            <a:off x="5955830" y="2250131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직사각형 10"/>
          <p:cNvSpPr/>
          <p:nvPr/>
        </p:nvSpPr>
        <p:spPr>
          <a:xfrm>
            <a:off x="8351328" y="3843763"/>
            <a:ext cx="797474" cy="798195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 Placeholder 13"/>
          <p:cNvSpPr txBox="1"/>
          <p:nvPr/>
        </p:nvSpPr>
        <p:spPr>
          <a:xfrm>
            <a:off x="846765" y="635634"/>
            <a:ext cx="3096344" cy="18902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Simple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Portfolio Presentation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6765" y="4468040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직사각형 117"/>
          <p:cNvSpPr/>
          <p:nvPr/>
        </p:nvSpPr>
        <p:spPr>
          <a:xfrm>
            <a:off x="4367036" y="1432562"/>
            <a:ext cx="797474" cy="798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직사각형 118"/>
          <p:cNvSpPr/>
          <p:nvPr/>
        </p:nvSpPr>
        <p:spPr>
          <a:xfrm>
            <a:off x="4367036" y="3826513"/>
            <a:ext cx="797474" cy="798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직사각형 119"/>
          <p:cNvSpPr/>
          <p:nvPr/>
        </p:nvSpPr>
        <p:spPr>
          <a:xfrm>
            <a:off x="5164510" y="4627245"/>
            <a:ext cx="797474" cy="798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65"/>
          </p:nvPr>
        </p:nvSpPr>
        <p:spPr/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/>
          <p:cNvSpPr/>
          <p:nvPr/>
        </p:nvSpPr>
        <p:spPr>
          <a:xfrm>
            <a:off x="-3144" y="-17143"/>
            <a:ext cx="4207345" cy="6875143"/>
          </a:xfrm>
          <a:custGeom>
            <a:avLst/>
            <a:gdLst>
              <a:gd name="connsiteX0" fmla="*/ 0 w 6311018"/>
              <a:gd name="connsiteY0" fmla="*/ 0 h 10312714"/>
              <a:gd name="connsiteX1" fmla="*/ 3285486 w 6311018"/>
              <a:gd name="connsiteY1" fmla="*/ 0 h 10312714"/>
              <a:gd name="connsiteX2" fmla="*/ 3502227 w 6311018"/>
              <a:gd name="connsiteY2" fmla="*/ 134600 h 10312714"/>
              <a:gd name="connsiteX3" fmla="*/ 5465249 w 6311018"/>
              <a:gd name="connsiteY3" fmla="*/ 2228309 h 10312714"/>
              <a:gd name="connsiteX4" fmla="*/ 5465805 w 6311018"/>
              <a:gd name="connsiteY4" fmla="*/ 8538352 h 10312714"/>
              <a:gd name="connsiteX5" fmla="*/ 4152955 w 6311018"/>
              <a:gd name="connsiteY5" fmla="*/ 10135242 h 10312714"/>
              <a:gd name="connsiteX6" fmla="*/ 3935942 w 6311018"/>
              <a:gd name="connsiteY6" fmla="*/ 10312714 h 10312714"/>
              <a:gd name="connsiteX7" fmla="*/ 909 w 631101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018" h="10312714">
                <a:moveTo>
                  <a:pt x="0" y="0"/>
                </a:moveTo>
                <a:lnTo>
                  <a:pt x="3285486" y="0"/>
                </a:lnTo>
                <a:lnTo>
                  <a:pt x="3502227" y="134600"/>
                </a:lnTo>
                <a:cubicBezTo>
                  <a:pt x="4295718" y="663675"/>
                  <a:pt x="4971971" y="1374223"/>
                  <a:pt x="5465249" y="2228309"/>
                </a:cubicBezTo>
                <a:cubicBezTo>
                  <a:pt x="6592743" y="4180506"/>
                  <a:pt x="6592955" y="6585957"/>
                  <a:pt x="5465805" y="8538352"/>
                </a:cubicBezTo>
                <a:cubicBezTo>
                  <a:pt x="5113571" y="9148476"/>
                  <a:pt x="4667970" y="9685382"/>
                  <a:pt x="4152955" y="10135242"/>
                </a:cubicBezTo>
                <a:lnTo>
                  <a:pt x="3935942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Freeform: Shape 53"/>
          <p:cNvSpPr/>
          <p:nvPr/>
        </p:nvSpPr>
        <p:spPr>
          <a:xfrm>
            <a:off x="-3144" y="-17143"/>
            <a:ext cx="4054919" cy="6875143"/>
          </a:xfrm>
          <a:custGeom>
            <a:avLst/>
            <a:gdLst>
              <a:gd name="connsiteX0" fmla="*/ 0 w 6082378"/>
              <a:gd name="connsiteY0" fmla="*/ 0 h 10312714"/>
              <a:gd name="connsiteX1" fmla="*/ 2737357 w 6082378"/>
              <a:gd name="connsiteY1" fmla="*/ 0 h 10312714"/>
              <a:gd name="connsiteX2" fmla="*/ 3040876 w 6082378"/>
              <a:gd name="connsiteY2" fmla="*/ 162300 h 10312714"/>
              <a:gd name="connsiteX3" fmla="*/ 5267253 w 6082378"/>
              <a:gd name="connsiteY3" fmla="*/ 2387867 h 10312714"/>
              <a:gd name="connsiteX4" fmla="*/ 5267789 w 6082378"/>
              <a:gd name="connsiteY4" fmla="*/ 8469286 h 10312714"/>
              <a:gd name="connsiteX5" fmla="*/ 3696850 w 6082378"/>
              <a:gd name="connsiteY5" fmla="*/ 10258281 h 10312714"/>
              <a:gd name="connsiteX6" fmla="*/ 3620706 w 6082378"/>
              <a:gd name="connsiteY6" fmla="*/ 10312714 h 10312714"/>
              <a:gd name="connsiteX7" fmla="*/ 909 w 6082378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2378" h="10312714">
                <a:moveTo>
                  <a:pt x="0" y="0"/>
                </a:moveTo>
                <a:lnTo>
                  <a:pt x="2737357" y="0"/>
                </a:lnTo>
                <a:lnTo>
                  <a:pt x="3040876" y="162300"/>
                </a:lnTo>
                <a:cubicBezTo>
                  <a:pt x="3950284" y="687089"/>
                  <a:pt x="4723932" y="1447135"/>
                  <a:pt x="5267253" y="2387867"/>
                </a:cubicBezTo>
                <a:cubicBezTo>
                  <a:pt x="6353896" y="4269332"/>
                  <a:pt x="6354100" y="6587629"/>
                  <a:pt x="5267789" y="8469286"/>
                </a:cubicBezTo>
                <a:cubicBezTo>
                  <a:pt x="4860423" y="9174907"/>
                  <a:pt x="4323479" y="9778915"/>
                  <a:pt x="3696850" y="10258281"/>
                </a:cubicBezTo>
                <a:lnTo>
                  <a:pt x="3620706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Freeform: Shape 54"/>
          <p:cNvSpPr/>
          <p:nvPr/>
        </p:nvSpPr>
        <p:spPr>
          <a:xfrm>
            <a:off x="-3144" y="-17143"/>
            <a:ext cx="3902487" cy="6875143"/>
          </a:xfrm>
          <a:custGeom>
            <a:avLst/>
            <a:gdLst>
              <a:gd name="connsiteX0" fmla="*/ 0 w 5853730"/>
              <a:gd name="connsiteY0" fmla="*/ 0 h 10312714"/>
              <a:gd name="connsiteX1" fmla="*/ 2336459 w 5853730"/>
              <a:gd name="connsiteY1" fmla="*/ 0 h 10312714"/>
              <a:gd name="connsiteX2" fmla="*/ 2592416 w 5853730"/>
              <a:gd name="connsiteY2" fmla="*/ 116247 h 10312714"/>
              <a:gd name="connsiteX3" fmla="*/ 5069249 w 5853730"/>
              <a:gd name="connsiteY3" fmla="*/ 2436828 h 10312714"/>
              <a:gd name="connsiteX4" fmla="*/ 5069765 w 5853730"/>
              <a:gd name="connsiteY4" fmla="*/ 8289622 h 10312714"/>
              <a:gd name="connsiteX5" fmla="*/ 3249334 w 5853730"/>
              <a:gd name="connsiteY5" fmla="*/ 10231935 h 10312714"/>
              <a:gd name="connsiteX6" fmla="*/ 3119309 w 5853730"/>
              <a:gd name="connsiteY6" fmla="*/ 10312714 h 10312714"/>
              <a:gd name="connsiteX7" fmla="*/ 909 w 585373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3730" h="10312714">
                <a:moveTo>
                  <a:pt x="0" y="0"/>
                </a:moveTo>
                <a:lnTo>
                  <a:pt x="2336459" y="0"/>
                </a:lnTo>
                <a:lnTo>
                  <a:pt x="2592416" y="116247"/>
                </a:lnTo>
                <a:cubicBezTo>
                  <a:pt x="3612185" y="619837"/>
                  <a:pt x="4480992" y="1418291"/>
                  <a:pt x="5069249" y="2436828"/>
                </a:cubicBezTo>
                <a:cubicBezTo>
                  <a:pt x="6115040" y="4247563"/>
                  <a:pt x="6115237" y="6478704"/>
                  <a:pt x="5069765" y="8289622"/>
                </a:cubicBezTo>
                <a:cubicBezTo>
                  <a:pt x="4612371" y="9081899"/>
                  <a:pt x="3985239" y="9741068"/>
                  <a:pt x="3249334" y="10231935"/>
                </a:cubicBezTo>
                <a:lnTo>
                  <a:pt x="3119309" y="10312714"/>
                </a:lnTo>
                <a:lnTo>
                  <a:pt x="909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7" name="Freeform: Shape 56"/>
          <p:cNvSpPr/>
          <p:nvPr/>
        </p:nvSpPr>
        <p:spPr>
          <a:xfrm>
            <a:off x="-3144" y="-17143"/>
            <a:ext cx="3750060" cy="6875143"/>
          </a:xfrm>
          <a:custGeom>
            <a:avLst/>
            <a:gdLst>
              <a:gd name="connsiteX0" fmla="*/ 0 w 5625090"/>
              <a:gd name="connsiteY0" fmla="*/ 0 h 10312714"/>
              <a:gd name="connsiteX1" fmla="*/ 1570228 w 5625090"/>
              <a:gd name="connsiteY1" fmla="*/ 0 h 10312714"/>
              <a:gd name="connsiteX2" fmla="*/ 1817757 w 5625090"/>
              <a:gd name="connsiteY2" fmla="*/ 75589 h 10312714"/>
              <a:gd name="connsiteX3" fmla="*/ 4871253 w 5625090"/>
              <a:gd name="connsiteY3" fmla="*/ 2585369 h 10312714"/>
              <a:gd name="connsiteX4" fmla="*/ 4871749 w 5625090"/>
              <a:gd name="connsiteY4" fmla="*/ 8209538 h 10312714"/>
              <a:gd name="connsiteX5" fmla="*/ 2813132 w 5625090"/>
              <a:gd name="connsiteY5" fmla="*/ 10268133 h 10312714"/>
              <a:gd name="connsiteX6" fmla="*/ 2729795 w 5625090"/>
              <a:gd name="connsiteY6" fmla="*/ 10312714 h 10312714"/>
              <a:gd name="connsiteX7" fmla="*/ 910 w 5625090"/>
              <a:gd name="connsiteY7" fmla="*/ 10312714 h 1031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25090" h="10312714">
                <a:moveTo>
                  <a:pt x="0" y="0"/>
                </a:moveTo>
                <a:lnTo>
                  <a:pt x="1570228" y="0"/>
                </a:lnTo>
                <a:lnTo>
                  <a:pt x="1817757" y="75589"/>
                </a:lnTo>
                <a:cubicBezTo>
                  <a:pt x="3086740" y="508792"/>
                  <a:pt x="4180357" y="1389118"/>
                  <a:pt x="4871253" y="2585369"/>
                </a:cubicBezTo>
                <a:cubicBezTo>
                  <a:pt x="5876193" y="4325371"/>
                  <a:pt x="5876382" y="6469359"/>
                  <a:pt x="4871749" y="8209538"/>
                </a:cubicBezTo>
                <a:cubicBezTo>
                  <a:pt x="4369433" y="9079628"/>
                  <a:pt x="3654077" y="9782654"/>
                  <a:pt x="2813132" y="10268133"/>
                </a:cubicBezTo>
                <a:lnTo>
                  <a:pt x="2729795" y="10312714"/>
                </a:lnTo>
                <a:lnTo>
                  <a:pt x="910" y="1031271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4070648" y="253998"/>
            <a:ext cx="486811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61959" y="1585055"/>
            <a:ext cx="5721571" cy="972501"/>
            <a:chOff x="4818251" y="1294425"/>
            <a:chExt cx="5721570" cy="972501"/>
          </a:xfrm>
        </p:grpSpPr>
        <p:grpSp>
          <p:nvGrpSpPr>
            <p:cNvPr id="4" name="Group 3"/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cs typeface="Arial" panose="020B0604020202020204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anose="020B0604020202020204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>
                    <a:cs typeface="Arial" panose="020B0604020202020204" pitchFamily="34" charset="0"/>
                  </a:rPr>
                  <a:t>Contents</a:t>
                </a:r>
                <a:endParaRPr lang="ko-KR" altLang="en-US" sz="2700" b="1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anose="020B0604020202020204" pitchFamily="34" charset="0"/>
                </a:rPr>
                <a:t>01</a:t>
              </a:r>
              <a:endParaRPr lang="ko-KR" altLang="en-US" sz="3600" b="1" dirty="0"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0" y="502920"/>
            <a:ext cx="2280497" cy="6015582"/>
          </a:xfrm>
          <a:prstGeom prst="rect">
            <a:avLst/>
          </a:prstGeom>
        </p:spPr>
      </p:pic>
      <p:sp>
        <p:nvSpPr>
          <p:cNvPr id="5" name="Freeform: Shape 4"/>
          <p:cNvSpPr/>
          <p:nvPr/>
        </p:nvSpPr>
        <p:spPr>
          <a:xfrm>
            <a:off x="2180112" y="-10885"/>
            <a:ext cx="3404489" cy="2221398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-1" fmla="*/ 0 w 5531005"/>
              <a:gd name="connsiteY0-2" fmla="*/ 0 h 2720177"/>
              <a:gd name="connsiteX1-3" fmla="*/ 2787805 w 5531005"/>
              <a:gd name="connsiteY1-4" fmla="*/ 2720177 h 2720177"/>
              <a:gd name="connsiteX2-5" fmla="*/ 5531005 w 5531005"/>
              <a:gd name="connsiteY2-6" fmla="*/ 2720177 h 2720177"/>
              <a:gd name="connsiteX0-7" fmla="*/ 0 w 5531005"/>
              <a:gd name="connsiteY0-8" fmla="*/ 0 h 2720177"/>
              <a:gd name="connsiteX1-9" fmla="*/ 2787805 w 5531005"/>
              <a:gd name="connsiteY1-10" fmla="*/ 2720177 h 2720177"/>
              <a:gd name="connsiteX2-11" fmla="*/ 5531005 w 5531005"/>
              <a:gd name="connsiteY2-12" fmla="*/ 2720177 h 2720177"/>
              <a:gd name="connsiteX0-13" fmla="*/ 0 w 5531005"/>
              <a:gd name="connsiteY0-14" fmla="*/ 0 h 2720177"/>
              <a:gd name="connsiteX1-15" fmla="*/ 2787805 w 5531005"/>
              <a:gd name="connsiteY1-16" fmla="*/ 2720177 h 2720177"/>
              <a:gd name="connsiteX2-17" fmla="*/ 5531005 w 5531005"/>
              <a:gd name="connsiteY2-18" fmla="*/ 2720177 h 2720177"/>
              <a:gd name="connsiteX0-19" fmla="*/ 0 w 5531005"/>
              <a:gd name="connsiteY0-20" fmla="*/ 0 h 2720177"/>
              <a:gd name="connsiteX1-21" fmla="*/ 2787805 w 5531005"/>
              <a:gd name="connsiteY1-22" fmla="*/ 2720177 h 2720177"/>
              <a:gd name="connsiteX2-23" fmla="*/ 5531005 w 5531005"/>
              <a:gd name="connsiteY2-24" fmla="*/ 2720177 h 2720177"/>
              <a:gd name="connsiteX0-25" fmla="*/ 0 w 5531005"/>
              <a:gd name="connsiteY0-26" fmla="*/ 0 h 2742479"/>
              <a:gd name="connsiteX1-27" fmla="*/ 2653991 w 5531005"/>
              <a:gd name="connsiteY1-28" fmla="*/ 2742479 h 2742479"/>
              <a:gd name="connsiteX2-29" fmla="*/ 5531005 w 5531005"/>
              <a:gd name="connsiteY2-30" fmla="*/ 2720177 h 2742479"/>
              <a:gd name="connsiteX0-31" fmla="*/ 0 w 5531005"/>
              <a:gd name="connsiteY0-32" fmla="*/ 0 h 2742479"/>
              <a:gd name="connsiteX1-33" fmla="*/ 2653991 w 5531005"/>
              <a:gd name="connsiteY1-34" fmla="*/ 2742479 h 2742479"/>
              <a:gd name="connsiteX2-35" fmla="*/ 5531005 w 5531005"/>
              <a:gd name="connsiteY2-36" fmla="*/ 2720177 h 2742479"/>
              <a:gd name="connsiteX0-37" fmla="*/ 0 w 5531005"/>
              <a:gd name="connsiteY0-38" fmla="*/ 0 h 2742479"/>
              <a:gd name="connsiteX1-39" fmla="*/ 2653991 w 5531005"/>
              <a:gd name="connsiteY1-40" fmla="*/ 2742479 h 2742479"/>
              <a:gd name="connsiteX2-41" fmla="*/ 5531005 w 5531005"/>
              <a:gd name="connsiteY2-42" fmla="*/ 2720177 h 2742479"/>
              <a:gd name="connsiteX0-43" fmla="*/ 0 w 5405275"/>
              <a:gd name="connsiteY0-44" fmla="*/ 0 h 2753909"/>
              <a:gd name="connsiteX1-45" fmla="*/ 2528261 w 5405275"/>
              <a:gd name="connsiteY1-46" fmla="*/ 2753909 h 2753909"/>
              <a:gd name="connsiteX2-47" fmla="*/ 5405275 w 5405275"/>
              <a:gd name="connsiteY2-48" fmla="*/ 2731607 h 2753909"/>
              <a:gd name="connsiteX0-49" fmla="*/ 0 w 5405275"/>
              <a:gd name="connsiteY0-50" fmla="*/ 0 h 2753909"/>
              <a:gd name="connsiteX1-51" fmla="*/ 2528261 w 5405275"/>
              <a:gd name="connsiteY1-52" fmla="*/ 2753909 h 2753909"/>
              <a:gd name="connsiteX2-53" fmla="*/ 5405275 w 5405275"/>
              <a:gd name="connsiteY2-54" fmla="*/ 2731607 h 2753909"/>
              <a:gd name="connsiteX0-55" fmla="*/ 0 w 5405275"/>
              <a:gd name="connsiteY0-56" fmla="*/ 0 h 3336839"/>
              <a:gd name="connsiteX1-57" fmla="*/ 2768291 w 5405275"/>
              <a:gd name="connsiteY1-58" fmla="*/ 3336839 h 3336839"/>
              <a:gd name="connsiteX2-59" fmla="*/ 5405275 w 5405275"/>
              <a:gd name="connsiteY2-60" fmla="*/ 2731607 h 3336839"/>
              <a:gd name="connsiteX0-61" fmla="*/ 0 w 5405275"/>
              <a:gd name="connsiteY0-62" fmla="*/ 0 h 3336839"/>
              <a:gd name="connsiteX1-63" fmla="*/ 2768291 w 5405275"/>
              <a:gd name="connsiteY1-64" fmla="*/ 3336839 h 3336839"/>
              <a:gd name="connsiteX2-65" fmla="*/ 5405275 w 5405275"/>
              <a:gd name="connsiteY2-66" fmla="*/ 2731607 h 3336839"/>
              <a:gd name="connsiteX0-67" fmla="*/ 0 w 5405275"/>
              <a:gd name="connsiteY0-68" fmla="*/ 0 h 3336839"/>
              <a:gd name="connsiteX1-69" fmla="*/ 2734001 w 5405275"/>
              <a:gd name="connsiteY1-70" fmla="*/ 3336839 h 3336839"/>
              <a:gd name="connsiteX2-71" fmla="*/ 5405275 w 5405275"/>
              <a:gd name="connsiteY2-72" fmla="*/ 2731607 h 3336839"/>
              <a:gd name="connsiteX0-73" fmla="*/ 0 w 5531005"/>
              <a:gd name="connsiteY0-74" fmla="*/ 0 h 3336839"/>
              <a:gd name="connsiteX1-75" fmla="*/ 2734001 w 5531005"/>
              <a:gd name="connsiteY1-76" fmla="*/ 3336839 h 3336839"/>
              <a:gd name="connsiteX2-77" fmla="*/ 5531005 w 5531005"/>
              <a:gd name="connsiteY2-78" fmla="*/ 3314537 h 3336839"/>
              <a:gd name="connsiteX0-79" fmla="*/ 0 w 5542435"/>
              <a:gd name="connsiteY0-80" fmla="*/ 0 h 3337397"/>
              <a:gd name="connsiteX1-81" fmla="*/ 2734001 w 5542435"/>
              <a:gd name="connsiteY1-82" fmla="*/ 3336839 h 3337397"/>
              <a:gd name="connsiteX2-83" fmla="*/ 5542435 w 5542435"/>
              <a:gd name="connsiteY2-84" fmla="*/ 3337397 h 3337397"/>
              <a:gd name="connsiteX0-85" fmla="*/ 0 w 5542435"/>
              <a:gd name="connsiteY0-86" fmla="*/ 0 h 3337397"/>
              <a:gd name="connsiteX1-87" fmla="*/ 2656510 w 5542435"/>
              <a:gd name="connsiteY1-88" fmla="*/ 3321340 h 3337397"/>
              <a:gd name="connsiteX2-89" fmla="*/ 5542435 w 5542435"/>
              <a:gd name="connsiteY2-90" fmla="*/ 3337397 h 3337397"/>
              <a:gd name="connsiteX0-91" fmla="*/ 0 w 5542435"/>
              <a:gd name="connsiteY0-92" fmla="*/ 0 h 3337397"/>
              <a:gd name="connsiteX1-93" fmla="*/ 2579019 w 5542435"/>
              <a:gd name="connsiteY1-94" fmla="*/ 3321340 h 3337397"/>
              <a:gd name="connsiteX2-95" fmla="*/ 5542435 w 5542435"/>
              <a:gd name="connsiteY2-96" fmla="*/ 3337397 h 3337397"/>
              <a:gd name="connsiteX0-97" fmla="*/ 0 w 5542435"/>
              <a:gd name="connsiteY0-98" fmla="*/ 0 h 3337397"/>
              <a:gd name="connsiteX1-99" fmla="*/ 2708110 w 5542435"/>
              <a:gd name="connsiteY1-100" fmla="*/ 3321340 h 3337397"/>
              <a:gd name="connsiteX2-101" fmla="*/ 5542435 w 5542435"/>
              <a:gd name="connsiteY2-102" fmla="*/ 3337397 h 3337397"/>
              <a:gd name="connsiteX0-103" fmla="*/ 0 w 5542435"/>
              <a:gd name="connsiteY0-104" fmla="*/ 0 h 3337397"/>
              <a:gd name="connsiteX1-105" fmla="*/ 2729625 w 5542435"/>
              <a:gd name="connsiteY1-106" fmla="*/ 3332097 h 3337397"/>
              <a:gd name="connsiteX2-107" fmla="*/ 5542435 w 5542435"/>
              <a:gd name="connsiteY2-108" fmla="*/ 3337397 h 3337397"/>
              <a:gd name="connsiteX0-109" fmla="*/ 0 w 5542435"/>
              <a:gd name="connsiteY0-110" fmla="*/ 0 h 3337397"/>
              <a:gd name="connsiteX1-111" fmla="*/ 2718867 w 5542435"/>
              <a:gd name="connsiteY1-112" fmla="*/ 3332097 h 3337397"/>
              <a:gd name="connsiteX2-113" fmla="*/ 5542435 w 5542435"/>
              <a:gd name="connsiteY2-114" fmla="*/ 3337397 h 3337397"/>
              <a:gd name="connsiteX0-115" fmla="*/ 0 w 5542435"/>
              <a:gd name="connsiteY0-116" fmla="*/ 0 h 3337397"/>
              <a:gd name="connsiteX1-117" fmla="*/ 2718867 w 5542435"/>
              <a:gd name="connsiteY1-118" fmla="*/ 3332097 h 3337397"/>
              <a:gd name="connsiteX2-119" fmla="*/ 5542435 w 5542435"/>
              <a:gd name="connsiteY2-120" fmla="*/ 3337397 h 3337397"/>
              <a:gd name="connsiteX0-121" fmla="*/ 0 w 5542435"/>
              <a:gd name="connsiteY0-122" fmla="*/ 0 h 3337397"/>
              <a:gd name="connsiteX1-123" fmla="*/ 2718867 w 5542435"/>
              <a:gd name="connsiteY1-124" fmla="*/ 3332097 h 3337397"/>
              <a:gd name="connsiteX2-125" fmla="*/ 5542435 w 5542435"/>
              <a:gd name="connsiteY2-126" fmla="*/ 3337397 h 3337397"/>
              <a:gd name="connsiteX0-127" fmla="*/ 0 w 5542435"/>
              <a:gd name="connsiteY0-128" fmla="*/ 0 h 3337397"/>
              <a:gd name="connsiteX1-129" fmla="*/ 2718867 w 5542435"/>
              <a:gd name="connsiteY1-130" fmla="*/ 3332097 h 3337397"/>
              <a:gd name="connsiteX2-131" fmla="*/ 5542435 w 5542435"/>
              <a:gd name="connsiteY2-132" fmla="*/ 3337397 h 3337397"/>
              <a:gd name="connsiteX0-133" fmla="*/ 0 w 5155160"/>
              <a:gd name="connsiteY0-134" fmla="*/ 0 h 3348155"/>
              <a:gd name="connsiteX1-135" fmla="*/ 2718867 w 5155160"/>
              <a:gd name="connsiteY1-136" fmla="*/ 3332097 h 3348155"/>
              <a:gd name="connsiteX2-137" fmla="*/ 5155160 w 5155160"/>
              <a:gd name="connsiteY2-138" fmla="*/ 3348155 h 3348155"/>
              <a:gd name="connsiteX0-139" fmla="*/ 0 w 5133645"/>
              <a:gd name="connsiteY0-140" fmla="*/ 0 h 3332097"/>
              <a:gd name="connsiteX1-141" fmla="*/ 2718867 w 5133645"/>
              <a:gd name="connsiteY1-142" fmla="*/ 3332097 h 3332097"/>
              <a:gd name="connsiteX2-143" fmla="*/ 5133645 w 5133645"/>
              <a:gd name="connsiteY2-144" fmla="*/ 3326639 h 33320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133645" h="3332097">
                <a:moveTo>
                  <a:pt x="0" y="0"/>
                </a:moveTo>
                <a:cubicBezTo>
                  <a:pt x="1405490" y="882964"/>
                  <a:pt x="2182073" y="1971959"/>
                  <a:pt x="2718867" y="3332097"/>
                </a:cubicBezTo>
                <a:lnTo>
                  <a:pt x="5133645" y="3326639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8" name="Group 17"/>
          <p:cNvGrpSpPr/>
          <p:nvPr/>
        </p:nvGrpSpPr>
        <p:grpSpPr>
          <a:xfrm>
            <a:off x="5041007" y="2730516"/>
            <a:ext cx="5721571" cy="972501"/>
            <a:chOff x="4818251" y="1294425"/>
            <a:chExt cx="5721570" cy="972501"/>
          </a:xfrm>
        </p:grpSpPr>
        <p:grpSp>
          <p:nvGrpSpPr>
            <p:cNvPr id="19" name="Group 18"/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cs typeface="Arial" panose="020B0604020202020204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anose="020B0604020202020204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>
                    <a:cs typeface="Arial" panose="020B0604020202020204" pitchFamily="34" charset="0"/>
                  </a:rPr>
                  <a:t>Contents</a:t>
                </a:r>
                <a:endParaRPr lang="ko-KR" altLang="en-US" sz="2700" b="1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anose="020B0604020202020204" pitchFamily="34" charset="0"/>
                </a:rPr>
                <a:t>02</a:t>
              </a:r>
              <a:endParaRPr lang="ko-KR" altLang="en-US" sz="3600" b="1" dirty="0"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41007" y="3875977"/>
            <a:ext cx="5721571" cy="972501"/>
            <a:chOff x="4818251" y="1294425"/>
            <a:chExt cx="5721570" cy="972501"/>
          </a:xfrm>
        </p:grpSpPr>
        <p:grpSp>
          <p:nvGrpSpPr>
            <p:cNvPr id="24" name="Group 23"/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cs typeface="Arial" panose="020B0604020202020204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anose="020B0604020202020204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>
                    <a:cs typeface="Arial" panose="020B0604020202020204" pitchFamily="34" charset="0"/>
                  </a:rPr>
                  <a:t>Contents</a:t>
                </a:r>
                <a:endParaRPr lang="ko-KR" altLang="en-US" sz="2700" b="1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anose="020B0604020202020204" pitchFamily="34" charset="0"/>
                </a:rPr>
                <a:t>03</a:t>
              </a:r>
              <a:endParaRPr lang="ko-KR" altLang="en-US" sz="3600" b="1" dirty="0"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61959" y="5021437"/>
            <a:ext cx="5721571" cy="972501"/>
            <a:chOff x="4818251" y="1294425"/>
            <a:chExt cx="5721570" cy="972501"/>
          </a:xfrm>
        </p:grpSpPr>
        <p:grpSp>
          <p:nvGrpSpPr>
            <p:cNvPr id="29" name="Group 28"/>
            <p:cNvGrpSpPr/>
            <p:nvPr/>
          </p:nvGrpSpPr>
          <p:grpSpPr>
            <a:xfrm>
              <a:off x="6032129" y="1363676"/>
              <a:ext cx="4507692" cy="903250"/>
              <a:chOff x="6557475" y="1293506"/>
              <a:chExt cx="4507692" cy="90325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557475" y="1735091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cs typeface="Arial" panose="020B0604020202020204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anose="020B0604020202020204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557475" y="129350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r>
                  <a:rPr lang="en-US" altLang="ko-KR" sz="2700" b="1" dirty="0">
                    <a:cs typeface="Arial" panose="020B0604020202020204" pitchFamily="34" charset="0"/>
                  </a:rPr>
                  <a:t>Contents</a:t>
                </a:r>
                <a:endParaRPr lang="ko-KR" altLang="en-US" sz="2700" b="1" dirty="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818251" y="129442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3600" b="1" dirty="0">
                  <a:cs typeface="Arial" panose="020B0604020202020204" pitchFamily="34" charset="0"/>
                </a:rPr>
                <a:t>04</a:t>
              </a:r>
              <a:endParaRPr lang="ko-KR" altLang="en-US" sz="3600" b="1" dirty="0">
                <a:cs typeface="Arial" panose="020B0604020202020204" pitchFamily="34" charset="0"/>
              </a:endParaRPr>
            </a:p>
          </p:txBody>
        </p:sp>
      </p:grpSp>
      <p:sp>
        <p:nvSpPr>
          <p:cNvPr id="33" name="Freeform: Shape 32"/>
          <p:cNvSpPr/>
          <p:nvPr/>
        </p:nvSpPr>
        <p:spPr>
          <a:xfrm>
            <a:off x="1837372" y="-23082"/>
            <a:ext cx="4245150" cy="3361102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-1" fmla="*/ 0 w 5531005"/>
              <a:gd name="connsiteY0-2" fmla="*/ 0 h 2720177"/>
              <a:gd name="connsiteX1-3" fmla="*/ 2787805 w 5531005"/>
              <a:gd name="connsiteY1-4" fmla="*/ 2720177 h 2720177"/>
              <a:gd name="connsiteX2-5" fmla="*/ 5531005 w 5531005"/>
              <a:gd name="connsiteY2-6" fmla="*/ 2720177 h 2720177"/>
              <a:gd name="connsiteX0-7" fmla="*/ 0 w 5531005"/>
              <a:gd name="connsiteY0-8" fmla="*/ 0 h 2720177"/>
              <a:gd name="connsiteX1-9" fmla="*/ 2787805 w 5531005"/>
              <a:gd name="connsiteY1-10" fmla="*/ 2720177 h 2720177"/>
              <a:gd name="connsiteX2-11" fmla="*/ 5531005 w 5531005"/>
              <a:gd name="connsiteY2-12" fmla="*/ 2720177 h 2720177"/>
              <a:gd name="connsiteX0-13" fmla="*/ 0 w 5531005"/>
              <a:gd name="connsiteY0-14" fmla="*/ 0 h 2720177"/>
              <a:gd name="connsiteX1-15" fmla="*/ 2787805 w 5531005"/>
              <a:gd name="connsiteY1-16" fmla="*/ 2720177 h 2720177"/>
              <a:gd name="connsiteX2-17" fmla="*/ 5531005 w 5531005"/>
              <a:gd name="connsiteY2-18" fmla="*/ 2720177 h 2720177"/>
              <a:gd name="connsiteX0-19" fmla="*/ 0 w 5531005"/>
              <a:gd name="connsiteY0-20" fmla="*/ 0 h 2720177"/>
              <a:gd name="connsiteX1-21" fmla="*/ 2787805 w 5531005"/>
              <a:gd name="connsiteY1-22" fmla="*/ 2720177 h 2720177"/>
              <a:gd name="connsiteX2-23" fmla="*/ 5531005 w 5531005"/>
              <a:gd name="connsiteY2-24" fmla="*/ 2720177 h 2720177"/>
              <a:gd name="connsiteX0-25" fmla="*/ 0 w 5531005"/>
              <a:gd name="connsiteY0-26" fmla="*/ 0 h 2742479"/>
              <a:gd name="connsiteX1-27" fmla="*/ 2653991 w 5531005"/>
              <a:gd name="connsiteY1-28" fmla="*/ 2742479 h 2742479"/>
              <a:gd name="connsiteX2-29" fmla="*/ 5531005 w 5531005"/>
              <a:gd name="connsiteY2-30" fmla="*/ 2720177 h 2742479"/>
              <a:gd name="connsiteX0-31" fmla="*/ 0 w 5531005"/>
              <a:gd name="connsiteY0-32" fmla="*/ 0 h 2742479"/>
              <a:gd name="connsiteX1-33" fmla="*/ 2653991 w 5531005"/>
              <a:gd name="connsiteY1-34" fmla="*/ 2742479 h 2742479"/>
              <a:gd name="connsiteX2-35" fmla="*/ 5531005 w 5531005"/>
              <a:gd name="connsiteY2-36" fmla="*/ 2720177 h 2742479"/>
              <a:gd name="connsiteX0-37" fmla="*/ 0 w 5531005"/>
              <a:gd name="connsiteY0-38" fmla="*/ 0 h 2742479"/>
              <a:gd name="connsiteX1-39" fmla="*/ 2653991 w 5531005"/>
              <a:gd name="connsiteY1-40" fmla="*/ 2742479 h 2742479"/>
              <a:gd name="connsiteX2-41" fmla="*/ 5531005 w 5531005"/>
              <a:gd name="connsiteY2-42" fmla="*/ 2720177 h 2742479"/>
              <a:gd name="connsiteX0-43" fmla="*/ 0 w 5405275"/>
              <a:gd name="connsiteY0-44" fmla="*/ 0 h 2753909"/>
              <a:gd name="connsiteX1-45" fmla="*/ 2528261 w 5405275"/>
              <a:gd name="connsiteY1-46" fmla="*/ 2753909 h 2753909"/>
              <a:gd name="connsiteX2-47" fmla="*/ 5405275 w 5405275"/>
              <a:gd name="connsiteY2-48" fmla="*/ 2731607 h 2753909"/>
              <a:gd name="connsiteX0-49" fmla="*/ 0 w 5405275"/>
              <a:gd name="connsiteY0-50" fmla="*/ 0 h 2753909"/>
              <a:gd name="connsiteX1-51" fmla="*/ 2528261 w 5405275"/>
              <a:gd name="connsiteY1-52" fmla="*/ 2753909 h 2753909"/>
              <a:gd name="connsiteX2-53" fmla="*/ 5405275 w 5405275"/>
              <a:gd name="connsiteY2-54" fmla="*/ 2731607 h 2753909"/>
              <a:gd name="connsiteX0-55" fmla="*/ 0 w 5405275"/>
              <a:gd name="connsiteY0-56" fmla="*/ 0 h 3336839"/>
              <a:gd name="connsiteX1-57" fmla="*/ 2768291 w 5405275"/>
              <a:gd name="connsiteY1-58" fmla="*/ 3336839 h 3336839"/>
              <a:gd name="connsiteX2-59" fmla="*/ 5405275 w 5405275"/>
              <a:gd name="connsiteY2-60" fmla="*/ 2731607 h 3336839"/>
              <a:gd name="connsiteX0-61" fmla="*/ 0 w 5405275"/>
              <a:gd name="connsiteY0-62" fmla="*/ 0 h 3336839"/>
              <a:gd name="connsiteX1-63" fmla="*/ 2768291 w 5405275"/>
              <a:gd name="connsiteY1-64" fmla="*/ 3336839 h 3336839"/>
              <a:gd name="connsiteX2-65" fmla="*/ 5405275 w 5405275"/>
              <a:gd name="connsiteY2-66" fmla="*/ 2731607 h 3336839"/>
              <a:gd name="connsiteX0-67" fmla="*/ 0 w 5405275"/>
              <a:gd name="connsiteY0-68" fmla="*/ 0 h 3336839"/>
              <a:gd name="connsiteX1-69" fmla="*/ 2734001 w 5405275"/>
              <a:gd name="connsiteY1-70" fmla="*/ 3336839 h 3336839"/>
              <a:gd name="connsiteX2-71" fmla="*/ 5405275 w 5405275"/>
              <a:gd name="connsiteY2-72" fmla="*/ 2731607 h 3336839"/>
              <a:gd name="connsiteX0-73" fmla="*/ 0 w 5531005"/>
              <a:gd name="connsiteY0-74" fmla="*/ 0 h 3336839"/>
              <a:gd name="connsiteX1-75" fmla="*/ 2734001 w 5531005"/>
              <a:gd name="connsiteY1-76" fmla="*/ 3336839 h 3336839"/>
              <a:gd name="connsiteX2-77" fmla="*/ 5531005 w 5531005"/>
              <a:gd name="connsiteY2-78" fmla="*/ 3314537 h 3336839"/>
              <a:gd name="connsiteX0-79" fmla="*/ 0 w 5542435"/>
              <a:gd name="connsiteY0-80" fmla="*/ 0 h 3337397"/>
              <a:gd name="connsiteX1-81" fmla="*/ 2734001 w 5542435"/>
              <a:gd name="connsiteY1-82" fmla="*/ 3336839 h 3337397"/>
              <a:gd name="connsiteX2-83" fmla="*/ 5542435 w 5542435"/>
              <a:gd name="connsiteY2-84" fmla="*/ 3337397 h 3337397"/>
              <a:gd name="connsiteX0-85" fmla="*/ 0 w 6038381"/>
              <a:gd name="connsiteY0-86" fmla="*/ 0 h 5197194"/>
              <a:gd name="connsiteX1-87" fmla="*/ 3229947 w 6038381"/>
              <a:gd name="connsiteY1-88" fmla="*/ 5196636 h 5197194"/>
              <a:gd name="connsiteX2-89" fmla="*/ 6038381 w 6038381"/>
              <a:gd name="connsiteY2-90" fmla="*/ 5197194 h 5197194"/>
              <a:gd name="connsiteX0-91" fmla="*/ 0 w 6038381"/>
              <a:gd name="connsiteY0-92" fmla="*/ 0 h 5197194"/>
              <a:gd name="connsiteX1-93" fmla="*/ 3229947 w 6038381"/>
              <a:gd name="connsiteY1-94" fmla="*/ 5196636 h 5197194"/>
              <a:gd name="connsiteX2-95" fmla="*/ 6038381 w 6038381"/>
              <a:gd name="connsiteY2-96" fmla="*/ 5197194 h 5197194"/>
              <a:gd name="connsiteX0-97" fmla="*/ 0 w 6038381"/>
              <a:gd name="connsiteY0-98" fmla="*/ 0 h 5197194"/>
              <a:gd name="connsiteX1-99" fmla="*/ 3012971 w 6038381"/>
              <a:gd name="connsiteY1-100" fmla="*/ 5196636 h 5197194"/>
              <a:gd name="connsiteX2-101" fmla="*/ 6038381 w 6038381"/>
              <a:gd name="connsiteY2-102" fmla="*/ 5197194 h 5197194"/>
              <a:gd name="connsiteX0-103" fmla="*/ 0 w 6038381"/>
              <a:gd name="connsiteY0-104" fmla="*/ 0 h 5197194"/>
              <a:gd name="connsiteX1-105" fmla="*/ 3012971 w 6038381"/>
              <a:gd name="connsiteY1-106" fmla="*/ 5196636 h 5197194"/>
              <a:gd name="connsiteX2-107" fmla="*/ 6038381 w 6038381"/>
              <a:gd name="connsiteY2-108" fmla="*/ 5197194 h 5197194"/>
              <a:gd name="connsiteX0-109" fmla="*/ 0 w 6069377"/>
              <a:gd name="connsiteY0-110" fmla="*/ 0 h 5042211"/>
              <a:gd name="connsiteX1-111" fmla="*/ 3043967 w 6069377"/>
              <a:gd name="connsiteY1-112" fmla="*/ 5041653 h 5042211"/>
              <a:gd name="connsiteX2-113" fmla="*/ 6069377 w 6069377"/>
              <a:gd name="connsiteY2-114" fmla="*/ 5042211 h 5042211"/>
              <a:gd name="connsiteX0-115" fmla="*/ 0 w 6069377"/>
              <a:gd name="connsiteY0-116" fmla="*/ 0 h 5042211"/>
              <a:gd name="connsiteX1-117" fmla="*/ 3043967 w 6069377"/>
              <a:gd name="connsiteY1-118" fmla="*/ 5041653 h 5042211"/>
              <a:gd name="connsiteX2-119" fmla="*/ 6069377 w 6069377"/>
              <a:gd name="connsiteY2-120" fmla="*/ 5042211 h 5042211"/>
              <a:gd name="connsiteX0-121" fmla="*/ 0 w 6069377"/>
              <a:gd name="connsiteY0-122" fmla="*/ 0 h 5042211"/>
              <a:gd name="connsiteX1-123" fmla="*/ 3043967 w 6069377"/>
              <a:gd name="connsiteY1-124" fmla="*/ 5041653 h 5042211"/>
              <a:gd name="connsiteX2-125" fmla="*/ 6069377 w 6069377"/>
              <a:gd name="connsiteY2-126" fmla="*/ 5042211 h 5042211"/>
              <a:gd name="connsiteX0-127" fmla="*/ 0 w 6069377"/>
              <a:gd name="connsiteY0-128" fmla="*/ 0 h 5042211"/>
              <a:gd name="connsiteX1-129" fmla="*/ 3043967 w 6069377"/>
              <a:gd name="connsiteY1-130" fmla="*/ 5041653 h 5042211"/>
              <a:gd name="connsiteX2-131" fmla="*/ 6069377 w 6069377"/>
              <a:gd name="connsiteY2-132" fmla="*/ 5042211 h 5042211"/>
              <a:gd name="connsiteX0-133" fmla="*/ 0 w 5917606"/>
              <a:gd name="connsiteY0-134" fmla="*/ 0 h 5041653"/>
              <a:gd name="connsiteX1-135" fmla="*/ 3043967 w 5917606"/>
              <a:gd name="connsiteY1-136" fmla="*/ 5041653 h 5041653"/>
              <a:gd name="connsiteX2-137" fmla="*/ 5917606 w 5917606"/>
              <a:gd name="connsiteY2-138" fmla="*/ 5031454 h 5041653"/>
              <a:gd name="connsiteX0-139" fmla="*/ 0 w 5917606"/>
              <a:gd name="connsiteY0-140" fmla="*/ 0 h 5041653"/>
              <a:gd name="connsiteX1-141" fmla="*/ 3043967 w 5917606"/>
              <a:gd name="connsiteY1-142" fmla="*/ 5041653 h 5041653"/>
              <a:gd name="connsiteX2-143" fmla="*/ 5917606 w 5917606"/>
              <a:gd name="connsiteY2-144" fmla="*/ 5031454 h 5041653"/>
              <a:gd name="connsiteX0-145" fmla="*/ 0 w 5917606"/>
              <a:gd name="connsiteY0-146" fmla="*/ 0 h 5041653"/>
              <a:gd name="connsiteX1-147" fmla="*/ 3043967 w 5917606"/>
              <a:gd name="connsiteY1-148" fmla="*/ 5041653 h 5041653"/>
              <a:gd name="connsiteX2-149" fmla="*/ 5917606 w 5917606"/>
              <a:gd name="connsiteY2-150" fmla="*/ 5031454 h 50416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917606" h="5041653">
                <a:moveTo>
                  <a:pt x="0" y="0"/>
                </a:moveTo>
                <a:cubicBezTo>
                  <a:pt x="1988349" y="1026811"/>
                  <a:pt x="3009136" y="3355306"/>
                  <a:pt x="3043967" y="5041653"/>
                </a:cubicBezTo>
                <a:lnTo>
                  <a:pt x="5917606" y="5031454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Freeform: Shape 35"/>
          <p:cNvSpPr/>
          <p:nvPr/>
        </p:nvSpPr>
        <p:spPr>
          <a:xfrm>
            <a:off x="1552668" y="-2942"/>
            <a:ext cx="4510981" cy="4509861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-1" fmla="*/ 0 w 5531005"/>
              <a:gd name="connsiteY0-2" fmla="*/ 0 h 2720177"/>
              <a:gd name="connsiteX1-3" fmla="*/ 2787805 w 5531005"/>
              <a:gd name="connsiteY1-4" fmla="*/ 2720177 h 2720177"/>
              <a:gd name="connsiteX2-5" fmla="*/ 5531005 w 5531005"/>
              <a:gd name="connsiteY2-6" fmla="*/ 2720177 h 2720177"/>
              <a:gd name="connsiteX0-7" fmla="*/ 0 w 5531005"/>
              <a:gd name="connsiteY0-8" fmla="*/ 0 h 2720177"/>
              <a:gd name="connsiteX1-9" fmla="*/ 2787805 w 5531005"/>
              <a:gd name="connsiteY1-10" fmla="*/ 2720177 h 2720177"/>
              <a:gd name="connsiteX2-11" fmla="*/ 5531005 w 5531005"/>
              <a:gd name="connsiteY2-12" fmla="*/ 2720177 h 2720177"/>
              <a:gd name="connsiteX0-13" fmla="*/ 0 w 5531005"/>
              <a:gd name="connsiteY0-14" fmla="*/ 0 h 2720177"/>
              <a:gd name="connsiteX1-15" fmla="*/ 2787805 w 5531005"/>
              <a:gd name="connsiteY1-16" fmla="*/ 2720177 h 2720177"/>
              <a:gd name="connsiteX2-17" fmla="*/ 5531005 w 5531005"/>
              <a:gd name="connsiteY2-18" fmla="*/ 2720177 h 2720177"/>
              <a:gd name="connsiteX0-19" fmla="*/ 0 w 5531005"/>
              <a:gd name="connsiteY0-20" fmla="*/ 0 h 2720177"/>
              <a:gd name="connsiteX1-21" fmla="*/ 2787805 w 5531005"/>
              <a:gd name="connsiteY1-22" fmla="*/ 2720177 h 2720177"/>
              <a:gd name="connsiteX2-23" fmla="*/ 5531005 w 5531005"/>
              <a:gd name="connsiteY2-24" fmla="*/ 2720177 h 2720177"/>
              <a:gd name="connsiteX0-25" fmla="*/ 0 w 5531005"/>
              <a:gd name="connsiteY0-26" fmla="*/ 0 h 2742479"/>
              <a:gd name="connsiteX1-27" fmla="*/ 2653991 w 5531005"/>
              <a:gd name="connsiteY1-28" fmla="*/ 2742479 h 2742479"/>
              <a:gd name="connsiteX2-29" fmla="*/ 5531005 w 5531005"/>
              <a:gd name="connsiteY2-30" fmla="*/ 2720177 h 2742479"/>
              <a:gd name="connsiteX0-31" fmla="*/ 0 w 5531005"/>
              <a:gd name="connsiteY0-32" fmla="*/ 0 h 2742479"/>
              <a:gd name="connsiteX1-33" fmla="*/ 2653991 w 5531005"/>
              <a:gd name="connsiteY1-34" fmla="*/ 2742479 h 2742479"/>
              <a:gd name="connsiteX2-35" fmla="*/ 5531005 w 5531005"/>
              <a:gd name="connsiteY2-36" fmla="*/ 2720177 h 2742479"/>
              <a:gd name="connsiteX0-37" fmla="*/ 0 w 5531005"/>
              <a:gd name="connsiteY0-38" fmla="*/ 0 h 2742479"/>
              <a:gd name="connsiteX1-39" fmla="*/ 2653991 w 5531005"/>
              <a:gd name="connsiteY1-40" fmla="*/ 2742479 h 2742479"/>
              <a:gd name="connsiteX2-41" fmla="*/ 5531005 w 5531005"/>
              <a:gd name="connsiteY2-42" fmla="*/ 2720177 h 2742479"/>
              <a:gd name="connsiteX0-43" fmla="*/ 0 w 5405275"/>
              <a:gd name="connsiteY0-44" fmla="*/ 0 h 2753909"/>
              <a:gd name="connsiteX1-45" fmla="*/ 2528261 w 5405275"/>
              <a:gd name="connsiteY1-46" fmla="*/ 2753909 h 2753909"/>
              <a:gd name="connsiteX2-47" fmla="*/ 5405275 w 5405275"/>
              <a:gd name="connsiteY2-48" fmla="*/ 2731607 h 2753909"/>
              <a:gd name="connsiteX0-49" fmla="*/ 0 w 5405275"/>
              <a:gd name="connsiteY0-50" fmla="*/ 0 h 2753909"/>
              <a:gd name="connsiteX1-51" fmla="*/ 2528261 w 5405275"/>
              <a:gd name="connsiteY1-52" fmla="*/ 2753909 h 2753909"/>
              <a:gd name="connsiteX2-53" fmla="*/ 5405275 w 5405275"/>
              <a:gd name="connsiteY2-54" fmla="*/ 2731607 h 2753909"/>
              <a:gd name="connsiteX0-55" fmla="*/ 0 w 5405275"/>
              <a:gd name="connsiteY0-56" fmla="*/ 0 h 3336839"/>
              <a:gd name="connsiteX1-57" fmla="*/ 2768291 w 5405275"/>
              <a:gd name="connsiteY1-58" fmla="*/ 3336839 h 3336839"/>
              <a:gd name="connsiteX2-59" fmla="*/ 5405275 w 5405275"/>
              <a:gd name="connsiteY2-60" fmla="*/ 2731607 h 3336839"/>
              <a:gd name="connsiteX0-61" fmla="*/ 0 w 5405275"/>
              <a:gd name="connsiteY0-62" fmla="*/ 0 h 3336839"/>
              <a:gd name="connsiteX1-63" fmla="*/ 2768291 w 5405275"/>
              <a:gd name="connsiteY1-64" fmla="*/ 3336839 h 3336839"/>
              <a:gd name="connsiteX2-65" fmla="*/ 5405275 w 5405275"/>
              <a:gd name="connsiteY2-66" fmla="*/ 2731607 h 3336839"/>
              <a:gd name="connsiteX0-67" fmla="*/ 0 w 5405275"/>
              <a:gd name="connsiteY0-68" fmla="*/ 0 h 3336839"/>
              <a:gd name="connsiteX1-69" fmla="*/ 2734001 w 5405275"/>
              <a:gd name="connsiteY1-70" fmla="*/ 3336839 h 3336839"/>
              <a:gd name="connsiteX2-71" fmla="*/ 5405275 w 5405275"/>
              <a:gd name="connsiteY2-72" fmla="*/ 2731607 h 3336839"/>
              <a:gd name="connsiteX0-73" fmla="*/ 0 w 5531005"/>
              <a:gd name="connsiteY0-74" fmla="*/ 0 h 3336839"/>
              <a:gd name="connsiteX1-75" fmla="*/ 2734001 w 5531005"/>
              <a:gd name="connsiteY1-76" fmla="*/ 3336839 h 3336839"/>
              <a:gd name="connsiteX2-77" fmla="*/ 5531005 w 5531005"/>
              <a:gd name="connsiteY2-78" fmla="*/ 3314537 h 3336839"/>
              <a:gd name="connsiteX0-79" fmla="*/ 0 w 5542435"/>
              <a:gd name="connsiteY0-80" fmla="*/ 0 h 3337397"/>
              <a:gd name="connsiteX1-81" fmla="*/ 2734001 w 5542435"/>
              <a:gd name="connsiteY1-82" fmla="*/ 3336839 h 3337397"/>
              <a:gd name="connsiteX2-83" fmla="*/ 5542435 w 5542435"/>
              <a:gd name="connsiteY2-84" fmla="*/ 3337397 h 3337397"/>
              <a:gd name="connsiteX0-85" fmla="*/ 0 w 6038381"/>
              <a:gd name="connsiteY0-86" fmla="*/ 0 h 5197194"/>
              <a:gd name="connsiteX1-87" fmla="*/ 3229947 w 6038381"/>
              <a:gd name="connsiteY1-88" fmla="*/ 5196636 h 5197194"/>
              <a:gd name="connsiteX2-89" fmla="*/ 6038381 w 6038381"/>
              <a:gd name="connsiteY2-90" fmla="*/ 5197194 h 5197194"/>
              <a:gd name="connsiteX0-91" fmla="*/ 0 w 6038381"/>
              <a:gd name="connsiteY0-92" fmla="*/ 0 h 5197194"/>
              <a:gd name="connsiteX1-93" fmla="*/ 3229947 w 6038381"/>
              <a:gd name="connsiteY1-94" fmla="*/ 5196636 h 5197194"/>
              <a:gd name="connsiteX2-95" fmla="*/ 6038381 w 6038381"/>
              <a:gd name="connsiteY2-96" fmla="*/ 5197194 h 5197194"/>
              <a:gd name="connsiteX0-97" fmla="*/ 0 w 6038381"/>
              <a:gd name="connsiteY0-98" fmla="*/ 0 h 5197194"/>
              <a:gd name="connsiteX1-99" fmla="*/ 3012971 w 6038381"/>
              <a:gd name="connsiteY1-100" fmla="*/ 5196636 h 5197194"/>
              <a:gd name="connsiteX2-101" fmla="*/ 6038381 w 6038381"/>
              <a:gd name="connsiteY2-102" fmla="*/ 5197194 h 5197194"/>
              <a:gd name="connsiteX0-103" fmla="*/ 0 w 6038381"/>
              <a:gd name="connsiteY0-104" fmla="*/ 0 h 5197194"/>
              <a:gd name="connsiteX1-105" fmla="*/ 3012971 w 6038381"/>
              <a:gd name="connsiteY1-106" fmla="*/ 5196636 h 5197194"/>
              <a:gd name="connsiteX2-107" fmla="*/ 6038381 w 6038381"/>
              <a:gd name="connsiteY2-108" fmla="*/ 5197194 h 5197194"/>
              <a:gd name="connsiteX0-109" fmla="*/ 0 w 6069377"/>
              <a:gd name="connsiteY0-110" fmla="*/ 0 h 5042211"/>
              <a:gd name="connsiteX1-111" fmla="*/ 3043967 w 6069377"/>
              <a:gd name="connsiteY1-112" fmla="*/ 5041653 h 5042211"/>
              <a:gd name="connsiteX2-113" fmla="*/ 6069377 w 6069377"/>
              <a:gd name="connsiteY2-114" fmla="*/ 5042211 h 5042211"/>
              <a:gd name="connsiteX0-115" fmla="*/ 0 w 6069377"/>
              <a:gd name="connsiteY0-116" fmla="*/ 0 h 5042211"/>
              <a:gd name="connsiteX1-117" fmla="*/ 3043967 w 6069377"/>
              <a:gd name="connsiteY1-118" fmla="*/ 5041653 h 5042211"/>
              <a:gd name="connsiteX2-119" fmla="*/ 6069377 w 6069377"/>
              <a:gd name="connsiteY2-120" fmla="*/ 5042211 h 5042211"/>
              <a:gd name="connsiteX0-121" fmla="*/ 0 w 6069377"/>
              <a:gd name="connsiteY0-122" fmla="*/ 0 h 5042211"/>
              <a:gd name="connsiteX1-123" fmla="*/ 3043967 w 6069377"/>
              <a:gd name="connsiteY1-124" fmla="*/ 5041653 h 5042211"/>
              <a:gd name="connsiteX2-125" fmla="*/ 6069377 w 6069377"/>
              <a:gd name="connsiteY2-126" fmla="*/ 5042211 h 5042211"/>
              <a:gd name="connsiteX0-127" fmla="*/ 0 w 6069377"/>
              <a:gd name="connsiteY0-128" fmla="*/ 0 h 5042211"/>
              <a:gd name="connsiteX1-129" fmla="*/ 3043967 w 6069377"/>
              <a:gd name="connsiteY1-130" fmla="*/ 5041653 h 5042211"/>
              <a:gd name="connsiteX2-131" fmla="*/ 6069377 w 6069377"/>
              <a:gd name="connsiteY2-132" fmla="*/ 5042211 h 5042211"/>
              <a:gd name="connsiteX0-133" fmla="*/ 0 w 6069377"/>
              <a:gd name="connsiteY0-134" fmla="*/ 0 h 5042211"/>
              <a:gd name="connsiteX1-135" fmla="*/ 3043967 w 6069377"/>
              <a:gd name="connsiteY1-136" fmla="*/ 5041653 h 5042211"/>
              <a:gd name="connsiteX2-137" fmla="*/ 6069377 w 6069377"/>
              <a:gd name="connsiteY2-138" fmla="*/ 5042211 h 5042211"/>
              <a:gd name="connsiteX0-139" fmla="*/ 0 w 6069377"/>
              <a:gd name="connsiteY0-140" fmla="*/ 0 h 5042211"/>
              <a:gd name="connsiteX1-141" fmla="*/ 3043967 w 6069377"/>
              <a:gd name="connsiteY1-142" fmla="*/ 5041653 h 5042211"/>
              <a:gd name="connsiteX2-143" fmla="*/ 6069377 w 6069377"/>
              <a:gd name="connsiteY2-144" fmla="*/ 5042211 h 5042211"/>
              <a:gd name="connsiteX0-145" fmla="*/ 0 w 6069377"/>
              <a:gd name="connsiteY0-146" fmla="*/ 0 h 5042211"/>
              <a:gd name="connsiteX1-147" fmla="*/ 3043967 w 6069377"/>
              <a:gd name="connsiteY1-148" fmla="*/ 5041653 h 5042211"/>
              <a:gd name="connsiteX2-149" fmla="*/ 6069377 w 6069377"/>
              <a:gd name="connsiteY2-150" fmla="*/ 5042211 h 5042211"/>
              <a:gd name="connsiteX0-151" fmla="*/ 0 w 6069377"/>
              <a:gd name="connsiteY0-152" fmla="*/ 0 h 5042211"/>
              <a:gd name="connsiteX1-153" fmla="*/ 3043967 w 6069377"/>
              <a:gd name="connsiteY1-154" fmla="*/ 5041653 h 5042211"/>
              <a:gd name="connsiteX2-155" fmla="*/ 6069377 w 6069377"/>
              <a:gd name="connsiteY2-156" fmla="*/ 5042211 h 5042211"/>
              <a:gd name="connsiteX0-157" fmla="*/ 0 w 6069377"/>
              <a:gd name="connsiteY0-158" fmla="*/ 0 h 5042211"/>
              <a:gd name="connsiteX1-159" fmla="*/ 3043967 w 6069377"/>
              <a:gd name="connsiteY1-160" fmla="*/ 5041653 h 5042211"/>
              <a:gd name="connsiteX2-161" fmla="*/ 6069377 w 6069377"/>
              <a:gd name="connsiteY2-162" fmla="*/ 5042211 h 5042211"/>
              <a:gd name="connsiteX0-163" fmla="*/ 0 w 6069377"/>
              <a:gd name="connsiteY0-164" fmla="*/ 0 h 5042211"/>
              <a:gd name="connsiteX1-165" fmla="*/ 3043967 w 6069377"/>
              <a:gd name="connsiteY1-166" fmla="*/ 5041653 h 5042211"/>
              <a:gd name="connsiteX2-167" fmla="*/ 6069377 w 6069377"/>
              <a:gd name="connsiteY2-168" fmla="*/ 5042211 h 5042211"/>
              <a:gd name="connsiteX0-169" fmla="*/ 0 w 6069377"/>
              <a:gd name="connsiteY0-170" fmla="*/ 0 h 5042211"/>
              <a:gd name="connsiteX1-171" fmla="*/ 3043967 w 6069377"/>
              <a:gd name="connsiteY1-172" fmla="*/ 5041653 h 5042211"/>
              <a:gd name="connsiteX2-173" fmla="*/ 6069377 w 6069377"/>
              <a:gd name="connsiteY2-174" fmla="*/ 5042211 h 5042211"/>
              <a:gd name="connsiteX0-175" fmla="*/ 0 w 6069377"/>
              <a:gd name="connsiteY0-176" fmla="*/ 0 h 5042211"/>
              <a:gd name="connsiteX1-177" fmla="*/ 3043967 w 6069377"/>
              <a:gd name="connsiteY1-178" fmla="*/ 5041653 h 5042211"/>
              <a:gd name="connsiteX2-179" fmla="*/ 6069377 w 6069377"/>
              <a:gd name="connsiteY2-180" fmla="*/ 5042211 h 5042211"/>
              <a:gd name="connsiteX0-181" fmla="*/ 0 w 6069377"/>
              <a:gd name="connsiteY0-182" fmla="*/ 0 h 5042211"/>
              <a:gd name="connsiteX1-183" fmla="*/ 3043967 w 6069377"/>
              <a:gd name="connsiteY1-184" fmla="*/ 5041653 h 5042211"/>
              <a:gd name="connsiteX2-185" fmla="*/ 6069377 w 6069377"/>
              <a:gd name="connsiteY2-186" fmla="*/ 5042211 h 5042211"/>
              <a:gd name="connsiteX0-187" fmla="*/ 0 w 6157481"/>
              <a:gd name="connsiteY0-188" fmla="*/ 0 h 5042211"/>
              <a:gd name="connsiteX1-189" fmla="*/ 3043967 w 6157481"/>
              <a:gd name="connsiteY1-190" fmla="*/ 5041653 h 5042211"/>
              <a:gd name="connsiteX2-191" fmla="*/ 6157481 w 6157481"/>
              <a:gd name="connsiteY2-192" fmla="*/ 5042211 h 50422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157481" h="5042211">
                <a:moveTo>
                  <a:pt x="0" y="0"/>
                </a:moveTo>
                <a:cubicBezTo>
                  <a:pt x="2647339" y="886277"/>
                  <a:pt x="3586715" y="3365578"/>
                  <a:pt x="3043967" y="5041653"/>
                </a:cubicBezTo>
                <a:lnTo>
                  <a:pt x="6157481" y="5042211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Freeform: Shape 36"/>
          <p:cNvSpPr/>
          <p:nvPr/>
        </p:nvSpPr>
        <p:spPr>
          <a:xfrm>
            <a:off x="1162388" y="-9791"/>
            <a:ext cx="4386850" cy="5648149"/>
          </a:xfrm>
          <a:custGeom>
            <a:avLst/>
            <a:gdLst>
              <a:gd name="connsiteX0" fmla="*/ 0 w 5486400"/>
              <a:gd name="connsiteY0" fmla="*/ 0 h 2831690"/>
              <a:gd name="connsiteX1" fmla="*/ 2743200 w 5486400"/>
              <a:gd name="connsiteY1" fmla="*/ 2831690 h 2831690"/>
              <a:gd name="connsiteX2" fmla="*/ 5486400 w 5486400"/>
              <a:gd name="connsiteY2" fmla="*/ 2831690 h 2831690"/>
              <a:gd name="connsiteX0-1" fmla="*/ 0 w 5531005"/>
              <a:gd name="connsiteY0-2" fmla="*/ 0 h 2720177"/>
              <a:gd name="connsiteX1-3" fmla="*/ 2787805 w 5531005"/>
              <a:gd name="connsiteY1-4" fmla="*/ 2720177 h 2720177"/>
              <a:gd name="connsiteX2-5" fmla="*/ 5531005 w 5531005"/>
              <a:gd name="connsiteY2-6" fmla="*/ 2720177 h 2720177"/>
              <a:gd name="connsiteX0-7" fmla="*/ 0 w 5531005"/>
              <a:gd name="connsiteY0-8" fmla="*/ 0 h 2720177"/>
              <a:gd name="connsiteX1-9" fmla="*/ 2787805 w 5531005"/>
              <a:gd name="connsiteY1-10" fmla="*/ 2720177 h 2720177"/>
              <a:gd name="connsiteX2-11" fmla="*/ 5531005 w 5531005"/>
              <a:gd name="connsiteY2-12" fmla="*/ 2720177 h 2720177"/>
              <a:gd name="connsiteX0-13" fmla="*/ 0 w 5531005"/>
              <a:gd name="connsiteY0-14" fmla="*/ 0 h 2720177"/>
              <a:gd name="connsiteX1-15" fmla="*/ 2787805 w 5531005"/>
              <a:gd name="connsiteY1-16" fmla="*/ 2720177 h 2720177"/>
              <a:gd name="connsiteX2-17" fmla="*/ 5531005 w 5531005"/>
              <a:gd name="connsiteY2-18" fmla="*/ 2720177 h 2720177"/>
              <a:gd name="connsiteX0-19" fmla="*/ 0 w 5531005"/>
              <a:gd name="connsiteY0-20" fmla="*/ 0 h 2720177"/>
              <a:gd name="connsiteX1-21" fmla="*/ 2787805 w 5531005"/>
              <a:gd name="connsiteY1-22" fmla="*/ 2720177 h 2720177"/>
              <a:gd name="connsiteX2-23" fmla="*/ 5531005 w 5531005"/>
              <a:gd name="connsiteY2-24" fmla="*/ 2720177 h 2720177"/>
              <a:gd name="connsiteX0-25" fmla="*/ 0 w 5531005"/>
              <a:gd name="connsiteY0-26" fmla="*/ 0 h 2742479"/>
              <a:gd name="connsiteX1-27" fmla="*/ 2653991 w 5531005"/>
              <a:gd name="connsiteY1-28" fmla="*/ 2742479 h 2742479"/>
              <a:gd name="connsiteX2-29" fmla="*/ 5531005 w 5531005"/>
              <a:gd name="connsiteY2-30" fmla="*/ 2720177 h 2742479"/>
              <a:gd name="connsiteX0-31" fmla="*/ 0 w 5531005"/>
              <a:gd name="connsiteY0-32" fmla="*/ 0 h 2742479"/>
              <a:gd name="connsiteX1-33" fmla="*/ 2653991 w 5531005"/>
              <a:gd name="connsiteY1-34" fmla="*/ 2742479 h 2742479"/>
              <a:gd name="connsiteX2-35" fmla="*/ 5531005 w 5531005"/>
              <a:gd name="connsiteY2-36" fmla="*/ 2720177 h 2742479"/>
              <a:gd name="connsiteX0-37" fmla="*/ 0 w 5531005"/>
              <a:gd name="connsiteY0-38" fmla="*/ 0 h 2742479"/>
              <a:gd name="connsiteX1-39" fmla="*/ 2653991 w 5531005"/>
              <a:gd name="connsiteY1-40" fmla="*/ 2742479 h 2742479"/>
              <a:gd name="connsiteX2-41" fmla="*/ 5531005 w 5531005"/>
              <a:gd name="connsiteY2-42" fmla="*/ 2720177 h 2742479"/>
              <a:gd name="connsiteX0-43" fmla="*/ 0 w 5405275"/>
              <a:gd name="connsiteY0-44" fmla="*/ 0 h 2753909"/>
              <a:gd name="connsiteX1-45" fmla="*/ 2528261 w 5405275"/>
              <a:gd name="connsiteY1-46" fmla="*/ 2753909 h 2753909"/>
              <a:gd name="connsiteX2-47" fmla="*/ 5405275 w 5405275"/>
              <a:gd name="connsiteY2-48" fmla="*/ 2731607 h 2753909"/>
              <a:gd name="connsiteX0-49" fmla="*/ 0 w 5405275"/>
              <a:gd name="connsiteY0-50" fmla="*/ 0 h 2753909"/>
              <a:gd name="connsiteX1-51" fmla="*/ 2528261 w 5405275"/>
              <a:gd name="connsiteY1-52" fmla="*/ 2753909 h 2753909"/>
              <a:gd name="connsiteX2-53" fmla="*/ 5405275 w 5405275"/>
              <a:gd name="connsiteY2-54" fmla="*/ 2731607 h 2753909"/>
              <a:gd name="connsiteX0-55" fmla="*/ 0 w 5405275"/>
              <a:gd name="connsiteY0-56" fmla="*/ 0 h 3336839"/>
              <a:gd name="connsiteX1-57" fmla="*/ 2768291 w 5405275"/>
              <a:gd name="connsiteY1-58" fmla="*/ 3336839 h 3336839"/>
              <a:gd name="connsiteX2-59" fmla="*/ 5405275 w 5405275"/>
              <a:gd name="connsiteY2-60" fmla="*/ 2731607 h 3336839"/>
              <a:gd name="connsiteX0-61" fmla="*/ 0 w 5405275"/>
              <a:gd name="connsiteY0-62" fmla="*/ 0 h 3336839"/>
              <a:gd name="connsiteX1-63" fmla="*/ 2768291 w 5405275"/>
              <a:gd name="connsiteY1-64" fmla="*/ 3336839 h 3336839"/>
              <a:gd name="connsiteX2-65" fmla="*/ 5405275 w 5405275"/>
              <a:gd name="connsiteY2-66" fmla="*/ 2731607 h 3336839"/>
              <a:gd name="connsiteX0-67" fmla="*/ 0 w 5405275"/>
              <a:gd name="connsiteY0-68" fmla="*/ 0 h 3336839"/>
              <a:gd name="connsiteX1-69" fmla="*/ 2734001 w 5405275"/>
              <a:gd name="connsiteY1-70" fmla="*/ 3336839 h 3336839"/>
              <a:gd name="connsiteX2-71" fmla="*/ 5405275 w 5405275"/>
              <a:gd name="connsiteY2-72" fmla="*/ 2731607 h 3336839"/>
              <a:gd name="connsiteX0-73" fmla="*/ 0 w 5531005"/>
              <a:gd name="connsiteY0-74" fmla="*/ 0 h 3336839"/>
              <a:gd name="connsiteX1-75" fmla="*/ 2734001 w 5531005"/>
              <a:gd name="connsiteY1-76" fmla="*/ 3336839 h 3336839"/>
              <a:gd name="connsiteX2-77" fmla="*/ 5531005 w 5531005"/>
              <a:gd name="connsiteY2-78" fmla="*/ 3314537 h 3336839"/>
              <a:gd name="connsiteX0-79" fmla="*/ 0 w 5542435"/>
              <a:gd name="connsiteY0-80" fmla="*/ 0 h 3337397"/>
              <a:gd name="connsiteX1-81" fmla="*/ 2734001 w 5542435"/>
              <a:gd name="connsiteY1-82" fmla="*/ 3336839 h 3337397"/>
              <a:gd name="connsiteX2-83" fmla="*/ 5542435 w 5542435"/>
              <a:gd name="connsiteY2-84" fmla="*/ 3337397 h 3337397"/>
              <a:gd name="connsiteX0-85" fmla="*/ 0 w 6038381"/>
              <a:gd name="connsiteY0-86" fmla="*/ 0 h 5197194"/>
              <a:gd name="connsiteX1-87" fmla="*/ 3229947 w 6038381"/>
              <a:gd name="connsiteY1-88" fmla="*/ 5196636 h 5197194"/>
              <a:gd name="connsiteX2-89" fmla="*/ 6038381 w 6038381"/>
              <a:gd name="connsiteY2-90" fmla="*/ 5197194 h 5197194"/>
              <a:gd name="connsiteX0-91" fmla="*/ 0 w 6038381"/>
              <a:gd name="connsiteY0-92" fmla="*/ 0 h 5197194"/>
              <a:gd name="connsiteX1-93" fmla="*/ 3229947 w 6038381"/>
              <a:gd name="connsiteY1-94" fmla="*/ 5196636 h 5197194"/>
              <a:gd name="connsiteX2-95" fmla="*/ 6038381 w 6038381"/>
              <a:gd name="connsiteY2-96" fmla="*/ 5197194 h 5197194"/>
              <a:gd name="connsiteX0-97" fmla="*/ 0 w 6038381"/>
              <a:gd name="connsiteY0-98" fmla="*/ 0 h 5197194"/>
              <a:gd name="connsiteX1-99" fmla="*/ 3012971 w 6038381"/>
              <a:gd name="connsiteY1-100" fmla="*/ 5196636 h 5197194"/>
              <a:gd name="connsiteX2-101" fmla="*/ 6038381 w 6038381"/>
              <a:gd name="connsiteY2-102" fmla="*/ 5197194 h 5197194"/>
              <a:gd name="connsiteX0-103" fmla="*/ 0 w 6038381"/>
              <a:gd name="connsiteY0-104" fmla="*/ 0 h 5197194"/>
              <a:gd name="connsiteX1-105" fmla="*/ 3012971 w 6038381"/>
              <a:gd name="connsiteY1-106" fmla="*/ 5196636 h 5197194"/>
              <a:gd name="connsiteX2-107" fmla="*/ 6038381 w 6038381"/>
              <a:gd name="connsiteY2-108" fmla="*/ 5197194 h 5197194"/>
              <a:gd name="connsiteX0-109" fmla="*/ 0 w 6069377"/>
              <a:gd name="connsiteY0-110" fmla="*/ 0 h 5042211"/>
              <a:gd name="connsiteX1-111" fmla="*/ 3043967 w 6069377"/>
              <a:gd name="connsiteY1-112" fmla="*/ 5041653 h 5042211"/>
              <a:gd name="connsiteX2-113" fmla="*/ 6069377 w 6069377"/>
              <a:gd name="connsiteY2-114" fmla="*/ 5042211 h 5042211"/>
              <a:gd name="connsiteX0-115" fmla="*/ 0 w 6069377"/>
              <a:gd name="connsiteY0-116" fmla="*/ 0 h 5042211"/>
              <a:gd name="connsiteX1-117" fmla="*/ 3043967 w 6069377"/>
              <a:gd name="connsiteY1-118" fmla="*/ 5041653 h 5042211"/>
              <a:gd name="connsiteX2-119" fmla="*/ 6069377 w 6069377"/>
              <a:gd name="connsiteY2-120" fmla="*/ 5042211 h 5042211"/>
              <a:gd name="connsiteX0-121" fmla="*/ 0 w 6069377"/>
              <a:gd name="connsiteY0-122" fmla="*/ 0 h 5042211"/>
              <a:gd name="connsiteX1-123" fmla="*/ 3043967 w 6069377"/>
              <a:gd name="connsiteY1-124" fmla="*/ 5041653 h 5042211"/>
              <a:gd name="connsiteX2-125" fmla="*/ 6069377 w 6069377"/>
              <a:gd name="connsiteY2-126" fmla="*/ 5042211 h 5042211"/>
              <a:gd name="connsiteX0-127" fmla="*/ 0 w 6069377"/>
              <a:gd name="connsiteY0-128" fmla="*/ 0 h 5042211"/>
              <a:gd name="connsiteX1-129" fmla="*/ 3043967 w 6069377"/>
              <a:gd name="connsiteY1-130" fmla="*/ 5041653 h 5042211"/>
              <a:gd name="connsiteX2-131" fmla="*/ 6069377 w 6069377"/>
              <a:gd name="connsiteY2-132" fmla="*/ 5042211 h 5042211"/>
              <a:gd name="connsiteX0-133" fmla="*/ 0 w 6069377"/>
              <a:gd name="connsiteY0-134" fmla="*/ 0 h 5042211"/>
              <a:gd name="connsiteX1-135" fmla="*/ 3043967 w 6069377"/>
              <a:gd name="connsiteY1-136" fmla="*/ 5041653 h 5042211"/>
              <a:gd name="connsiteX2-137" fmla="*/ 6069377 w 6069377"/>
              <a:gd name="connsiteY2-138" fmla="*/ 5042211 h 5042211"/>
              <a:gd name="connsiteX0-139" fmla="*/ 0 w 6069377"/>
              <a:gd name="connsiteY0-140" fmla="*/ 0 h 5042211"/>
              <a:gd name="connsiteX1-141" fmla="*/ 3043967 w 6069377"/>
              <a:gd name="connsiteY1-142" fmla="*/ 5041653 h 5042211"/>
              <a:gd name="connsiteX2-143" fmla="*/ 6069377 w 6069377"/>
              <a:gd name="connsiteY2-144" fmla="*/ 5042211 h 5042211"/>
              <a:gd name="connsiteX0-145" fmla="*/ 0 w 6069377"/>
              <a:gd name="connsiteY0-146" fmla="*/ 0 h 5042211"/>
              <a:gd name="connsiteX1-147" fmla="*/ 3043967 w 6069377"/>
              <a:gd name="connsiteY1-148" fmla="*/ 5041653 h 5042211"/>
              <a:gd name="connsiteX2-149" fmla="*/ 6069377 w 6069377"/>
              <a:gd name="connsiteY2-150" fmla="*/ 5042211 h 5042211"/>
              <a:gd name="connsiteX0-151" fmla="*/ 0 w 6069377"/>
              <a:gd name="connsiteY0-152" fmla="*/ 0 h 5042211"/>
              <a:gd name="connsiteX1-153" fmla="*/ 3043967 w 6069377"/>
              <a:gd name="connsiteY1-154" fmla="*/ 5041653 h 5042211"/>
              <a:gd name="connsiteX2-155" fmla="*/ 6069377 w 6069377"/>
              <a:gd name="connsiteY2-156" fmla="*/ 5042211 h 5042211"/>
              <a:gd name="connsiteX0-157" fmla="*/ 0 w 6069377"/>
              <a:gd name="connsiteY0-158" fmla="*/ 0 h 5042211"/>
              <a:gd name="connsiteX1-159" fmla="*/ 3043967 w 6069377"/>
              <a:gd name="connsiteY1-160" fmla="*/ 5041653 h 5042211"/>
              <a:gd name="connsiteX2-161" fmla="*/ 6069377 w 6069377"/>
              <a:gd name="connsiteY2-162" fmla="*/ 5042211 h 5042211"/>
              <a:gd name="connsiteX0-163" fmla="*/ 0 w 6069377"/>
              <a:gd name="connsiteY0-164" fmla="*/ 0 h 5042211"/>
              <a:gd name="connsiteX1-165" fmla="*/ 3043967 w 6069377"/>
              <a:gd name="connsiteY1-166" fmla="*/ 5041653 h 5042211"/>
              <a:gd name="connsiteX2-167" fmla="*/ 6069377 w 6069377"/>
              <a:gd name="connsiteY2-168" fmla="*/ 5042211 h 5042211"/>
              <a:gd name="connsiteX0-169" fmla="*/ 0 w 6069377"/>
              <a:gd name="connsiteY0-170" fmla="*/ 0 h 5042211"/>
              <a:gd name="connsiteX1-171" fmla="*/ 3043967 w 6069377"/>
              <a:gd name="connsiteY1-172" fmla="*/ 5041653 h 5042211"/>
              <a:gd name="connsiteX2-173" fmla="*/ 6069377 w 6069377"/>
              <a:gd name="connsiteY2-174" fmla="*/ 5042211 h 5042211"/>
              <a:gd name="connsiteX0-175" fmla="*/ 0 w 6069377"/>
              <a:gd name="connsiteY0-176" fmla="*/ 0 h 5042211"/>
              <a:gd name="connsiteX1-177" fmla="*/ 3043967 w 6069377"/>
              <a:gd name="connsiteY1-178" fmla="*/ 5041653 h 5042211"/>
              <a:gd name="connsiteX2-179" fmla="*/ 6069377 w 6069377"/>
              <a:gd name="connsiteY2-180" fmla="*/ 5042211 h 5042211"/>
              <a:gd name="connsiteX0-181" fmla="*/ 0 w 6069377"/>
              <a:gd name="connsiteY0-182" fmla="*/ 0 h 5042211"/>
              <a:gd name="connsiteX1-183" fmla="*/ 3043967 w 6069377"/>
              <a:gd name="connsiteY1-184" fmla="*/ 5041653 h 5042211"/>
              <a:gd name="connsiteX2-185" fmla="*/ 6069377 w 6069377"/>
              <a:gd name="connsiteY2-186" fmla="*/ 5042211 h 5042211"/>
              <a:gd name="connsiteX0-187" fmla="*/ 0 w 6157481"/>
              <a:gd name="connsiteY0-188" fmla="*/ 0 h 5042211"/>
              <a:gd name="connsiteX1-189" fmla="*/ 3043967 w 6157481"/>
              <a:gd name="connsiteY1-190" fmla="*/ 5041653 h 5042211"/>
              <a:gd name="connsiteX2-191" fmla="*/ 6157481 w 6157481"/>
              <a:gd name="connsiteY2-192" fmla="*/ 5042211 h 5042211"/>
              <a:gd name="connsiteX0-193" fmla="*/ 0 w 6157481"/>
              <a:gd name="connsiteY0-194" fmla="*/ 0 h 5042211"/>
              <a:gd name="connsiteX1-195" fmla="*/ 2491234 w 6157481"/>
              <a:gd name="connsiteY1-196" fmla="*/ 5022470 h 5042211"/>
              <a:gd name="connsiteX2-197" fmla="*/ 6157481 w 6157481"/>
              <a:gd name="connsiteY2-198" fmla="*/ 5042211 h 5042211"/>
              <a:gd name="connsiteX0-199" fmla="*/ 0 w 6157481"/>
              <a:gd name="connsiteY0-200" fmla="*/ 0 h 5042211"/>
              <a:gd name="connsiteX1-201" fmla="*/ 2491234 w 6157481"/>
              <a:gd name="connsiteY1-202" fmla="*/ 5022470 h 5042211"/>
              <a:gd name="connsiteX2-203" fmla="*/ 6157481 w 6157481"/>
              <a:gd name="connsiteY2-204" fmla="*/ 5042211 h 5042211"/>
              <a:gd name="connsiteX0-205" fmla="*/ 0 w 6157481"/>
              <a:gd name="connsiteY0-206" fmla="*/ 0 h 5042211"/>
              <a:gd name="connsiteX1-207" fmla="*/ 2491234 w 6157481"/>
              <a:gd name="connsiteY1-208" fmla="*/ 5022470 h 5042211"/>
              <a:gd name="connsiteX2-209" fmla="*/ 6157481 w 6157481"/>
              <a:gd name="connsiteY2-210" fmla="*/ 5042211 h 5042211"/>
              <a:gd name="connsiteX0-211" fmla="*/ 0 w 6157481"/>
              <a:gd name="connsiteY0-212" fmla="*/ 0 h 5042211"/>
              <a:gd name="connsiteX1-213" fmla="*/ 2491234 w 6157481"/>
              <a:gd name="connsiteY1-214" fmla="*/ 5022470 h 5042211"/>
              <a:gd name="connsiteX2-215" fmla="*/ 6157481 w 6157481"/>
              <a:gd name="connsiteY2-216" fmla="*/ 5042211 h 5042211"/>
              <a:gd name="connsiteX0-217" fmla="*/ 0 w 6157481"/>
              <a:gd name="connsiteY0-218" fmla="*/ 0 h 5042211"/>
              <a:gd name="connsiteX1-219" fmla="*/ 2491234 w 6157481"/>
              <a:gd name="connsiteY1-220" fmla="*/ 5022470 h 5042211"/>
              <a:gd name="connsiteX2-221" fmla="*/ 6157481 w 6157481"/>
              <a:gd name="connsiteY2-222" fmla="*/ 5042211 h 5042211"/>
              <a:gd name="connsiteX0-223" fmla="*/ 0 w 6157481"/>
              <a:gd name="connsiteY0-224" fmla="*/ 0 h 5042211"/>
              <a:gd name="connsiteX1-225" fmla="*/ 2473403 w 6157481"/>
              <a:gd name="connsiteY1-226" fmla="*/ 5016076 h 5042211"/>
              <a:gd name="connsiteX2-227" fmla="*/ 6157481 w 6157481"/>
              <a:gd name="connsiteY2-228" fmla="*/ 5042211 h 5042211"/>
              <a:gd name="connsiteX0-229" fmla="*/ 0 w 5453192"/>
              <a:gd name="connsiteY0-230" fmla="*/ 0 h 5035817"/>
              <a:gd name="connsiteX1-231" fmla="*/ 2473403 w 5453192"/>
              <a:gd name="connsiteY1-232" fmla="*/ 5016076 h 5035817"/>
              <a:gd name="connsiteX2-233" fmla="*/ 5453192 w 5453192"/>
              <a:gd name="connsiteY2-234" fmla="*/ 5035817 h 5035817"/>
              <a:gd name="connsiteX0-235" fmla="*/ 0 w 5453192"/>
              <a:gd name="connsiteY0-236" fmla="*/ 0 h 5035817"/>
              <a:gd name="connsiteX1-237" fmla="*/ 2447860 w 5453192"/>
              <a:gd name="connsiteY1-238" fmla="*/ 5016076 h 5035817"/>
              <a:gd name="connsiteX2-239" fmla="*/ 5453192 w 5453192"/>
              <a:gd name="connsiteY2-240" fmla="*/ 5035817 h 5035817"/>
              <a:gd name="connsiteX0-241" fmla="*/ 0 w 5453192"/>
              <a:gd name="connsiteY0-242" fmla="*/ 0 h 5035817"/>
              <a:gd name="connsiteX1-243" fmla="*/ 2447860 w 5453192"/>
              <a:gd name="connsiteY1-244" fmla="*/ 5016076 h 5035817"/>
              <a:gd name="connsiteX2-245" fmla="*/ 5453192 w 5453192"/>
              <a:gd name="connsiteY2-246" fmla="*/ 5035817 h 5035817"/>
              <a:gd name="connsiteX0-247" fmla="*/ 0 w 5453192"/>
              <a:gd name="connsiteY0-248" fmla="*/ 0 h 5035817"/>
              <a:gd name="connsiteX1-249" fmla="*/ 2447860 w 5453192"/>
              <a:gd name="connsiteY1-250" fmla="*/ 5016076 h 5035817"/>
              <a:gd name="connsiteX2-251" fmla="*/ 5453192 w 5453192"/>
              <a:gd name="connsiteY2-252" fmla="*/ 5035817 h 50358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453192" h="5035817">
                <a:moveTo>
                  <a:pt x="0" y="0"/>
                </a:moveTo>
                <a:cubicBezTo>
                  <a:pt x="3150690" y="849061"/>
                  <a:pt x="4013837" y="3301636"/>
                  <a:pt x="2447860" y="5016076"/>
                </a:cubicBezTo>
                <a:lnTo>
                  <a:pt x="5453192" y="5035817"/>
                </a:lnTo>
              </a:path>
            </a:pathLst>
          </a:custGeom>
          <a:noFill/>
          <a:ln w="19050"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Rectangle 57"/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921204" y="1835204"/>
            <a:ext cx="6462604" cy="4202142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-1" fmla="*/ 0 w 4714875"/>
              <a:gd name="connsiteY0-2" fmla="*/ 3028950 h 3028950"/>
              <a:gd name="connsiteX1-3" fmla="*/ 28575 w 4714875"/>
              <a:gd name="connsiteY1-4" fmla="*/ 28575 h 3028950"/>
              <a:gd name="connsiteX2-5" fmla="*/ 4714875 w 4714875"/>
              <a:gd name="connsiteY2-6" fmla="*/ 0 h 3028950"/>
              <a:gd name="connsiteX3-7" fmla="*/ 2838450 w 4714875"/>
              <a:gd name="connsiteY3-8" fmla="*/ 1543050 h 3028950"/>
              <a:gd name="connsiteX0-9" fmla="*/ 0 w 4714875"/>
              <a:gd name="connsiteY0-10" fmla="*/ 3028950 h 3028950"/>
              <a:gd name="connsiteX1-11" fmla="*/ 0 w 4714875"/>
              <a:gd name="connsiteY1-12" fmla="*/ 28575 h 3028950"/>
              <a:gd name="connsiteX2-13" fmla="*/ 4714875 w 4714875"/>
              <a:gd name="connsiteY2-14" fmla="*/ 0 h 3028950"/>
              <a:gd name="connsiteX3-15" fmla="*/ 2838450 w 4714875"/>
              <a:gd name="connsiteY3-16" fmla="*/ 1543050 h 3028950"/>
              <a:gd name="connsiteX0-17" fmla="*/ 0 w 4723502"/>
              <a:gd name="connsiteY0-18" fmla="*/ 4202142 h 4202142"/>
              <a:gd name="connsiteX1-19" fmla="*/ 8627 w 4723502"/>
              <a:gd name="connsiteY1-20" fmla="*/ 28575 h 4202142"/>
              <a:gd name="connsiteX2-21" fmla="*/ 4723502 w 4723502"/>
              <a:gd name="connsiteY2-22" fmla="*/ 0 h 4202142"/>
              <a:gd name="connsiteX3-23" fmla="*/ 2847077 w 4723502"/>
              <a:gd name="connsiteY3-24" fmla="*/ 1543050 h 4202142"/>
              <a:gd name="connsiteX0-25" fmla="*/ 0 w 4723502"/>
              <a:gd name="connsiteY0-26" fmla="*/ 4202142 h 4202142"/>
              <a:gd name="connsiteX1-27" fmla="*/ 8627 w 4723502"/>
              <a:gd name="connsiteY1-28" fmla="*/ 28575 h 4202142"/>
              <a:gd name="connsiteX2-29" fmla="*/ 4723502 w 4723502"/>
              <a:gd name="connsiteY2-30" fmla="*/ 0 h 4202142"/>
              <a:gd name="connsiteX3-31" fmla="*/ 2890209 w 4723502"/>
              <a:gd name="connsiteY3-32" fmla="*/ 1913986 h 4202142"/>
              <a:gd name="connsiteX0-33" fmla="*/ 0 w 4723502"/>
              <a:gd name="connsiteY0-34" fmla="*/ 4202142 h 4208612"/>
              <a:gd name="connsiteX1-35" fmla="*/ 8627 w 4723502"/>
              <a:gd name="connsiteY1-36" fmla="*/ 28575 h 4208612"/>
              <a:gd name="connsiteX2-37" fmla="*/ 4723502 w 4723502"/>
              <a:gd name="connsiteY2-38" fmla="*/ 0 h 4208612"/>
              <a:gd name="connsiteX3-39" fmla="*/ 8986 w 4723502"/>
              <a:gd name="connsiteY3-40" fmla="*/ 4208612 h 4208612"/>
              <a:gd name="connsiteX0-41" fmla="*/ 0 w 4723502"/>
              <a:gd name="connsiteY0-42" fmla="*/ 4202142 h 4202142"/>
              <a:gd name="connsiteX1-43" fmla="*/ 8627 w 4723502"/>
              <a:gd name="connsiteY1-44" fmla="*/ 28575 h 4202142"/>
              <a:gd name="connsiteX2-45" fmla="*/ 4723502 w 4723502"/>
              <a:gd name="connsiteY2-46" fmla="*/ 0 h 4202142"/>
              <a:gd name="connsiteX3-47" fmla="*/ 2381250 w 4723502"/>
              <a:gd name="connsiteY3-48" fmla="*/ 2086514 h 42021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723502" h="4202142">
                <a:moveTo>
                  <a:pt x="0" y="4202142"/>
                </a:moveTo>
                <a:cubicBezTo>
                  <a:pt x="2876" y="2810953"/>
                  <a:pt x="5751" y="1419764"/>
                  <a:pt x="8627" y="28575"/>
                </a:cubicBezTo>
                <a:lnTo>
                  <a:pt x="4723502" y="0"/>
                </a:lnTo>
                <a:lnTo>
                  <a:pt x="2381250" y="2086514"/>
                </a:lnTo>
              </a:path>
            </a:pathLst>
          </a:custGeom>
          <a:ln w="508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Isosceles Triangle 3"/>
          <p:cNvSpPr/>
          <p:nvPr/>
        </p:nvSpPr>
        <p:spPr>
          <a:xfrm rot="14109534">
            <a:off x="3956600" y="3871740"/>
            <a:ext cx="286380" cy="246879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Freeform 6"/>
          <p:cNvSpPr/>
          <p:nvPr/>
        </p:nvSpPr>
        <p:spPr>
          <a:xfrm rot="10800000">
            <a:off x="4676682" y="1835202"/>
            <a:ext cx="6604234" cy="4216700"/>
          </a:xfrm>
          <a:custGeom>
            <a:avLst/>
            <a:gdLst>
              <a:gd name="connsiteX0" fmla="*/ 0 w 4724400"/>
              <a:gd name="connsiteY0" fmla="*/ 3000375 h 3000375"/>
              <a:gd name="connsiteX1" fmla="*/ 28575 w 4724400"/>
              <a:gd name="connsiteY1" fmla="*/ 0 h 3000375"/>
              <a:gd name="connsiteX2" fmla="*/ 4724400 w 4724400"/>
              <a:gd name="connsiteY2" fmla="*/ 19050 h 3000375"/>
              <a:gd name="connsiteX3" fmla="*/ 2838450 w 4724400"/>
              <a:gd name="connsiteY3" fmla="*/ 1514475 h 3000375"/>
              <a:gd name="connsiteX0-1" fmla="*/ 0 w 4714875"/>
              <a:gd name="connsiteY0-2" fmla="*/ 3028950 h 3028950"/>
              <a:gd name="connsiteX1-3" fmla="*/ 28575 w 4714875"/>
              <a:gd name="connsiteY1-4" fmla="*/ 28575 h 3028950"/>
              <a:gd name="connsiteX2-5" fmla="*/ 4714875 w 4714875"/>
              <a:gd name="connsiteY2-6" fmla="*/ 0 h 3028950"/>
              <a:gd name="connsiteX3-7" fmla="*/ 2838450 w 4714875"/>
              <a:gd name="connsiteY3-8" fmla="*/ 1543050 h 3028950"/>
              <a:gd name="connsiteX0-9" fmla="*/ 0 w 4714875"/>
              <a:gd name="connsiteY0-10" fmla="*/ 3028950 h 3028950"/>
              <a:gd name="connsiteX1-11" fmla="*/ 0 w 4714875"/>
              <a:gd name="connsiteY1-12" fmla="*/ 28575 h 3028950"/>
              <a:gd name="connsiteX2-13" fmla="*/ 4714875 w 4714875"/>
              <a:gd name="connsiteY2-14" fmla="*/ 0 h 3028950"/>
              <a:gd name="connsiteX3-15" fmla="*/ 2838450 w 4714875"/>
              <a:gd name="connsiteY3-16" fmla="*/ 1543050 h 3028950"/>
              <a:gd name="connsiteX0-17" fmla="*/ 60385 w 4775260"/>
              <a:gd name="connsiteY0-18" fmla="*/ 4216700 h 4216700"/>
              <a:gd name="connsiteX1-19" fmla="*/ 0 w 4775260"/>
              <a:gd name="connsiteY1-20" fmla="*/ 0 h 4216700"/>
              <a:gd name="connsiteX2-21" fmla="*/ 4775260 w 4775260"/>
              <a:gd name="connsiteY2-22" fmla="*/ 1187750 h 4216700"/>
              <a:gd name="connsiteX3-23" fmla="*/ 2898835 w 4775260"/>
              <a:gd name="connsiteY3-24" fmla="*/ 2730800 h 4216700"/>
              <a:gd name="connsiteX0-25" fmla="*/ 0 w 4775260"/>
              <a:gd name="connsiteY0-26" fmla="*/ 4216700 h 4216700"/>
              <a:gd name="connsiteX1-27" fmla="*/ 0 w 4775260"/>
              <a:gd name="connsiteY1-28" fmla="*/ 0 h 4216700"/>
              <a:gd name="connsiteX2-29" fmla="*/ 4775260 w 4775260"/>
              <a:gd name="connsiteY2-30" fmla="*/ 1187750 h 4216700"/>
              <a:gd name="connsiteX3-31" fmla="*/ 2898835 w 4775260"/>
              <a:gd name="connsiteY3-32" fmla="*/ 2730800 h 4216700"/>
              <a:gd name="connsiteX0-33" fmla="*/ 0 w 4827019"/>
              <a:gd name="connsiteY0-34" fmla="*/ 4216700 h 4216700"/>
              <a:gd name="connsiteX1-35" fmla="*/ 0 w 4827019"/>
              <a:gd name="connsiteY1-36" fmla="*/ 0 h 4216700"/>
              <a:gd name="connsiteX2-37" fmla="*/ 4827019 w 4827019"/>
              <a:gd name="connsiteY2-38" fmla="*/ 31811 h 4216700"/>
              <a:gd name="connsiteX3-39" fmla="*/ 2898835 w 4827019"/>
              <a:gd name="connsiteY3-40" fmla="*/ 2730800 h 4216700"/>
              <a:gd name="connsiteX0-41" fmla="*/ 0 w 4827019"/>
              <a:gd name="connsiteY0-42" fmla="*/ 4216700 h 4216700"/>
              <a:gd name="connsiteX1-43" fmla="*/ 0 w 4827019"/>
              <a:gd name="connsiteY1-44" fmla="*/ 0 h 4216700"/>
              <a:gd name="connsiteX2-45" fmla="*/ 4827019 w 4827019"/>
              <a:gd name="connsiteY2-46" fmla="*/ 31811 h 4216700"/>
              <a:gd name="connsiteX3-47" fmla="*/ 8986 w 4827019"/>
              <a:gd name="connsiteY3-48" fmla="*/ 4214543 h 4216700"/>
              <a:gd name="connsiteX0-49" fmla="*/ 0 w 4827019"/>
              <a:gd name="connsiteY0-50" fmla="*/ 4216700 h 4216700"/>
              <a:gd name="connsiteX1-51" fmla="*/ 0 w 4827019"/>
              <a:gd name="connsiteY1-52" fmla="*/ 0 h 4216700"/>
              <a:gd name="connsiteX2-53" fmla="*/ 4827019 w 4827019"/>
              <a:gd name="connsiteY2-54" fmla="*/ 31811 h 4216700"/>
              <a:gd name="connsiteX3-55" fmla="*/ 2407129 w 4827019"/>
              <a:gd name="connsiteY3-56" fmla="*/ 2101072 h 42167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827019" h="4216700">
                <a:moveTo>
                  <a:pt x="0" y="4216700"/>
                </a:moveTo>
                <a:lnTo>
                  <a:pt x="0" y="0"/>
                </a:lnTo>
                <a:lnTo>
                  <a:pt x="4827019" y="31811"/>
                </a:lnTo>
                <a:lnTo>
                  <a:pt x="2407129" y="2101072"/>
                </a:lnTo>
              </a:path>
            </a:pathLst>
          </a:custGeom>
          <a:ln w="508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Isosceles Triangle 5"/>
          <p:cNvSpPr/>
          <p:nvPr/>
        </p:nvSpPr>
        <p:spPr>
          <a:xfrm rot="3309534">
            <a:off x="7940139" y="3796017"/>
            <a:ext cx="286380" cy="246879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TextBox 6"/>
          <p:cNvSpPr txBox="1"/>
          <p:nvPr/>
        </p:nvSpPr>
        <p:spPr>
          <a:xfrm>
            <a:off x="1414330" y="407954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anose="020B0604020202020204" pitchFamily="34" charset="0"/>
              </a:rPr>
              <a:t>01</a:t>
            </a:r>
            <a:endParaRPr lang="ko-KR" altLang="en-US" sz="54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5526" y="2807286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anose="020B0604020202020204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70038" y="2154139"/>
            <a:ext cx="4107033" cy="991073"/>
            <a:chOff x="1197149" y="1794035"/>
            <a:chExt cx="3230835" cy="991073"/>
          </a:xfrm>
        </p:grpSpPr>
        <p:sp>
          <p:nvSpPr>
            <p:cNvPr id="10" name="TextBox 9"/>
            <p:cNvSpPr txBox="1"/>
            <p:nvPr/>
          </p:nvSpPr>
          <p:spPr>
            <a:xfrm>
              <a:off x="1197149" y="2138777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97149" y="1794035"/>
              <a:ext cx="3230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67940" y="4721446"/>
            <a:ext cx="4067640" cy="991073"/>
            <a:chOff x="4759449" y="3524124"/>
            <a:chExt cx="3230835" cy="991073"/>
          </a:xfrm>
        </p:grpSpPr>
        <p:sp>
          <p:nvSpPr>
            <p:cNvPr id="13" name="TextBox 12"/>
            <p:cNvSpPr txBox="1"/>
            <p:nvPr/>
          </p:nvSpPr>
          <p:spPr>
            <a:xfrm>
              <a:off x="4759449" y="3868866"/>
              <a:ext cx="32308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59449" y="3524124"/>
              <a:ext cx="3230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 9"/>
          <p:cNvSpPr/>
          <p:nvPr/>
        </p:nvSpPr>
        <p:spPr>
          <a:xfrm>
            <a:off x="5686400" y="3477568"/>
            <a:ext cx="819203" cy="822918"/>
          </a:xfrm>
          <a:custGeom>
            <a:avLst/>
            <a:gdLst/>
            <a:ahLst/>
            <a:cxnLst/>
            <a:rect l="l" t="t" r="r" b="b"/>
            <a:pathLst>
              <a:path w="2075151" h="2084561">
                <a:moveTo>
                  <a:pt x="687322" y="720390"/>
                </a:moveTo>
                <a:lnTo>
                  <a:pt x="792251" y="1226101"/>
                </a:lnTo>
                <a:lnTo>
                  <a:pt x="654923" y="1226101"/>
                </a:lnTo>
                <a:lnTo>
                  <a:pt x="519418" y="720390"/>
                </a:lnTo>
                <a:close/>
                <a:moveTo>
                  <a:pt x="1088790" y="720390"/>
                </a:moveTo>
                <a:lnTo>
                  <a:pt x="1088790" y="1226101"/>
                </a:lnTo>
                <a:lnTo>
                  <a:pt x="981085" y="1226101"/>
                </a:lnTo>
                <a:lnTo>
                  <a:pt x="876156" y="720390"/>
                </a:lnTo>
                <a:close/>
                <a:moveTo>
                  <a:pt x="1470928" y="720390"/>
                </a:moveTo>
                <a:lnTo>
                  <a:pt x="1399467" y="1226101"/>
                </a:lnTo>
                <a:lnTo>
                  <a:pt x="1273686" y="1226101"/>
                </a:lnTo>
                <a:lnTo>
                  <a:pt x="1273686" y="720390"/>
                </a:lnTo>
                <a:close/>
                <a:moveTo>
                  <a:pt x="1858098" y="720390"/>
                </a:moveTo>
                <a:lnTo>
                  <a:pt x="1704623" y="1226101"/>
                </a:lnTo>
                <a:lnTo>
                  <a:pt x="1586200" y="1226101"/>
                </a:lnTo>
                <a:lnTo>
                  <a:pt x="1657660" y="720390"/>
                </a:lnTo>
                <a:close/>
                <a:moveTo>
                  <a:pt x="326390" y="0"/>
                </a:moveTo>
                <a:lnTo>
                  <a:pt x="289467" y="9893"/>
                </a:lnTo>
                <a:lnTo>
                  <a:pt x="0" y="9893"/>
                </a:lnTo>
                <a:lnTo>
                  <a:pt x="0" y="194789"/>
                </a:lnTo>
                <a:lnTo>
                  <a:pt x="187165" y="194789"/>
                </a:lnTo>
                <a:lnTo>
                  <a:pt x="603775" y="1749601"/>
                </a:lnTo>
                <a:cubicBezTo>
                  <a:pt x="548018" y="1778252"/>
                  <a:pt x="511419" y="1836815"/>
                  <a:pt x="511419" y="1903926"/>
                </a:cubicBezTo>
                <a:cubicBezTo>
                  <a:pt x="511419" y="2003688"/>
                  <a:pt x="592292" y="2084561"/>
                  <a:pt x="692054" y="2084561"/>
                </a:cubicBezTo>
                <a:cubicBezTo>
                  <a:pt x="791816" y="2084561"/>
                  <a:pt x="872689" y="2003688"/>
                  <a:pt x="872689" y="1903926"/>
                </a:cubicBezTo>
                <a:cubicBezTo>
                  <a:pt x="872689" y="1844787"/>
                  <a:pt x="844269" y="1792285"/>
                  <a:pt x="798470" y="1761829"/>
                </a:cubicBezTo>
                <a:lnTo>
                  <a:pt x="797088" y="1756669"/>
                </a:lnTo>
                <a:lnTo>
                  <a:pt x="1597741" y="1756669"/>
                </a:lnTo>
                <a:cubicBezTo>
                  <a:pt x="1547621" y="1786323"/>
                  <a:pt x="1515869" y="1841417"/>
                  <a:pt x="1515869" y="1903926"/>
                </a:cubicBezTo>
                <a:cubicBezTo>
                  <a:pt x="1515869" y="2003688"/>
                  <a:pt x="1596742" y="2084561"/>
                  <a:pt x="1696504" y="2084561"/>
                </a:cubicBezTo>
                <a:cubicBezTo>
                  <a:pt x="1796266" y="2084561"/>
                  <a:pt x="1877139" y="2003688"/>
                  <a:pt x="1877139" y="1903926"/>
                </a:cubicBezTo>
                <a:cubicBezTo>
                  <a:pt x="1877139" y="1839781"/>
                  <a:pt x="1843704" y="1783446"/>
                  <a:pt x="1791551" y="1754164"/>
                </a:cubicBezTo>
                <a:lnTo>
                  <a:pt x="1791551" y="1571773"/>
                </a:lnTo>
                <a:lnTo>
                  <a:pt x="747545" y="1571773"/>
                </a:lnTo>
                <a:lnTo>
                  <a:pt x="704465" y="1410997"/>
                </a:lnTo>
                <a:lnTo>
                  <a:pt x="1746053" y="1410997"/>
                </a:lnTo>
                <a:lnTo>
                  <a:pt x="1746942" y="1411267"/>
                </a:lnTo>
                <a:cubicBezTo>
                  <a:pt x="1794837" y="1425803"/>
                  <a:pt x="1845447" y="1398759"/>
                  <a:pt x="1859982" y="1350864"/>
                </a:cubicBezTo>
                <a:lnTo>
                  <a:pt x="2071222" y="654816"/>
                </a:lnTo>
                <a:cubicBezTo>
                  <a:pt x="2085757" y="606922"/>
                  <a:pt x="2058714" y="556312"/>
                  <a:pt x="2010819" y="541777"/>
                </a:cubicBezTo>
                <a:lnTo>
                  <a:pt x="2007334" y="540719"/>
                </a:lnTo>
                <a:cubicBezTo>
                  <a:pt x="1997276" y="537666"/>
                  <a:pt x="1987098" y="536448"/>
                  <a:pt x="1977200" y="537834"/>
                </a:cubicBezTo>
                <a:lnTo>
                  <a:pt x="1977200" y="535494"/>
                </a:lnTo>
                <a:lnTo>
                  <a:pt x="469875" y="53549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30"/>
          <p:cNvSpPr/>
          <p:nvPr/>
        </p:nvSpPr>
        <p:spPr>
          <a:xfrm>
            <a:off x="1754508" y="3434390"/>
            <a:ext cx="431361" cy="4301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/>
          <p:cNvSpPr/>
          <p:nvPr/>
        </p:nvSpPr>
        <p:spPr>
          <a:xfrm>
            <a:off x="9937372" y="3934593"/>
            <a:ext cx="448025" cy="4193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670308" y="2730186"/>
            <a:ext cx="2793844" cy="2316534"/>
            <a:chOff x="3198596" y="2815122"/>
            <a:chExt cx="2390416" cy="1982029"/>
          </a:xfrm>
        </p:grpSpPr>
        <p:sp>
          <p:nvSpPr>
            <p:cNvPr id="4" name="Right Arrow 4"/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ight Arrow 5"/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scene3d>
              <a:camera prst="orthographicFront"/>
              <a:lightRig rig="balanced" dir="t"/>
            </a:scene3d>
            <a:sp3d extrusionH="457200" contourW="12700" prstMaterial="matte">
              <a:extrusionClr>
                <a:srgbClr val="FDBDC7"/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" name="Block Arc 5"/>
          <p:cNvSpPr/>
          <p:nvPr/>
        </p:nvSpPr>
        <p:spPr>
          <a:xfrm rot="5400000">
            <a:off x="4075934" y="1872205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Block Arc 6"/>
          <p:cNvSpPr/>
          <p:nvPr/>
        </p:nvSpPr>
        <p:spPr>
          <a:xfrm rot="16200000">
            <a:off x="4075934" y="1872205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914844" y="1738312"/>
            <a:ext cx="2512833" cy="923330"/>
            <a:chOff x="2551706" y="4283314"/>
            <a:chExt cx="1403938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883977" y="3441646"/>
            <a:ext cx="2512833" cy="923330"/>
            <a:chOff x="2551706" y="4283314"/>
            <a:chExt cx="1403938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14844" y="5085184"/>
            <a:ext cx="2512833" cy="923330"/>
            <a:chOff x="2551706" y="4283314"/>
            <a:chExt cx="1403938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24000" y="1738312"/>
            <a:ext cx="2600888" cy="923330"/>
            <a:chOff x="2551706" y="4283314"/>
            <a:chExt cx="1403938" cy="923330"/>
          </a:xfrm>
        </p:grpSpPr>
        <p:sp>
          <p:nvSpPr>
            <p:cNvPr id="18" name="TextBox 17"/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4292" y="3441646"/>
            <a:ext cx="2473990" cy="923330"/>
            <a:chOff x="2551706" y="4283314"/>
            <a:chExt cx="1403938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24000" y="5085184"/>
            <a:ext cx="2600888" cy="923330"/>
            <a:chOff x="2551706" y="4283314"/>
            <a:chExt cx="1403938" cy="923330"/>
          </a:xfrm>
        </p:grpSpPr>
        <p:sp>
          <p:nvSpPr>
            <p:cNvPr id="24" name="TextBox 23"/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120191" y="3322624"/>
            <a:ext cx="11420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Option A</a:t>
            </a:r>
            <a:endParaRPr lang="ko-KR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21406" y="4203060"/>
            <a:ext cx="114209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Option B</a:t>
            </a:r>
            <a:endParaRPr lang="ko-KR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Elbow Connector 29"/>
          <p:cNvCxnSpPr/>
          <p:nvPr/>
        </p:nvCxnSpPr>
        <p:spPr>
          <a:xfrm rot="10800000">
            <a:off x="4210827" y="5223294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30"/>
          <p:cNvCxnSpPr/>
          <p:nvPr/>
        </p:nvCxnSpPr>
        <p:spPr>
          <a:xfrm>
            <a:off x="7898141" y="3026948"/>
            <a:ext cx="1623929" cy="377323"/>
          </a:xfrm>
          <a:prstGeom prst="bentConnector3">
            <a:avLst>
              <a:gd name="adj1" fmla="val 100894"/>
            </a:avLst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31"/>
          <p:cNvCxnSpPr/>
          <p:nvPr/>
        </p:nvCxnSpPr>
        <p:spPr>
          <a:xfrm flipH="1" flipV="1">
            <a:off x="2956528" y="4405512"/>
            <a:ext cx="1351177" cy="372892"/>
          </a:xfrm>
          <a:prstGeom prst="bentConnector2">
            <a:avLst/>
          </a:prstGeom>
          <a:ln w="38100">
            <a:solidFill>
              <a:schemeClr val="accent4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813080" y="1980745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/>
          <p:cNvSpPr/>
          <p:nvPr/>
        </p:nvSpPr>
        <p:spPr>
          <a:xfrm>
            <a:off x="7573664" y="2852936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/>
          <p:cNvSpPr/>
          <p:nvPr/>
        </p:nvSpPr>
        <p:spPr>
          <a:xfrm>
            <a:off x="6813080" y="5309552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/>
          <p:cNvSpPr/>
          <p:nvPr/>
        </p:nvSpPr>
        <p:spPr>
          <a:xfrm>
            <a:off x="4918045" y="5309552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34"/>
          <p:cNvSpPr/>
          <p:nvPr/>
        </p:nvSpPr>
        <p:spPr>
          <a:xfrm>
            <a:off x="4918045" y="1980745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35"/>
          <p:cNvSpPr/>
          <p:nvPr/>
        </p:nvSpPr>
        <p:spPr>
          <a:xfrm>
            <a:off x="4166580" y="4584128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37" name="Elbow Connector 39"/>
          <p:cNvCxnSpPr/>
          <p:nvPr/>
        </p:nvCxnSpPr>
        <p:spPr>
          <a:xfrm rot="10800000" flipH="1">
            <a:off x="7072381" y="5223293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40"/>
          <p:cNvCxnSpPr/>
          <p:nvPr/>
        </p:nvCxnSpPr>
        <p:spPr>
          <a:xfrm rot="10800000">
            <a:off x="4210827" y="1912240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41"/>
          <p:cNvCxnSpPr/>
          <p:nvPr/>
        </p:nvCxnSpPr>
        <p:spPr>
          <a:xfrm rot="10800000" flipH="1">
            <a:off x="7072380" y="1912240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onut 8"/>
          <p:cNvSpPr/>
          <p:nvPr/>
        </p:nvSpPr>
        <p:spPr>
          <a:xfrm>
            <a:off x="5995715" y="4155752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Donut 39"/>
          <p:cNvSpPr/>
          <p:nvPr/>
        </p:nvSpPr>
        <p:spPr>
          <a:xfrm>
            <a:off x="5659364" y="3294243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2"/>
          <p:cNvSpPr/>
          <p:nvPr/>
        </p:nvSpPr>
        <p:spPr bwMode="auto">
          <a:xfrm flipH="1">
            <a:off x="2528655" y="4824443"/>
            <a:ext cx="5106843" cy="1529840"/>
          </a:xfrm>
          <a:custGeom>
            <a:avLst/>
            <a:gdLst>
              <a:gd name="T0" fmla="*/ 956 w 5419"/>
              <a:gd name="T1" fmla="*/ 1511 h 1621"/>
              <a:gd name="T2" fmla="*/ 677 w 5419"/>
              <a:gd name="T3" fmla="*/ 1421 h 1621"/>
              <a:gd name="T4" fmla="*/ 329 w 5419"/>
              <a:gd name="T5" fmla="*/ 1346 h 1621"/>
              <a:gd name="T6" fmla="*/ 458 w 5419"/>
              <a:gd name="T7" fmla="*/ 1304 h 1621"/>
              <a:gd name="T8" fmla="*/ 833 w 5419"/>
              <a:gd name="T9" fmla="*/ 1354 h 1621"/>
              <a:gd name="T10" fmla="*/ 1725 w 5419"/>
              <a:gd name="T11" fmla="*/ 1429 h 1621"/>
              <a:gd name="T12" fmla="*/ 2697 w 5419"/>
              <a:gd name="T13" fmla="*/ 1394 h 1621"/>
              <a:gd name="T14" fmla="*/ 590 w 5419"/>
              <a:gd name="T15" fmla="*/ 1224 h 1621"/>
              <a:gd name="T16" fmla="*/ 220 w 5419"/>
              <a:gd name="T17" fmla="*/ 1043 h 1621"/>
              <a:gd name="T18" fmla="*/ 85 w 5419"/>
              <a:gd name="T19" fmla="*/ 992 h 1621"/>
              <a:gd name="T20" fmla="*/ 95 w 5419"/>
              <a:gd name="T21" fmla="*/ 901 h 1621"/>
              <a:gd name="T22" fmla="*/ 373 w 5419"/>
              <a:gd name="T23" fmla="*/ 940 h 1621"/>
              <a:gd name="T24" fmla="*/ 444 w 5419"/>
              <a:gd name="T25" fmla="*/ 884 h 1621"/>
              <a:gd name="T26" fmla="*/ 355 w 5419"/>
              <a:gd name="T27" fmla="*/ 793 h 1621"/>
              <a:gd name="T28" fmla="*/ 423 w 5419"/>
              <a:gd name="T29" fmla="*/ 736 h 1621"/>
              <a:gd name="T30" fmla="*/ 570 w 5419"/>
              <a:gd name="T31" fmla="*/ 746 h 1621"/>
              <a:gd name="T32" fmla="*/ 947 w 5419"/>
              <a:gd name="T33" fmla="*/ 741 h 1621"/>
              <a:gd name="T34" fmla="*/ 1232 w 5419"/>
              <a:gd name="T35" fmla="*/ 772 h 1621"/>
              <a:gd name="T36" fmla="*/ 1455 w 5419"/>
              <a:gd name="T37" fmla="*/ 792 h 1621"/>
              <a:gd name="T38" fmla="*/ 1211 w 5419"/>
              <a:gd name="T39" fmla="*/ 711 h 1621"/>
              <a:gd name="T40" fmla="*/ 964 w 5419"/>
              <a:gd name="T41" fmla="*/ 649 h 1621"/>
              <a:gd name="T42" fmla="*/ 576 w 5419"/>
              <a:gd name="T43" fmla="*/ 555 h 1621"/>
              <a:gd name="T44" fmla="*/ 196 w 5419"/>
              <a:gd name="T45" fmla="*/ 421 h 1621"/>
              <a:gd name="T46" fmla="*/ 378 w 5419"/>
              <a:gd name="T47" fmla="*/ 402 h 1621"/>
              <a:gd name="T48" fmla="*/ 252 w 5419"/>
              <a:gd name="T49" fmla="*/ 299 h 1621"/>
              <a:gd name="T50" fmla="*/ 188 w 5419"/>
              <a:gd name="T51" fmla="*/ 182 h 1621"/>
              <a:gd name="T52" fmla="*/ 420 w 5419"/>
              <a:gd name="T53" fmla="*/ 158 h 1621"/>
              <a:gd name="T54" fmla="*/ 599 w 5419"/>
              <a:gd name="T55" fmla="*/ 176 h 1621"/>
              <a:gd name="T56" fmla="*/ 817 w 5419"/>
              <a:gd name="T57" fmla="*/ 260 h 1621"/>
              <a:gd name="T58" fmla="*/ 1009 w 5419"/>
              <a:gd name="T59" fmla="*/ 336 h 1621"/>
              <a:gd name="T60" fmla="*/ 1227 w 5419"/>
              <a:gd name="T61" fmla="*/ 412 h 1621"/>
              <a:gd name="T62" fmla="*/ 1245 w 5419"/>
              <a:gd name="T63" fmla="*/ 344 h 1621"/>
              <a:gd name="T64" fmla="*/ 1023 w 5419"/>
              <a:gd name="T65" fmla="*/ 262 h 1621"/>
              <a:gd name="T66" fmla="*/ 488 w 5419"/>
              <a:gd name="T67" fmla="*/ 31 h 1621"/>
              <a:gd name="T68" fmla="*/ 594 w 5419"/>
              <a:gd name="T69" fmla="*/ 50 h 1621"/>
              <a:gd name="T70" fmla="*/ 785 w 5419"/>
              <a:gd name="T71" fmla="*/ 89 h 1621"/>
              <a:gd name="T72" fmla="*/ 1042 w 5419"/>
              <a:gd name="T73" fmla="*/ 82 h 1621"/>
              <a:gd name="T74" fmla="*/ 1314 w 5419"/>
              <a:gd name="T75" fmla="*/ 154 h 1621"/>
              <a:gd name="T76" fmla="*/ 1450 w 5419"/>
              <a:gd name="T77" fmla="*/ 152 h 1621"/>
              <a:gd name="T78" fmla="*/ 1739 w 5419"/>
              <a:gd name="T79" fmla="*/ 189 h 1621"/>
              <a:gd name="T80" fmla="*/ 2021 w 5419"/>
              <a:gd name="T81" fmla="*/ 207 h 1621"/>
              <a:gd name="T82" fmla="*/ 2186 w 5419"/>
              <a:gd name="T83" fmla="*/ 158 h 1621"/>
              <a:gd name="T84" fmla="*/ 2412 w 5419"/>
              <a:gd name="T85" fmla="*/ 254 h 1621"/>
              <a:gd name="T86" fmla="*/ 2759 w 5419"/>
              <a:gd name="T87" fmla="*/ 289 h 1621"/>
              <a:gd name="T88" fmla="*/ 2891 w 5419"/>
              <a:gd name="T89" fmla="*/ 251 h 1621"/>
              <a:gd name="T90" fmla="*/ 3246 w 5419"/>
              <a:gd name="T91" fmla="*/ 270 h 1621"/>
              <a:gd name="T92" fmla="*/ 3478 w 5419"/>
              <a:gd name="T93" fmla="*/ 285 h 1621"/>
              <a:gd name="T94" fmla="*/ 3764 w 5419"/>
              <a:gd name="T95" fmla="*/ 310 h 1621"/>
              <a:gd name="T96" fmla="*/ 4010 w 5419"/>
              <a:gd name="T97" fmla="*/ 275 h 1621"/>
              <a:gd name="T98" fmla="*/ 4303 w 5419"/>
              <a:gd name="T99" fmla="*/ 203 h 1621"/>
              <a:gd name="T100" fmla="*/ 4460 w 5419"/>
              <a:gd name="T101" fmla="*/ 200 h 1621"/>
              <a:gd name="T102" fmla="*/ 4766 w 5419"/>
              <a:gd name="T103" fmla="*/ 68 h 1621"/>
              <a:gd name="T104" fmla="*/ 4834 w 5419"/>
              <a:gd name="T105" fmla="*/ 87 h 1621"/>
              <a:gd name="T106" fmla="*/ 5027 w 5419"/>
              <a:gd name="T107" fmla="*/ 169 h 1621"/>
              <a:gd name="T108" fmla="*/ 5180 w 5419"/>
              <a:gd name="T109" fmla="*/ 132 h 1621"/>
              <a:gd name="T110" fmla="*/ 5321 w 5419"/>
              <a:gd name="T111" fmla="*/ 166 h 1621"/>
              <a:gd name="T112" fmla="*/ 5103 w 5419"/>
              <a:gd name="T113" fmla="*/ 448 h 1621"/>
              <a:gd name="T114" fmla="*/ 5114 w 5419"/>
              <a:gd name="T115" fmla="*/ 562 h 1621"/>
              <a:gd name="T116" fmla="*/ 5024 w 5419"/>
              <a:gd name="T117" fmla="*/ 775 h 1621"/>
              <a:gd name="T118" fmla="*/ 4846 w 5419"/>
              <a:gd name="T119" fmla="*/ 1082 h 1621"/>
              <a:gd name="T120" fmla="*/ 4436 w 5419"/>
              <a:gd name="T121" fmla="*/ 1290 h 1621"/>
              <a:gd name="T122" fmla="*/ 4103 w 5419"/>
              <a:gd name="T123" fmla="*/ 1405 h 1621"/>
              <a:gd name="T124" fmla="*/ 3547 w 5419"/>
              <a:gd name="T125" fmla="*/ 1492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419" h="1621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 sz="2700"/>
          </a:p>
        </p:txBody>
      </p:sp>
      <p:sp>
        <p:nvSpPr>
          <p:cNvPr id="22" name="Text Placeholder 27"/>
          <p:cNvSpPr txBox="1"/>
          <p:nvPr/>
        </p:nvSpPr>
        <p:spPr>
          <a:xfrm>
            <a:off x="7858196" y="1004705"/>
            <a:ext cx="3657143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858195" y="1543795"/>
            <a:ext cx="36571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676661" y="503717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Portfolio</a:t>
            </a:r>
            <a:endParaRPr lang="en-US" altLang="ko-KR" sz="36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Presentation Designed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75761" y="5056809"/>
            <a:ext cx="3363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Power Presentation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8" name="Group 17"/>
          <p:cNvGrpSpPr/>
          <p:nvPr/>
        </p:nvGrpSpPr>
        <p:grpSpPr>
          <a:xfrm>
            <a:off x="8811211" y="5406614"/>
            <a:ext cx="2632094" cy="953124"/>
            <a:chOff x="803640" y="3362835"/>
            <a:chExt cx="2059657" cy="953124"/>
          </a:xfrm>
        </p:grpSpPr>
        <p:sp>
          <p:nvSpPr>
            <p:cNvPr id="29" name="TextBox 28"/>
            <p:cNvSpPr txBox="1"/>
            <p:nvPr/>
          </p:nvSpPr>
          <p:spPr>
            <a:xfrm>
              <a:off x="803640" y="366962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16"/>
          <p:cNvSpPr/>
          <p:nvPr/>
        </p:nvSpPr>
        <p:spPr>
          <a:xfrm>
            <a:off x="8206426" y="5845789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11"/>
          <p:cNvGrpSpPr/>
          <p:nvPr/>
        </p:nvGrpSpPr>
        <p:grpSpPr>
          <a:xfrm>
            <a:off x="8811211" y="4134463"/>
            <a:ext cx="2632094" cy="953124"/>
            <a:chOff x="803640" y="3362835"/>
            <a:chExt cx="2059657" cy="953124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66962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5" name="Rounded Rectangle 27"/>
          <p:cNvSpPr/>
          <p:nvPr/>
        </p:nvSpPr>
        <p:spPr>
          <a:xfrm>
            <a:off x="8209972" y="4453738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6"/>
          </p:nvPr>
        </p:nvSpPr>
        <p:spPr/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>
            <a:off x="585175" y="1956576"/>
            <a:ext cx="6194012" cy="379329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sz="2700"/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7032103" y="1715880"/>
            <a:ext cx="5159897" cy="4447528"/>
            <a:chOff x="0" y="1992982"/>
            <a:chExt cx="2635403" cy="3380234"/>
          </a:xfrm>
        </p:grpSpPr>
        <p:sp>
          <p:nvSpPr>
            <p:cNvPr id="33" name="Rectangle 32"/>
            <p:cNvSpPr/>
            <p:nvPr/>
          </p:nvSpPr>
          <p:spPr>
            <a:xfrm>
              <a:off x="0" y="1992982"/>
              <a:ext cx="2555776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89684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007359" y="2914703"/>
            <a:ext cx="576064" cy="576064"/>
            <a:chOff x="1666970" y="2260488"/>
            <a:chExt cx="576064" cy="576064"/>
          </a:xfrm>
        </p:grpSpPr>
        <p:sp>
          <p:nvSpPr>
            <p:cNvPr id="36" name="Teardrop 35"/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75854" y="3822527"/>
            <a:ext cx="576064" cy="576064"/>
            <a:chOff x="1666970" y="2260488"/>
            <a:chExt cx="576064" cy="576064"/>
          </a:xfrm>
          <a:solidFill>
            <a:schemeClr val="accent6"/>
          </a:solidFill>
        </p:grpSpPr>
        <p:sp>
          <p:nvSpPr>
            <p:cNvPr id="39" name="Teardrop 38"/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B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691745" y="2751897"/>
            <a:ext cx="576064" cy="576064"/>
            <a:chOff x="1666970" y="2260488"/>
            <a:chExt cx="576064" cy="576064"/>
          </a:xfrm>
        </p:grpSpPr>
        <p:sp>
          <p:nvSpPr>
            <p:cNvPr id="42" name="Teardrop 41"/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C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85"/>
          <p:cNvGrpSpPr/>
          <p:nvPr/>
        </p:nvGrpSpPr>
        <p:grpSpPr>
          <a:xfrm>
            <a:off x="7523840" y="1890796"/>
            <a:ext cx="4064428" cy="921910"/>
            <a:chOff x="7717265" y="1890796"/>
            <a:chExt cx="3276000" cy="921910"/>
          </a:xfrm>
        </p:grpSpPr>
        <p:sp>
          <p:nvSpPr>
            <p:cNvPr id="45" name="TextBox 44"/>
            <p:cNvSpPr txBox="1"/>
            <p:nvPr/>
          </p:nvSpPr>
          <p:spPr>
            <a:xfrm>
              <a:off x="7717265" y="1890796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17265" y="2351041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86"/>
          <p:cNvGrpSpPr/>
          <p:nvPr/>
        </p:nvGrpSpPr>
        <p:grpSpPr>
          <a:xfrm>
            <a:off x="7523840" y="2939558"/>
            <a:ext cx="4064428" cy="921910"/>
            <a:chOff x="7717265" y="2939558"/>
            <a:chExt cx="3276000" cy="921910"/>
          </a:xfrm>
        </p:grpSpPr>
        <p:sp>
          <p:nvSpPr>
            <p:cNvPr id="48" name="TextBox 47"/>
            <p:cNvSpPr txBox="1"/>
            <p:nvPr/>
          </p:nvSpPr>
          <p:spPr>
            <a:xfrm>
              <a:off x="7717265" y="2939558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17265" y="3399803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87"/>
          <p:cNvGrpSpPr/>
          <p:nvPr/>
        </p:nvGrpSpPr>
        <p:grpSpPr>
          <a:xfrm>
            <a:off x="7523840" y="3988320"/>
            <a:ext cx="4064428" cy="921910"/>
            <a:chOff x="7717265" y="3988320"/>
            <a:chExt cx="3276000" cy="921910"/>
          </a:xfrm>
        </p:grpSpPr>
        <p:sp>
          <p:nvSpPr>
            <p:cNvPr id="51" name="TextBox 50"/>
            <p:cNvSpPr txBox="1"/>
            <p:nvPr/>
          </p:nvSpPr>
          <p:spPr>
            <a:xfrm>
              <a:off x="7717265" y="3988320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17265" y="4448565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88"/>
          <p:cNvGrpSpPr/>
          <p:nvPr/>
        </p:nvGrpSpPr>
        <p:grpSpPr>
          <a:xfrm>
            <a:off x="7523840" y="5037082"/>
            <a:ext cx="4064428" cy="921910"/>
            <a:chOff x="7717265" y="5037082"/>
            <a:chExt cx="3276000" cy="921910"/>
          </a:xfrm>
        </p:grpSpPr>
        <p:sp>
          <p:nvSpPr>
            <p:cNvPr id="54" name="TextBox 53"/>
            <p:cNvSpPr txBox="1"/>
            <p:nvPr/>
          </p:nvSpPr>
          <p:spPr>
            <a:xfrm>
              <a:off x="7717265" y="5037082"/>
              <a:ext cx="3276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D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717265" y="5497327"/>
              <a:ext cx="327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8"/>
          <p:cNvGrpSpPr/>
          <p:nvPr/>
        </p:nvGrpSpPr>
        <p:grpSpPr>
          <a:xfrm>
            <a:off x="5024924" y="4090709"/>
            <a:ext cx="576064" cy="576064"/>
            <a:chOff x="1666970" y="2260488"/>
            <a:chExt cx="576064" cy="576064"/>
          </a:xfrm>
        </p:grpSpPr>
        <p:sp>
          <p:nvSpPr>
            <p:cNvPr id="57" name="Teardrop 6"/>
            <p:cNvSpPr/>
            <p:nvPr/>
          </p:nvSpPr>
          <p:spPr>
            <a:xfrm rot="8100000">
              <a:off x="1666970" y="2260488"/>
              <a:ext cx="576064" cy="576064"/>
            </a:xfrm>
            <a:prstGeom prst="teardrop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685226" y="2348465"/>
              <a:ext cx="53955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D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3093018" y="1854436"/>
            <a:ext cx="5098327" cy="5098327"/>
            <a:chOff x="2817898" y="2640907"/>
            <a:chExt cx="3960000" cy="3960000"/>
          </a:xfrm>
        </p:grpSpPr>
        <p:grpSp>
          <p:nvGrpSpPr>
            <p:cNvPr id="76" name="Group 75"/>
            <p:cNvGrpSpPr/>
            <p:nvPr/>
          </p:nvGrpSpPr>
          <p:grpSpPr>
            <a:xfrm>
              <a:off x="2817898" y="2640907"/>
              <a:ext cx="3960000" cy="3960000"/>
              <a:chOff x="2817898" y="2640907"/>
              <a:chExt cx="3960000" cy="3960000"/>
            </a:xfrm>
          </p:grpSpPr>
          <p:sp>
            <p:nvSpPr>
              <p:cNvPr id="78" name="Pie 55"/>
              <p:cNvSpPr/>
              <p:nvPr/>
            </p:nvSpPr>
            <p:spPr>
              <a:xfrm rot="11953466">
                <a:off x="3897899" y="3720907"/>
                <a:ext cx="1800000" cy="180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Pie 56"/>
              <p:cNvSpPr/>
              <p:nvPr/>
            </p:nvSpPr>
            <p:spPr>
              <a:xfrm rot="9731289">
                <a:off x="3627898" y="3450907"/>
                <a:ext cx="2340000" cy="234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Pie 57"/>
              <p:cNvSpPr/>
              <p:nvPr/>
            </p:nvSpPr>
            <p:spPr>
              <a:xfrm rot="7294677">
                <a:off x="3345371" y="3185469"/>
                <a:ext cx="2880000" cy="288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Pie 58"/>
              <p:cNvSpPr/>
              <p:nvPr/>
            </p:nvSpPr>
            <p:spPr>
              <a:xfrm rot="4918033">
                <a:off x="3075371" y="2915469"/>
                <a:ext cx="3420000" cy="342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Pie 59"/>
              <p:cNvSpPr/>
              <p:nvPr/>
            </p:nvSpPr>
            <p:spPr>
              <a:xfrm rot="2490880">
                <a:off x="2817898" y="2640907"/>
                <a:ext cx="3960000" cy="3960000"/>
              </a:xfrm>
              <a:prstGeom prst="pie">
                <a:avLst>
                  <a:gd name="adj1" fmla="val 13751092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Oval 76"/>
            <p:cNvSpPr/>
            <p:nvPr/>
          </p:nvSpPr>
          <p:spPr>
            <a:xfrm>
              <a:off x="4340698" y="416370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7372198" y="2945184"/>
            <a:ext cx="1080000" cy="4210"/>
          </a:xfrm>
          <a:prstGeom prst="straightConnector1">
            <a:avLst/>
          </a:prstGeom>
          <a:ln w="38100">
            <a:solidFill>
              <a:schemeClr val="accent2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727782" y="3928010"/>
            <a:ext cx="1080000" cy="0"/>
          </a:xfrm>
          <a:prstGeom prst="straightConnector1">
            <a:avLst/>
          </a:prstGeom>
          <a:ln w="38100">
            <a:solidFill>
              <a:schemeClr val="accent3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372198" y="4906627"/>
            <a:ext cx="1080000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682151" y="5885244"/>
            <a:ext cx="1080000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682151" y="1966566"/>
            <a:ext cx="1080000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oli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00875" y="2684398"/>
            <a:ext cx="37004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26678" y="2112280"/>
            <a:ext cx="2474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7342" y="2058134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anose="020B0604020202020204" pitchFamily="34" charset="0"/>
              </a:rPr>
              <a:t>85%</a:t>
            </a:r>
            <a:endParaRPr lang="ko-KR" altLang="en-US" sz="4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0877" y="1748293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00875" y="4860439"/>
            <a:ext cx="3700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54" name="그룹 12"/>
          <p:cNvGrpSpPr/>
          <p:nvPr/>
        </p:nvGrpSpPr>
        <p:grpSpPr>
          <a:xfrm>
            <a:off x="7924717" y="1497209"/>
            <a:ext cx="2433995" cy="938719"/>
            <a:chOff x="8900664" y="1497207"/>
            <a:chExt cx="2433995" cy="938719"/>
          </a:xfrm>
        </p:grpSpPr>
        <p:sp>
          <p:nvSpPr>
            <p:cNvPr id="55" name="TextBox 54"/>
            <p:cNvSpPr txBox="1"/>
            <p:nvPr/>
          </p:nvSpPr>
          <p:spPr>
            <a:xfrm>
              <a:off x="8900664" y="1497207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85</a:t>
              </a:r>
              <a:r>
                <a:rPr lang="en-US" altLang="ko-KR" sz="27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%</a:t>
              </a:r>
              <a:endParaRPr lang="ko-KR" altLang="en-US" sz="27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Text Placeholder 12"/>
            <p:cNvSpPr txBox="1"/>
            <p:nvPr/>
          </p:nvSpPr>
          <p:spPr>
            <a:xfrm>
              <a:off x="9834314" y="1733300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7" name="그룹 11"/>
          <p:cNvGrpSpPr/>
          <p:nvPr/>
        </p:nvGrpSpPr>
        <p:grpSpPr>
          <a:xfrm>
            <a:off x="8584145" y="2476879"/>
            <a:ext cx="2433995" cy="938719"/>
            <a:chOff x="8900664" y="2380162"/>
            <a:chExt cx="2433995" cy="938719"/>
          </a:xfrm>
        </p:grpSpPr>
        <p:sp>
          <p:nvSpPr>
            <p:cNvPr id="58" name="TextBox 57"/>
            <p:cNvSpPr txBox="1"/>
            <p:nvPr/>
          </p:nvSpPr>
          <p:spPr>
            <a:xfrm>
              <a:off x="8900664" y="2380162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2"/>
                  </a:solidFill>
                  <a:cs typeface="Arial" panose="020B0604020202020204" pitchFamily="34" charset="0"/>
                </a:rPr>
                <a:t>70</a:t>
              </a:r>
              <a:r>
                <a:rPr lang="en-US" altLang="ko-KR" sz="2700" b="1" dirty="0">
                  <a:solidFill>
                    <a:schemeClr val="accent2"/>
                  </a:solidFill>
                  <a:cs typeface="Arial" panose="020B0604020202020204" pitchFamily="34" charset="0"/>
                </a:rPr>
                <a:t>%</a:t>
              </a:r>
              <a:endParaRPr lang="ko-KR" altLang="en-US" sz="2700" b="1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9" name="Text Placeholder 12"/>
            <p:cNvSpPr txBox="1"/>
            <p:nvPr/>
          </p:nvSpPr>
          <p:spPr>
            <a:xfrm>
              <a:off x="9834314" y="2616255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0" name="그룹 10"/>
          <p:cNvGrpSpPr/>
          <p:nvPr/>
        </p:nvGrpSpPr>
        <p:grpSpPr>
          <a:xfrm>
            <a:off x="8900665" y="3456549"/>
            <a:ext cx="2433995" cy="938719"/>
            <a:chOff x="8900664" y="3263117"/>
            <a:chExt cx="2433995" cy="938719"/>
          </a:xfrm>
        </p:grpSpPr>
        <p:sp>
          <p:nvSpPr>
            <p:cNvPr id="61" name="TextBox 60"/>
            <p:cNvSpPr txBox="1"/>
            <p:nvPr/>
          </p:nvSpPr>
          <p:spPr>
            <a:xfrm>
              <a:off x="8900664" y="3263117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3"/>
                  </a:solidFill>
                  <a:cs typeface="Arial" panose="020B0604020202020204" pitchFamily="34" charset="0"/>
                </a:rPr>
                <a:t>65</a:t>
              </a:r>
              <a:r>
                <a:rPr lang="en-US" altLang="ko-KR" sz="2700" b="1" dirty="0">
                  <a:solidFill>
                    <a:schemeClr val="accent3"/>
                  </a:solidFill>
                  <a:cs typeface="Arial" panose="020B0604020202020204" pitchFamily="34" charset="0"/>
                </a:rPr>
                <a:t>%</a:t>
              </a:r>
              <a:endParaRPr lang="ko-KR" altLang="en-US" sz="2700" b="1" dirty="0">
                <a:solidFill>
                  <a:schemeClr val="accent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2" name="Text Placeholder 12"/>
            <p:cNvSpPr txBox="1"/>
            <p:nvPr/>
          </p:nvSpPr>
          <p:spPr>
            <a:xfrm>
              <a:off x="9834314" y="3499210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3" name="그룹 3"/>
          <p:cNvGrpSpPr/>
          <p:nvPr/>
        </p:nvGrpSpPr>
        <p:grpSpPr>
          <a:xfrm>
            <a:off x="7924717" y="5415889"/>
            <a:ext cx="2433995" cy="938719"/>
            <a:chOff x="8900664" y="5029028"/>
            <a:chExt cx="2433995" cy="938719"/>
          </a:xfrm>
        </p:grpSpPr>
        <p:sp>
          <p:nvSpPr>
            <p:cNvPr id="64" name="TextBox 63"/>
            <p:cNvSpPr txBox="1"/>
            <p:nvPr/>
          </p:nvSpPr>
          <p:spPr>
            <a:xfrm>
              <a:off x="8900664" y="5029028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anose="020B0604020202020204" pitchFamily="34" charset="0"/>
                </a:rPr>
                <a:t>40</a:t>
              </a:r>
              <a:r>
                <a:rPr lang="en-US" altLang="ko-KR" sz="2700" b="1" dirty="0">
                  <a:solidFill>
                    <a:schemeClr val="accent5"/>
                  </a:solidFill>
                  <a:cs typeface="Arial" panose="020B0604020202020204" pitchFamily="34" charset="0"/>
                </a:rPr>
                <a:t>%</a:t>
              </a:r>
              <a:endParaRPr lang="ko-KR" altLang="en-US" sz="2700" b="1" dirty="0">
                <a:solidFill>
                  <a:schemeClr val="accent5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5" name="Text Placeholder 12"/>
            <p:cNvSpPr txBox="1"/>
            <p:nvPr/>
          </p:nvSpPr>
          <p:spPr>
            <a:xfrm>
              <a:off x="9834314" y="5265121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6" name="그룹 9"/>
          <p:cNvGrpSpPr/>
          <p:nvPr/>
        </p:nvGrpSpPr>
        <p:grpSpPr>
          <a:xfrm>
            <a:off x="8584145" y="4436220"/>
            <a:ext cx="2433995" cy="938719"/>
            <a:chOff x="8900664" y="4146072"/>
            <a:chExt cx="2433995" cy="938719"/>
          </a:xfrm>
        </p:grpSpPr>
        <p:sp>
          <p:nvSpPr>
            <p:cNvPr id="67" name="TextBox 66"/>
            <p:cNvSpPr txBox="1"/>
            <p:nvPr/>
          </p:nvSpPr>
          <p:spPr>
            <a:xfrm>
              <a:off x="8900664" y="4146072"/>
              <a:ext cx="878954" cy="9387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4"/>
                  </a:solidFill>
                  <a:cs typeface="Arial" panose="020B0604020202020204" pitchFamily="34" charset="0"/>
                </a:rPr>
                <a:t>55</a:t>
              </a:r>
              <a:r>
                <a:rPr lang="en-US" altLang="ko-KR" sz="2700" b="1" dirty="0">
                  <a:solidFill>
                    <a:schemeClr val="accent4"/>
                  </a:solidFill>
                  <a:cs typeface="Arial" panose="020B0604020202020204" pitchFamily="34" charset="0"/>
                </a:rPr>
                <a:t>%</a:t>
              </a:r>
              <a:endParaRPr lang="ko-KR" altLang="en-US" sz="2700" b="1" dirty="0">
                <a:solidFill>
                  <a:schemeClr val="accent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8" name="Text Placeholder 12"/>
            <p:cNvSpPr txBox="1"/>
            <p:nvPr/>
          </p:nvSpPr>
          <p:spPr>
            <a:xfrm>
              <a:off x="9834314" y="4382165"/>
              <a:ext cx="1500345" cy="46653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69" name="Rounded Rectangle 5"/>
          <p:cNvSpPr/>
          <p:nvPr/>
        </p:nvSpPr>
        <p:spPr>
          <a:xfrm flipH="1">
            <a:off x="6156410" y="2243489"/>
            <a:ext cx="491091" cy="40512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0" name="Rounded Rectangle 25"/>
          <p:cNvSpPr/>
          <p:nvPr/>
        </p:nvSpPr>
        <p:spPr>
          <a:xfrm>
            <a:off x="5510057" y="5210103"/>
            <a:ext cx="274804" cy="201388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Donut 39"/>
          <p:cNvSpPr/>
          <p:nvPr/>
        </p:nvSpPr>
        <p:spPr>
          <a:xfrm>
            <a:off x="6172504" y="5157974"/>
            <a:ext cx="335295" cy="3352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Rectangle 36"/>
          <p:cNvSpPr/>
          <p:nvPr/>
        </p:nvSpPr>
        <p:spPr>
          <a:xfrm>
            <a:off x="6982828" y="339439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3" name="Chord 15"/>
          <p:cNvSpPr/>
          <p:nvPr/>
        </p:nvSpPr>
        <p:spPr>
          <a:xfrm>
            <a:off x="6945569" y="4455238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4" name="Donut 8"/>
          <p:cNvSpPr/>
          <p:nvPr/>
        </p:nvSpPr>
        <p:spPr>
          <a:xfrm>
            <a:off x="5397475" y="4098802"/>
            <a:ext cx="499968" cy="597622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5" name="그룹 14"/>
          <p:cNvGrpSpPr/>
          <p:nvPr/>
        </p:nvGrpSpPr>
        <p:grpSpPr>
          <a:xfrm>
            <a:off x="1864048" y="1673699"/>
            <a:ext cx="4104000" cy="887234"/>
            <a:chOff x="1864048" y="1673699"/>
            <a:chExt cx="4104000" cy="887234"/>
          </a:xfrm>
        </p:grpSpPr>
        <p:sp>
          <p:nvSpPr>
            <p:cNvPr id="6" name="TextBox 5"/>
            <p:cNvSpPr txBox="1"/>
            <p:nvPr/>
          </p:nvSpPr>
          <p:spPr>
            <a:xfrm>
              <a:off x="1864048" y="1914602"/>
              <a:ext cx="410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anose="020B0604020202020204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64048" y="1673699"/>
              <a:ext cx="410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anose="020B0604020202020204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789978" y="1603388"/>
            <a:ext cx="699528" cy="6995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/>
          <p:cNvSpPr txBox="1"/>
          <p:nvPr/>
        </p:nvSpPr>
        <p:spPr>
          <a:xfrm>
            <a:off x="524190" y="2354246"/>
            <a:ext cx="123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ea typeface="FZShuTi" pitchFamily="2" charset="-122"/>
                <a:cs typeface="Arial" panose="020B0604020202020204" pitchFamily="34" charset="0"/>
              </a:rPr>
              <a:t>Add Text</a:t>
            </a:r>
            <a:endParaRPr lang="ko-KR" altLang="en-US" sz="12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그룹 6"/>
          <p:cNvGrpSpPr/>
          <p:nvPr/>
        </p:nvGrpSpPr>
        <p:grpSpPr>
          <a:xfrm>
            <a:off x="1864389" y="2806083"/>
            <a:ext cx="4104000" cy="887234"/>
            <a:chOff x="1864389" y="2724111"/>
            <a:chExt cx="4124202" cy="887234"/>
          </a:xfrm>
        </p:grpSpPr>
        <p:sp>
          <p:nvSpPr>
            <p:cNvPr id="11" name="TextBox 10"/>
            <p:cNvSpPr txBox="1"/>
            <p:nvPr/>
          </p:nvSpPr>
          <p:spPr>
            <a:xfrm>
              <a:off x="1864389" y="2965014"/>
              <a:ext cx="4124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anose="020B0604020202020204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64389" y="2724111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anose="020B0604020202020204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789978" y="2735772"/>
            <a:ext cx="699528" cy="6995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/>
          <p:cNvSpPr txBox="1"/>
          <p:nvPr/>
        </p:nvSpPr>
        <p:spPr>
          <a:xfrm>
            <a:off x="524190" y="3486630"/>
            <a:ext cx="123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ea typeface="FZShuTi" pitchFamily="2" charset="-122"/>
                <a:cs typeface="Arial" panose="020B0604020202020204" pitchFamily="34" charset="0"/>
              </a:rPr>
              <a:t>Add Text</a:t>
            </a:r>
            <a:endParaRPr lang="ko-KR" altLang="en-US" sz="12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grpSp>
        <p:nvGrpSpPr>
          <p:cNvPr id="15" name="그룹 4"/>
          <p:cNvGrpSpPr/>
          <p:nvPr/>
        </p:nvGrpSpPr>
        <p:grpSpPr>
          <a:xfrm>
            <a:off x="7461167" y="4263907"/>
            <a:ext cx="4104000" cy="887234"/>
            <a:chOff x="7461167" y="4181935"/>
            <a:chExt cx="4124202" cy="887234"/>
          </a:xfrm>
        </p:grpSpPr>
        <p:sp>
          <p:nvSpPr>
            <p:cNvPr id="16" name="TextBox 15"/>
            <p:cNvSpPr txBox="1"/>
            <p:nvPr/>
          </p:nvSpPr>
          <p:spPr>
            <a:xfrm>
              <a:off x="7461167" y="4422838"/>
              <a:ext cx="4124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anose="020B0604020202020204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61167" y="4181935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anose="020B0604020202020204" pitchFamily="34" charset="0"/>
                </a:rPr>
                <a:t>Contents_Here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6386927" y="4193596"/>
            <a:ext cx="699528" cy="69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/>
          <p:cNvSpPr txBox="1"/>
          <p:nvPr/>
        </p:nvSpPr>
        <p:spPr>
          <a:xfrm>
            <a:off x="6121138" y="4944454"/>
            <a:ext cx="123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FZShuTi" pitchFamily="2" charset="-122"/>
                <a:cs typeface="Arial" panose="020B0604020202020204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0" name="그룹 3"/>
          <p:cNvGrpSpPr/>
          <p:nvPr/>
        </p:nvGrpSpPr>
        <p:grpSpPr>
          <a:xfrm>
            <a:off x="7457801" y="5396290"/>
            <a:ext cx="4104000" cy="887234"/>
            <a:chOff x="7457801" y="5314319"/>
            <a:chExt cx="4130635" cy="887234"/>
          </a:xfrm>
        </p:grpSpPr>
        <p:sp>
          <p:nvSpPr>
            <p:cNvPr id="21" name="TextBox 20"/>
            <p:cNvSpPr txBox="1"/>
            <p:nvPr/>
          </p:nvSpPr>
          <p:spPr>
            <a:xfrm>
              <a:off x="7464234" y="5555222"/>
              <a:ext cx="4124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anose="020B0604020202020204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57801" y="5314319"/>
              <a:ext cx="41242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anose="020B0604020202020204" pitchFamily="34" charset="0"/>
                </a:rPr>
                <a:t>Contents_Here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6383561" y="5325980"/>
            <a:ext cx="699528" cy="69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/>
          <p:cNvSpPr txBox="1"/>
          <p:nvPr/>
        </p:nvSpPr>
        <p:spPr>
          <a:xfrm>
            <a:off x="6117772" y="6076838"/>
            <a:ext cx="123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ea typeface="FZShuTi" pitchFamily="2" charset="-122"/>
                <a:cs typeface="Arial" panose="020B0604020202020204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5" name="Freeform 32"/>
          <p:cNvSpPr>
            <a:spLocks noChangeAspect="1"/>
          </p:cNvSpPr>
          <p:nvPr/>
        </p:nvSpPr>
        <p:spPr>
          <a:xfrm>
            <a:off x="966965" y="2894855"/>
            <a:ext cx="345557" cy="40468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" name="Trapezoid 2"/>
          <p:cNvSpPr>
            <a:spLocks noChangeAspect="1"/>
          </p:cNvSpPr>
          <p:nvPr/>
        </p:nvSpPr>
        <p:spPr>
          <a:xfrm>
            <a:off x="6569890" y="4347594"/>
            <a:ext cx="326870" cy="404690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" name="Donut 2"/>
          <p:cNvSpPr>
            <a:spLocks noChangeAspect="1"/>
          </p:cNvSpPr>
          <p:nvPr/>
        </p:nvSpPr>
        <p:spPr>
          <a:xfrm>
            <a:off x="953620" y="1738576"/>
            <a:ext cx="372247" cy="404689"/>
          </a:xfrm>
          <a:custGeom>
            <a:avLst/>
            <a:gdLst/>
            <a:ahLst/>
            <a:cxnLst/>
            <a:rect l="l" t="t" r="r" b="b"/>
            <a:pathLst>
              <a:path w="3708000" h="4031150">
                <a:moveTo>
                  <a:pt x="2226025" y="2078010"/>
                </a:moveTo>
                <a:lnTo>
                  <a:pt x="1976753" y="2339372"/>
                </a:lnTo>
                <a:lnTo>
                  <a:pt x="1976910" y="2339581"/>
                </a:lnTo>
                <a:lnTo>
                  <a:pt x="1976204" y="2339948"/>
                </a:lnTo>
                <a:lnTo>
                  <a:pt x="1975656" y="2340523"/>
                </a:lnTo>
                <a:lnTo>
                  <a:pt x="1975499" y="2340314"/>
                </a:lnTo>
                <a:lnTo>
                  <a:pt x="1688579" y="2489240"/>
                </a:lnTo>
                <a:cubicBezTo>
                  <a:pt x="1740712" y="2519877"/>
                  <a:pt x="1801557" y="2536438"/>
                  <a:pt x="1866270" y="2536438"/>
                </a:cubicBezTo>
                <a:cubicBezTo>
                  <a:pt x="2071258" y="2536438"/>
                  <a:pt x="2237434" y="2370262"/>
                  <a:pt x="2237434" y="2165274"/>
                </a:cubicBezTo>
                <a:cubicBezTo>
                  <a:pt x="2237434" y="2135129"/>
                  <a:pt x="2233840" y="2105822"/>
                  <a:pt x="2226025" y="2078010"/>
                </a:cubicBezTo>
                <a:close/>
                <a:moveTo>
                  <a:pt x="1866270" y="1794110"/>
                </a:moveTo>
                <a:cubicBezTo>
                  <a:pt x="1661282" y="1794110"/>
                  <a:pt x="1495106" y="1960286"/>
                  <a:pt x="1495106" y="2165274"/>
                </a:cubicBezTo>
                <a:cubicBezTo>
                  <a:pt x="1495106" y="2194876"/>
                  <a:pt x="1498572" y="2223668"/>
                  <a:pt x="1506052" y="2251046"/>
                </a:cubicBezTo>
                <a:lnTo>
                  <a:pt x="1731247" y="2014929"/>
                </a:lnTo>
                <a:lnTo>
                  <a:pt x="1731090" y="2014720"/>
                </a:lnTo>
                <a:lnTo>
                  <a:pt x="1731796" y="2014353"/>
                </a:lnTo>
                <a:lnTo>
                  <a:pt x="1732344" y="2013778"/>
                </a:lnTo>
                <a:lnTo>
                  <a:pt x="1732501" y="2013987"/>
                </a:lnTo>
                <a:lnTo>
                  <a:pt x="2054335" y="1846939"/>
                </a:lnTo>
                <a:cubicBezTo>
                  <a:pt x="1999773" y="1812909"/>
                  <a:pt x="1935217" y="1794110"/>
                  <a:pt x="1866270" y="1794110"/>
                </a:cubicBezTo>
                <a:close/>
                <a:moveTo>
                  <a:pt x="1866270" y="1281021"/>
                </a:moveTo>
                <a:lnTo>
                  <a:pt x="1995916" y="1728077"/>
                </a:lnTo>
                <a:cubicBezTo>
                  <a:pt x="2049420" y="1742880"/>
                  <a:pt x="2098387" y="1768442"/>
                  <a:pt x="2141027" y="1801941"/>
                </a:cubicBezTo>
                <a:lnTo>
                  <a:pt x="2830781" y="1443923"/>
                </a:lnTo>
                <a:lnTo>
                  <a:pt x="2293677" y="2007077"/>
                </a:lnTo>
                <a:lnTo>
                  <a:pt x="2302169" y="2036187"/>
                </a:lnTo>
                <a:lnTo>
                  <a:pt x="2755181" y="2167560"/>
                </a:lnTo>
                <a:lnTo>
                  <a:pt x="2301207" y="2299213"/>
                </a:lnTo>
                <a:cubicBezTo>
                  <a:pt x="2288949" y="2340747"/>
                  <a:pt x="2270868" y="2379745"/>
                  <a:pt x="2246307" y="2414255"/>
                </a:cubicBezTo>
                <a:lnTo>
                  <a:pt x="2368615" y="2636476"/>
                </a:lnTo>
                <a:lnTo>
                  <a:pt x="2152396" y="2517472"/>
                </a:lnTo>
                <a:cubicBezTo>
                  <a:pt x="2112986" y="2553805"/>
                  <a:pt x="2065424" y="2580505"/>
                  <a:pt x="2013636" y="2598144"/>
                </a:cubicBezTo>
                <a:lnTo>
                  <a:pt x="1875846" y="3073280"/>
                </a:lnTo>
                <a:lnTo>
                  <a:pt x="1739624" y="2603548"/>
                </a:lnTo>
                <a:cubicBezTo>
                  <a:pt x="1688445" y="2589723"/>
                  <a:pt x="1641302" y="2566161"/>
                  <a:pt x="1599709" y="2535368"/>
                </a:cubicBezTo>
                <a:lnTo>
                  <a:pt x="877219" y="2910378"/>
                </a:lnTo>
                <a:lnTo>
                  <a:pt x="1438400" y="2321979"/>
                </a:lnTo>
                <a:lnTo>
                  <a:pt x="1437655" y="2319411"/>
                </a:lnTo>
                <a:lnTo>
                  <a:pt x="963153" y="2181805"/>
                </a:lnTo>
                <a:lnTo>
                  <a:pt x="1425898" y="2047609"/>
                </a:lnTo>
                <a:cubicBezTo>
                  <a:pt x="1440318" y="1991458"/>
                  <a:pt x="1465316" y="1939627"/>
                  <a:pt x="1501635" y="1896529"/>
                </a:cubicBezTo>
                <a:lnTo>
                  <a:pt x="1375628" y="1667588"/>
                </a:lnTo>
                <a:lnTo>
                  <a:pt x="1605635" y="1794181"/>
                </a:lnTo>
                <a:cubicBezTo>
                  <a:pt x="1643852" y="1764149"/>
                  <a:pt x="1688437" y="1742763"/>
                  <a:pt x="1736328" y="1729097"/>
                </a:cubicBezTo>
                <a:close/>
                <a:moveTo>
                  <a:pt x="1801446" y="873772"/>
                </a:moveTo>
                <a:cubicBezTo>
                  <a:pt x="1122607" y="899096"/>
                  <a:pt x="577020" y="1443990"/>
                  <a:pt x="550657" y="2122563"/>
                </a:cubicBezTo>
                <a:lnTo>
                  <a:pt x="754935" y="2181804"/>
                </a:lnTo>
                <a:lnTo>
                  <a:pt x="551187" y="2240891"/>
                </a:lnTo>
                <a:cubicBezTo>
                  <a:pt x="582476" y="2925954"/>
                  <a:pt x="1143118" y="3472541"/>
                  <a:pt x="1833783" y="3482192"/>
                </a:cubicBezTo>
                <a:lnTo>
                  <a:pt x="1883029" y="3312376"/>
                </a:lnTo>
                <a:lnTo>
                  <a:pt x="1931451" y="3479348"/>
                </a:lnTo>
                <a:cubicBezTo>
                  <a:pt x="2602724" y="3441618"/>
                  <a:pt x="3137685" y="2895457"/>
                  <a:pt x="3157888" y="2219621"/>
                </a:cubicBezTo>
                <a:lnTo>
                  <a:pt x="2970483" y="2165273"/>
                </a:lnTo>
                <a:lnTo>
                  <a:pt x="3156785" y="2111246"/>
                </a:lnTo>
                <a:cubicBezTo>
                  <a:pt x="3124894" y="1437932"/>
                  <a:pt x="2581609" y="898954"/>
                  <a:pt x="1906553" y="873772"/>
                </a:cubicBezTo>
                <a:lnTo>
                  <a:pt x="1853999" y="1054992"/>
                </a:lnTo>
                <a:close/>
                <a:moveTo>
                  <a:pt x="1842112" y="204015"/>
                </a:moveTo>
                <a:cubicBezTo>
                  <a:pt x="1750186" y="208331"/>
                  <a:pt x="1671595" y="261235"/>
                  <a:pt x="1631665" y="337724"/>
                </a:cubicBezTo>
                <a:cubicBezTo>
                  <a:pt x="1704451" y="327639"/>
                  <a:pt x="1778701" y="323150"/>
                  <a:pt x="1854000" y="323150"/>
                </a:cubicBezTo>
                <a:cubicBezTo>
                  <a:pt x="1929687" y="323150"/>
                  <a:pt x="2004315" y="327685"/>
                  <a:pt x="2077458" y="337895"/>
                </a:cubicBezTo>
                <a:cubicBezTo>
                  <a:pt x="2032849" y="253989"/>
                  <a:pt x="1942703" y="199292"/>
                  <a:pt x="1842112" y="204015"/>
                </a:cubicBezTo>
                <a:close/>
                <a:moveTo>
                  <a:pt x="1832557" y="511"/>
                </a:moveTo>
                <a:cubicBezTo>
                  <a:pt x="2064724" y="-10390"/>
                  <a:pt x="2266043" y="154192"/>
                  <a:pt x="2302551" y="380077"/>
                </a:cubicBezTo>
                <a:cubicBezTo>
                  <a:pt x="3110034" y="578670"/>
                  <a:pt x="3708000" y="1308079"/>
                  <a:pt x="3708000" y="2177150"/>
                </a:cubicBezTo>
                <a:cubicBezTo>
                  <a:pt x="3708000" y="3201086"/>
                  <a:pt x="2877936" y="4031150"/>
                  <a:pt x="1854000" y="4031150"/>
                </a:cubicBezTo>
                <a:cubicBezTo>
                  <a:pt x="830064" y="4031150"/>
                  <a:pt x="0" y="3201086"/>
                  <a:pt x="0" y="2177150"/>
                </a:cubicBezTo>
                <a:cubicBezTo>
                  <a:pt x="0" y="1308490"/>
                  <a:pt x="597400" y="579361"/>
                  <a:pt x="1404307" y="380371"/>
                </a:cubicBezTo>
                <a:cubicBezTo>
                  <a:pt x="1438620" y="172028"/>
                  <a:pt x="1614858" y="10733"/>
                  <a:pt x="1832557" y="5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Rectangle 19"/>
          <p:cNvSpPr>
            <a:spLocks noChangeAspect="1"/>
          </p:cNvSpPr>
          <p:nvPr/>
        </p:nvSpPr>
        <p:spPr>
          <a:xfrm>
            <a:off x="6576464" y="5440191"/>
            <a:ext cx="313722" cy="403961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1" name="Picture Placeholder 30"/>
          <p:cNvSpPr>
            <a:spLocks noGrp="1"/>
          </p:cNvSpPr>
          <p:nvPr>
            <p:ph type="pic" sz="quarter" idx="12"/>
          </p:nvPr>
        </p:nvSpPr>
        <p:spPr/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3" name="Pie 5"/>
          <p:cNvSpPr/>
          <p:nvPr/>
        </p:nvSpPr>
        <p:spPr>
          <a:xfrm rot="10800000">
            <a:off x="1965145" y="2029937"/>
            <a:ext cx="2736304" cy="2736304"/>
          </a:xfrm>
          <a:prstGeom prst="pie">
            <a:avLst>
              <a:gd name="adj1" fmla="val 12522464"/>
              <a:gd name="adj2" fmla="val 1550856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Pie 3"/>
          <p:cNvSpPr/>
          <p:nvPr/>
        </p:nvSpPr>
        <p:spPr>
          <a:xfrm>
            <a:off x="1965144" y="2029937"/>
            <a:ext cx="2736304" cy="2736304"/>
          </a:xfrm>
          <a:prstGeom prst="pie">
            <a:avLst>
              <a:gd name="adj1" fmla="val 10783185"/>
              <a:gd name="adj2" fmla="val 17767367"/>
            </a:avLst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397192" y="2452878"/>
            <a:ext cx="1872208" cy="1872208"/>
          </a:xfrm>
          <a:prstGeom prst="ellipse">
            <a:avLst/>
          </a:prstGeom>
          <a:solidFill>
            <a:schemeClr val="accent1"/>
          </a:solidFill>
          <a:ln w="136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9593018">
            <a:off x="1882534" y="2064870"/>
            <a:ext cx="1656185" cy="743934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34286"/>
              </a:avLst>
            </a:prstTxWarp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9704" y="3409071"/>
            <a:ext cx="14071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65" b="1" dirty="0">
                <a:solidFill>
                  <a:schemeClr val="bg1"/>
                </a:solidFill>
              </a:rPr>
              <a:t>Contents Title</a:t>
            </a:r>
            <a:endParaRPr lang="ko-KR" altLang="en-US" sz="1865" b="1" dirty="0">
              <a:solidFill>
                <a:schemeClr val="bg1"/>
              </a:solidFill>
            </a:endParaRPr>
          </a:p>
        </p:txBody>
      </p:sp>
      <p:cxnSp>
        <p:nvCxnSpPr>
          <p:cNvPr id="8" name="Elbow Connector 9"/>
          <p:cNvCxnSpPr/>
          <p:nvPr/>
        </p:nvCxnSpPr>
        <p:spPr>
          <a:xfrm>
            <a:off x="3691538" y="2166816"/>
            <a:ext cx="936104" cy="232732"/>
          </a:xfrm>
          <a:prstGeom prst="bentConnector3">
            <a:avLst>
              <a:gd name="adj1" fmla="val 9985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8025" y="5288193"/>
            <a:ext cx="4906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16402" y="2068897"/>
            <a:ext cx="1400519" cy="672968"/>
            <a:chOff x="3243489" y="1963944"/>
            <a:chExt cx="1400519" cy="672968"/>
          </a:xfrm>
        </p:grpSpPr>
        <p:sp>
          <p:nvSpPr>
            <p:cNvPr id="11" name="TextBox 10"/>
            <p:cNvSpPr txBox="1"/>
            <p:nvPr/>
          </p:nvSpPr>
          <p:spPr>
            <a:xfrm>
              <a:off x="3243489" y="1963944"/>
              <a:ext cx="1400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48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43489" y="2329135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Elbow Connector 16"/>
          <p:cNvCxnSpPr/>
          <p:nvPr/>
        </p:nvCxnSpPr>
        <p:spPr>
          <a:xfrm flipV="1">
            <a:off x="4319769" y="3903582"/>
            <a:ext cx="550536" cy="226015"/>
          </a:xfrm>
          <a:prstGeom prst="bentConnector3">
            <a:avLst>
              <a:gd name="adj1" fmla="val 15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57630" y="3575280"/>
            <a:ext cx="1422991" cy="672968"/>
            <a:chOff x="3243489" y="1963944"/>
            <a:chExt cx="1422991" cy="672968"/>
          </a:xfrm>
        </p:grpSpPr>
        <p:sp>
          <p:nvSpPr>
            <p:cNvPr id="15" name="TextBox 14"/>
            <p:cNvSpPr txBox="1"/>
            <p:nvPr/>
          </p:nvSpPr>
          <p:spPr>
            <a:xfrm>
              <a:off x="3243489" y="1963944"/>
              <a:ext cx="12789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23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43489" y="2329135"/>
              <a:ext cx="1422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Pie 28"/>
          <p:cNvSpPr/>
          <p:nvPr/>
        </p:nvSpPr>
        <p:spPr>
          <a:xfrm rot="10800000">
            <a:off x="7466352" y="2029937"/>
            <a:ext cx="2736304" cy="2736304"/>
          </a:xfrm>
          <a:prstGeom prst="pie">
            <a:avLst>
              <a:gd name="adj1" fmla="val 14866106"/>
              <a:gd name="adj2" fmla="val 1955236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Pie 29"/>
          <p:cNvSpPr/>
          <p:nvPr/>
        </p:nvSpPr>
        <p:spPr>
          <a:xfrm>
            <a:off x="7466352" y="2029937"/>
            <a:ext cx="2736304" cy="2736304"/>
          </a:xfrm>
          <a:prstGeom prst="pie">
            <a:avLst>
              <a:gd name="adj1" fmla="val 12531982"/>
              <a:gd name="adj2" fmla="val 17767367"/>
            </a:avLst>
          </a:prstGeom>
          <a:solidFill>
            <a:schemeClr val="accent3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898400" y="2461985"/>
            <a:ext cx="1872208" cy="1872208"/>
          </a:xfrm>
          <a:prstGeom prst="ellipse">
            <a:avLst/>
          </a:prstGeom>
          <a:solidFill>
            <a:schemeClr val="accent3"/>
          </a:solidFill>
          <a:ln w="136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0421032">
            <a:off x="7623607" y="1965044"/>
            <a:ext cx="1656185" cy="743934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34286"/>
              </a:avLst>
            </a:prstTxWarp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0912" y="3418178"/>
            <a:ext cx="140718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65" b="1" dirty="0">
                <a:solidFill>
                  <a:schemeClr val="bg1"/>
                </a:solidFill>
              </a:rPr>
              <a:t>Contents Title</a:t>
            </a:r>
            <a:endParaRPr lang="ko-KR" altLang="en-US" sz="1865" b="1" dirty="0">
              <a:solidFill>
                <a:schemeClr val="bg1"/>
              </a:solidFill>
            </a:endParaRPr>
          </a:p>
        </p:txBody>
      </p:sp>
      <p:cxnSp>
        <p:nvCxnSpPr>
          <p:cNvPr id="22" name="Elbow Connector 33"/>
          <p:cNvCxnSpPr/>
          <p:nvPr/>
        </p:nvCxnSpPr>
        <p:spPr>
          <a:xfrm rot="10800000">
            <a:off x="7027836" y="2029937"/>
            <a:ext cx="870567" cy="676476"/>
          </a:xfrm>
          <a:prstGeom prst="bentConnector3">
            <a:avLst>
              <a:gd name="adj1" fmla="val 7078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81849" y="5288193"/>
            <a:ext cx="4906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595996" y="1697880"/>
            <a:ext cx="1356316" cy="672968"/>
            <a:chOff x="3204187" y="1963944"/>
            <a:chExt cx="1356316" cy="672968"/>
          </a:xfrm>
        </p:grpSpPr>
        <p:sp>
          <p:nvSpPr>
            <p:cNvPr id="25" name="TextBox 24"/>
            <p:cNvSpPr txBox="1"/>
            <p:nvPr/>
          </p:nvSpPr>
          <p:spPr>
            <a:xfrm>
              <a:off x="3243489" y="1963944"/>
              <a:ext cx="1317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38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04187" y="2329135"/>
              <a:ext cx="13563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7" name="Elbow Connector 38"/>
          <p:cNvCxnSpPr/>
          <p:nvPr/>
        </p:nvCxnSpPr>
        <p:spPr>
          <a:xfrm rot="10800000" flipV="1">
            <a:off x="7183473" y="4167421"/>
            <a:ext cx="726551" cy="358677"/>
          </a:xfrm>
          <a:prstGeom prst="bentConnector3">
            <a:avLst>
              <a:gd name="adj1" fmla="val 10112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723219" y="4193796"/>
            <a:ext cx="1392536" cy="672968"/>
            <a:chOff x="3118431" y="1963944"/>
            <a:chExt cx="1392536" cy="672968"/>
          </a:xfrm>
        </p:grpSpPr>
        <p:sp>
          <p:nvSpPr>
            <p:cNvPr id="29" name="TextBox 28"/>
            <p:cNvSpPr txBox="1"/>
            <p:nvPr/>
          </p:nvSpPr>
          <p:spPr>
            <a:xfrm>
              <a:off x="3243489" y="1963944"/>
              <a:ext cx="1267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23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%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18431" y="2329135"/>
              <a:ext cx="1392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Rounded Rectangle 27"/>
          <p:cNvSpPr/>
          <p:nvPr/>
        </p:nvSpPr>
        <p:spPr>
          <a:xfrm>
            <a:off x="3065470" y="2910278"/>
            <a:ext cx="508643" cy="39070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/>
          <p:cNvSpPr/>
          <p:nvPr/>
        </p:nvSpPr>
        <p:spPr>
          <a:xfrm>
            <a:off x="8553142" y="2854706"/>
            <a:ext cx="517131" cy="44627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cxnSp>
        <p:nvCxnSpPr>
          <p:cNvPr id="4" name="직선 연결선 4"/>
          <p:cNvCxnSpPr/>
          <p:nvPr/>
        </p:nvCxnSpPr>
        <p:spPr bwMode="auto">
          <a:xfrm>
            <a:off x="7394184" y="2564904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8"/>
          <p:cNvCxnSpPr/>
          <p:nvPr/>
        </p:nvCxnSpPr>
        <p:spPr bwMode="auto">
          <a:xfrm>
            <a:off x="7394184" y="2260092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9"/>
          <p:cNvCxnSpPr/>
          <p:nvPr/>
        </p:nvCxnSpPr>
        <p:spPr bwMode="auto">
          <a:xfrm>
            <a:off x="1034857" y="2559912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10"/>
          <p:cNvCxnSpPr/>
          <p:nvPr/>
        </p:nvCxnSpPr>
        <p:spPr bwMode="auto">
          <a:xfrm>
            <a:off x="1034857" y="2255100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34857" y="2257128"/>
            <a:ext cx="78553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 Case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4184" y="2257128"/>
            <a:ext cx="79220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ln w="3175">
                  <a:noFill/>
                </a:ln>
                <a:solidFill>
                  <a:schemeClr val="accent2"/>
                </a:solidFill>
              </a:rPr>
              <a:t>B Case</a:t>
            </a:r>
            <a:endParaRPr lang="ko-KR" altLang="en-US" sz="1400" b="1" dirty="0">
              <a:ln w="3175"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4858" y="2833009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순서도: 처리 6"/>
          <p:cNvSpPr/>
          <p:nvPr/>
        </p:nvSpPr>
        <p:spPr>
          <a:xfrm>
            <a:off x="1013692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순서도: 처리 56"/>
          <p:cNvSpPr/>
          <p:nvPr/>
        </p:nvSpPr>
        <p:spPr>
          <a:xfrm>
            <a:off x="1165261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순서도: 처리 57"/>
          <p:cNvSpPr/>
          <p:nvPr/>
        </p:nvSpPr>
        <p:spPr>
          <a:xfrm>
            <a:off x="1316830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순서도: 처리 58"/>
          <p:cNvSpPr/>
          <p:nvPr/>
        </p:nvSpPr>
        <p:spPr>
          <a:xfrm>
            <a:off x="1468399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순서도: 처리 59"/>
          <p:cNvSpPr/>
          <p:nvPr/>
        </p:nvSpPr>
        <p:spPr>
          <a:xfrm>
            <a:off x="1619968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순서도: 처리 60"/>
          <p:cNvSpPr/>
          <p:nvPr/>
        </p:nvSpPr>
        <p:spPr>
          <a:xfrm>
            <a:off x="1771537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순서도: 처리 61"/>
          <p:cNvSpPr/>
          <p:nvPr/>
        </p:nvSpPr>
        <p:spPr>
          <a:xfrm>
            <a:off x="1923106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순서도: 처리 62"/>
          <p:cNvSpPr/>
          <p:nvPr/>
        </p:nvSpPr>
        <p:spPr>
          <a:xfrm>
            <a:off x="2074675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순서도: 처리 63"/>
          <p:cNvSpPr/>
          <p:nvPr/>
        </p:nvSpPr>
        <p:spPr>
          <a:xfrm>
            <a:off x="2226244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순서도: 처리 64"/>
          <p:cNvSpPr/>
          <p:nvPr/>
        </p:nvSpPr>
        <p:spPr>
          <a:xfrm>
            <a:off x="2377813" y="3140968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순서도: 처리 65"/>
          <p:cNvSpPr/>
          <p:nvPr/>
        </p:nvSpPr>
        <p:spPr>
          <a:xfrm>
            <a:off x="2529382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순서도: 처리 66"/>
          <p:cNvSpPr/>
          <p:nvPr/>
        </p:nvSpPr>
        <p:spPr>
          <a:xfrm>
            <a:off x="2680951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순서도: 처리 67"/>
          <p:cNvSpPr/>
          <p:nvPr/>
        </p:nvSpPr>
        <p:spPr>
          <a:xfrm>
            <a:off x="2832520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순서도: 처리 68"/>
          <p:cNvSpPr/>
          <p:nvPr/>
        </p:nvSpPr>
        <p:spPr>
          <a:xfrm>
            <a:off x="2984089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순서도: 처리 69"/>
          <p:cNvSpPr/>
          <p:nvPr/>
        </p:nvSpPr>
        <p:spPr>
          <a:xfrm>
            <a:off x="3135658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순서도: 처리 71"/>
          <p:cNvSpPr/>
          <p:nvPr/>
        </p:nvSpPr>
        <p:spPr>
          <a:xfrm>
            <a:off x="3287227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순서도: 처리 72"/>
          <p:cNvSpPr/>
          <p:nvPr/>
        </p:nvSpPr>
        <p:spPr>
          <a:xfrm>
            <a:off x="3438796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순서도: 처리 73"/>
          <p:cNvSpPr/>
          <p:nvPr/>
        </p:nvSpPr>
        <p:spPr>
          <a:xfrm>
            <a:off x="3590365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순서도: 처리 74"/>
          <p:cNvSpPr/>
          <p:nvPr/>
        </p:nvSpPr>
        <p:spPr>
          <a:xfrm>
            <a:off x="3741934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순서도: 처리 75"/>
          <p:cNvSpPr/>
          <p:nvPr/>
        </p:nvSpPr>
        <p:spPr>
          <a:xfrm>
            <a:off x="3893502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TextBox 30"/>
          <p:cNvSpPr txBox="1"/>
          <p:nvPr/>
        </p:nvSpPr>
        <p:spPr>
          <a:xfrm>
            <a:off x="4073965" y="3057642"/>
            <a:ext cx="663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50</a:t>
            </a:r>
            <a:r>
              <a:rPr lang="en-US" altLang="ko-KR" sz="1200" b="1" dirty="0">
                <a:solidFill>
                  <a:schemeClr val="accent1"/>
                </a:solidFill>
              </a:rPr>
              <a:t>%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4858" y="3573253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순서도: 처리 213"/>
          <p:cNvSpPr/>
          <p:nvPr/>
        </p:nvSpPr>
        <p:spPr>
          <a:xfrm>
            <a:off x="1010946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순서도: 처리 214"/>
          <p:cNvSpPr/>
          <p:nvPr/>
        </p:nvSpPr>
        <p:spPr>
          <a:xfrm>
            <a:off x="1162515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순서도: 처리 215"/>
          <p:cNvSpPr/>
          <p:nvPr/>
        </p:nvSpPr>
        <p:spPr>
          <a:xfrm>
            <a:off x="1314084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순서도: 처리 216"/>
          <p:cNvSpPr/>
          <p:nvPr/>
        </p:nvSpPr>
        <p:spPr>
          <a:xfrm>
            <a:off x="1465653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순서도: 처리 217"/>
          <p:cNvSpPr/>
          <p:nvPr/>
        </p:nvSpPr>
        <p:spPr>
          <a:xfrm>
            <a:off x="1617222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순서도: 처리 218"/>
          <p:cNvSpPr/>
          <p:nvPr/>
        </p:nvSpPr>
        <p:spPr>
          <a:xfrm>
            <a:off x="1768791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순서도: 처리 219"/>
          <p:cNvSpPr/>
          <p:nvPr/>
        </p:nvSpPr>
        <p:spPr>
          <a:xfrm>
            <a:off x="1920360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순서도: 처리 220"/>
          <p:cNvSpPr/>
          <p:nvPr/>
        </p:nvSpPr>
        <p:spPr>
          <a:xfrm>
            <a:off x="2071929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순서도: 처리 221"/>
          <p:cNvSpPr/>
          <p:nvPr/>
        </p:nvSpPr>
        <p:spPr>
          <a:xfrm>
            <a:off x="2223498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순서도: 처리 222"/>
          <p:cNvSpPr/>
          <p:nvPr/>
        </p:nvSpPr>
        <p:spPr>
          <a:xfrm>
            <a:off x="2375067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순서도: 처리 223"/>
          <p:cNvSpPr/>
          <p:nvPr/>
        </p:nvSpPr>
        <p:spPr>
          <a:xfrm>
            <a:off x="2526636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순서도: 처리 224"/>
          <p:cNvSpPr/>
          <p:nvPr/>
        </p:nvSpPr>
        <p:spPr>
          <a:xfrm>
            <a:off x="2678205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순서도: 처리 225"/>
          <p:cNvSpPr/>
          <p:nvPr/>
        </p:nvSpPr>
        <p:spPr>
          <a:xfrm>
            <a:off x="2829774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순서도: 처리 226"/>
          <p:cNvSpPr/>
          <p:nvPr/>
        </p:nvSpPr>
        <p:spPr>
          <a:xfrm>
            <a:off x="2981343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순서도: 처리 227"/>
          <p:cNvSpPr/>
          <p:nvPr/>
        </p:nvSpPr>
        <p:spPr>
          <a:xfrm>
            <a:off x="3132912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순서도: 처리 228"/>
          <p:cNvSpPr/>
          <p:nvPr/>
        </p:nvSpPr>
        <p:spPr>
          <a:xfrm>
            <a:off x="3284481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순서도: 처리 229"/>
          <p:cNvSpPr/>
          <p:nvPr/>
        </p:nvSpPr>
        <p:spPr>
          <a:xfrm>
            <a:off x="3436050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순서도: 처리 230"/>
          <p:cNvSpPr/>
          <p:nvPr/>
        </p:nvSpPr>
        <p:spPr>
          <a:xfrm>
            <a:off x="3587619" y="3881212"/>
            <a:ext cx="108000" cy="288032"/>
          </a:xfrm>
          <a:prstGeom prst="flowChartProcess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순서도: 처리 231"/>
          <p:cNvSpPr/>
          <p:nvPr/>
        </p:nvSpPr>
        <p:spPr>
          <a:xfrm>
            <a:off x="3739188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순서도: 처리 232"/>
          <p:cNvSpPr/>
          <p:nvPr/>
        </p:nvSpPr>
        <p:spPr>
          <a:xfrm>
            <a:off x="3890756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52"/>
          <p:cNvSpPr txBox="1"/>
          <p:nvPr/>
        </p:nvSpPr>
        <p:spPr>
          <a:xfrm>
            <a:off x="4071219" y="3797886"/>
            <a:ext cx="663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75</a:t>
            </a:r>
            <a:r>
              <a:rPr lang="en-US" altLang="ko-KR" sz="1200" b="1" dirty="0">
                <a:solidFill>
                  <a:schemeClr val="accent1"/>
                </a:solidFill>
              </a:rPr>
              <a:t>%</a:t>
            </a:r>
            <a:endParaRPr lang="ko-KR" altLang="en-US" sz="1200" b="1" dirty="0">
              <a:solidFill>
                <a:schemeClr val="accent1"/>
              </a:solidFill>
            </a:endParaRPr>
          </a:p>
        </p:txBody>
      </p:sp>
      <p:cxnSp>
        <p:nvCxnSpPr>
          <p:cNvPr id="54" name="직선 연결선 234"/>
          <p:cNvCxnSpPr/>
          <p:nvPr/>
        </p:nvCxnSpPr>
        <p:spPr bwMode="auto">
          <a:xfrm>
            <a:off x="1503849" y="4813932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235"/>
          <p:cNvCxnSpPr/>
          <p:nvPr/>
        </p:nvCxnSpPr>
        <p:spPr bwMode="auto">
          <a:xfrm>
            <a:off x="1503849" y="4509120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503849" y="4500262"/>
            <a:ext cx="78553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타원 241"/>
          <p:cNvSpPr/>
          <p:nvPr/>
        </p:nvSpPr>
        <p:spPr>
          <a:xfrm>
            <a:off x="1034857" y="4450432"/>
            <a:ext cx="388504" cy="388504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58" name="TextBox 57"/>
          <p:cNvSpPr txBox="1"/>
          <p:nvPr/>
        </p:nvSpPr>
        <p:spPr>
          <a:xfrm>
            <a:off x="1034858" y="4902260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394185" y="2852938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순서도: 처리 250"/>
          <p:cNvSpPr/>
          <p:nvPr/>
        </p:nvSpPr>
        <p:spPr>
          <a:xfrm>
            <a:off x="7479026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순서도: 처리 251"/>
          <p:cNvSpPr/>
          <p:nvPr/>
        </p:nvSpPr>
        <p:spPr>
          <a:xfrm>
            <a:off x="7630595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순서도: 처리 252"/>
          <p:cNvSpPr/>
          <p:nvPr/>
        </p:nvSpPr>
        <p:spPr>
          <a:xfrm>
            <a:off x="7782164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순서도: 처리 253"/>
          <p:cNvSpPr/>
          <p:nvPr/>
        </p:nvSpPr>
        <p:spPr>
          <a:xfrm>
            <a:off x="7933733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순서도: 처리 254"/>
          <p:cNvSpPr/>
          <p:nvPr/>
        </p:nvSpPr>
        <p:spPr>
          <a:xfrm>
            <a:off x="8085302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순서도: 처리 255"/>
          <p:cNvSpPr/>
          <p:nvPr/>
        </p:nvSpPr>
        <p:spPr>
          <a:xfrm>
            <a:off x="8236871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순서도: 처리 256"/>
          <p:cNvSpPr/>
          <p:nvPr/>
        </p:nvSpPr>
        <p:spPr>
          <a:xfrm>
            <a:off x="8388440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순서도: 처리 257"/>
          <p:cNvSpPr/>
          <p:nvPr/>
        </p:nvSpPr>
        <p:spPr>
          <a:xfrm>
            <a:off x="8540009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순서도: 처리 258"/>
          <p:cNvSpPr/>
          <p:nvPr/>
        </p:nvSpPr>
        <p:spPr>
          <a:xfrm>
            <a:off x="8691578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순서도: 처리 259"/>
          <p:cNvSpPr/>
          <p:nvPr/>
        </p:nvSpPr>
        <p:spPr>
          <a:xfrm>
            <a:off x="8843147" y="3160897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순서도: 처리 260"/>
          <p:cNvSpPr/>
          <p:nvPr/>
        </p:nvSpPr>
        <p:spPr>
          <a:xfrm>
            <a:off x="8994716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순서도: 처리 261"/>
          <p:cNvSpPr/>
          <p:nvPr/>
        </p:nvSpPr>
        <p:spPr>
          <a:xfrm>
            <a:off x="9146285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순서도: 처리 262"/>
          <p:cNvSpPr/>
          <p:nvPr/>
        </p:nvSpPr>
        <p:spPr>
          <a:xfrm>
            <a:off x="9297854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순서도: 처리 263"/>
          <p:cNvSpPr/>
          <p:nvPr/>
        </p:nvSpPr>
        <p:spPr>
          <a:xfrm>
            <a:off x="9449423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순서도: 처리 264"/>
          <p:cNvSpPr/>
          <p:nvPr/>
        </p:nvSpPr>
        <p:spPr>
          <a:xfrm>
            <a:off x="9600992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순서도: 처리 265"/>
          <p:cNvSpPr/>
          <p:nvPr/>
        </p:nvSpPr>
        <p:spPr>
          <a:xfrm>
            <a:off x="9752561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순서도: 처리 266"/>
          <p:cNvSpPr/>
          <p:nvPr/>
        </p:nvSpPr>
        <p:spPr>
          <a:xfrm>
            <a:off x="9904130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순서도: 처리 267"/>
          <p:cNvSpPr/>
          <p:nvPr/>
        </p:nvSpPr>
        <p:spPr>
          <a:xfrm>
            <a:off x="10055699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순서도: 처리 268"/>
          <p:cNvSpPr/>
          <p:nvPr/>
        </p:nvSpPr>
        <p:spPr>
          <a:xfrm>
            <a:off x="10207268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순서도: 처리 269"/>
          <p:cNvSpPr/>
          <p:nvPr/>
        </p:nvSpPr>
        <p:spPr>
          <a:xfrm>
            <a:off x="10358836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TextBox 79"/>
          <p:cNvSpPr txBox="1"/>
          <p:nvPr/>
        </p:nvSpPr>
        <p:spPr>
          <a:xfrm>
            <a:off x="10539299" y="3077571"/>
            <a:ext cx="663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50</a:t>
            </a:r>
            <a:r>
              <a:rPr lang="en-US" altLang="ko-KR" sz="1200" b="1" dirty="0">
                <a:solidFill>
                  <a:schemeClr val="accent2"/>
                </a:solidFill>
              </a:rPr>
              <a:t>%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94185" y="3593182"/>
            <a:ext cx="114967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순서도: 처리 273"/>
          <p:cNvSpPr/>
          <p:nvPr/>
        </p:nvSpPr>
        <p:spPr>
          <a:xfrm>
            <a:off x="7476280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순서도: 처리 274"/>
          <p:cNvSpPr/>
          <p:nvPr/>
        </p:nvSpPr>
        <p:spPr>
          <a:xfrm>
            <a:off x="7627849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순서도: 처리 275"/>
          <p:cNvSpPr/>
          <p:nvPr/>
        </p:nvSpPr>
        <p:spPr>
          <a:xfrm>
            <a:off x="7779418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순서도: 처리 276"/>
          <p:cNvSpPr/>
          <p:nvPr/>
        </p:nvSpPr>
        <p:spPr>
          <a:xfrm>
            <a:off x="7930987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순서도: 처리 277"/>
          <p:cNvSpPr/>
          <p:nvPr/>
        </p:nvSpPr>
        <p:spPr>
          <a:xfrm>
            <a:off x="8082556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7" name="순서도: 처리 278"/>
          <p:cNvSpPr/>
          <p:nvPr/>
        </p:nvSpPr>
        <p:spPr>
          <a:xfrm>
            <a:off x="8234125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순서도: 처리 279"/>
          <p:cNvSpPr/>
          <p:nvPr/>
        </p:nvSpPr>
        <p:spPr>
          <a:xfrm>
            <a:off x="8385694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순서도: 처리 280"/>
          <p:cNvSpPr/>
          <p:nvPr/>
        </p:nvSpPr>
        <p:spPr>
          <a:xfrm>
            <a:off x="8537263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순서도: 처리 281"/>
          <p:cNvSpPr/>
          <p:nvPr/>
        </p:nvSpPr>
        <p:spPr>
          <a:xfrm>
            <a:off x="8688832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순서도: 처리 282"/>
          <p:cNvSpPr/>
          <p:nvPr/>
        </p:nvSpPr>
        <p:spPr>
          <a:xfrm>
            <a:off x="8840401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2" name="순서도: 처리 283"/>
          <p:cNvSpPr/>
          <p:nvPr/>
        </p:nvSpPr>
        <p:spPr>
          <a:xfrm>
            <a:off x="8991970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순서도: 처리 284"/>
          <p:cNvSpPr/>
          <p:nvPr/>
        </p:nvSpPr>
        <p:spPr>
          <a:xfrm>
            <a:off x="9143539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4" name="순서도: 처리 285"/>
          <p:cNvSpPr/>
          <p:nvPr/>
        </p:nvSpPr>
        <p:spPr>
          <a:xfrm>
            <a:off x="9295108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5" name="순서도: 처리 286"/>
          <p:cNvSpPr/>
          <p:nvPr/>
        </p:nvSpPr>
        <p:spPr>
          <a:xfrm>
            <a:off x="9446677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순서도: 처리 287"/>
          <p:cNvSpPr/>
          <p:nvPr/>
        </p:nvSpPr>
        <p:spPr>
          <a:xfrm>
            <a:off x="9598246" y="3901141"/>
            <a:ext cx="108000" cy="288032"/>
          </a:xfrm>
          <a:prstGeom prst="flowChartProcess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순서도: 처리 288"/>
          <p:cNvSpPr/>
          <p:nvPr/>
        </p:nvSpPr>
        <p:spPr>
          <a:xfrm>
            <a:off x="9749815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순서도: 처리 289"/>
          <p:cNvSpPr/>
          <p:nvPr/>
        </p:nvSpPr>
        <p:spPr>
          <a:xfrm>
            <a:off x="9901384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9" name="순서도: 처리 290"/>
          <p:cNvSpPr/>
          <p:nvPr/>
        </p:nvSpPr>
        <p:spPr>
          <a:xfrm>
            <a:off x="10052953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순서도: 처리 291"/>
          <p:cNvSpPr/>
          <p:nvPr/>
        </p:nvSpPr>
        <p:spPr>
          <a:xfrm>
            <a:off x="10204522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순서도: 처리 292"/>
          <p:cNvSpPr/>
          <p:nvPr/>
        </p:nvSpPr>
        <p:spPr>
          <a:xfrm>
            <a:off x="10356090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TextBox 101"/>
          <p:cNvSpPr txBox="1"/>
          <p:nvPr/>
        </p:nvSpPr>
        <p:spPr>
          <a:xfrm>
            <a:off x="10536553" y="3817815"/>
            <a:ext cx="6639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75</a:t>
            </a:r>
            <a:r>
              <a:rPr lang="en-US" altLang="ko-KR" sz="1200" b="1" dirty="0">
                <a:solidFill>
                  <a:schemeClr val="accent2"/>
                </a:solidFill>
              </a:rPr>
              <a:t>%</a:t>
            </a:r>
            <a:endParaRPr lang="ko-KR" altLang="en-US" sz="1200" b="1" dirty="0">
              <a:solidFill>
                <a:schemeClr val="accent2"/>
              </a:solidFill>
            </a:endParaRPr>
          </a:p>
        </p:txBody>
      </p:sp>
      <p:cxnSp>
        <p:nvCxnSpPr>
          <p:cNvPr id="103" name="직선 연결선 294"/>
          <p:cNvCxnSpPr/>
          <p:nvPr/>
        </p:nvCxnSpPr>
        <p:spPr bwMode="auto">
          <a:xfrm>
            <a:off x="7863176" y="4833861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295"/>
          <p:cNvCxnSpPr/>
          <p:nvPr/>
        </p:nvCxnSpPr>
        <p:spPr bwMode="auto">
          <a:xfrm>
            <a:off x="7863176" y="4529049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863176" y="4520192"/>
            <a:ext cx="79220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Case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타원 297"/>
          <p:cNvSpPr/>
          <p:nvPr/>
        </p:nvSpPr>
        <p:spPr>
          <a:xfrm>
            <a:off x="7394184" y="4470361"/>
            <a:ext cx="388504" cy="38850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07" name="TextBox 106"/>
          <p:cNvSpPr txBox="1"/>
          <p:nvPr/>
        </p:nvSpPr>
        <p:spPr>
          <a:xfrm>
            <a:off x="7394185" y="4922190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8" name="Rounded Rectangle 27"/>
          <p:cNvSpPr/>
          <p:nvPr/>
        </p:nvSpPr>
        <p:spPr>
          <a:xfrm>
            <a:off x="1128195" y="4556891"/>
            <a:ext cx="230803" cy="17728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9" name="Rounded Rectangle 7"/>
          <p:cNvSpPr/>
          <p:nvPr/>
        </p:nvSpPr>
        <p:spPr>
          <a:xfrm>
            <a:off x="7486108" y="4552809"/>
            <a:ext cx="234654" cy="2025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5094881" y="1383011"/>
            <a:ext cx="1764909" cy="5187735"/>
            <a:chOff x="6471827" y="627534"/>
            <a:chExt cx="1298611" cy="4144897"/>
          </a:xfrm>
        </p:grpSpPr>
        <p:sp>
          <p:nvSpPr>
            <p:cNvPr id="111" name="Oval 110"/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113" name="Freeform 10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700" dirty="0"/>
                  <a:t> </a:t>
                </a:r>
                <a:endParaRPr lang="ko-KR" altLang="en-US" sz="2700" dirty="0"/>
              </a:p>
            </p:txBody>
          </p:sp>
          <p:sp>
            <p:nvSpPr>
              <p:cNvPr id="114" name="Freeform 11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Freeform 12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Freeform 13"/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Freeform 14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Freeform 15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Freeform 16"/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Freeform 17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Freeform 18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Freeform 19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23" name="Freeform 20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Freeform 21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5" name="Freeform 22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-1" fmla="*/ 196595 w 200477"/>
                  <a:gd name="connsiteY0-2" fmla="*/ 136842 h 252445"/>
                  <a:gd name="connsiteX1-3" fmla="*/ 191515 w 200477"/>
                  <a:gd name="connsiteY1-4" fmla="*/ 80962 h 252445"/>
                  <a:gd name="connsiteX2-5" fmla="*/ 181355 w 200477"/>
                  <a:gd name="connsiteY2-6" fmla="*/ 40322 h 252445"/>
                  <a:gd name="connsiteX3-7" fmla="*/ 155955 w 200477"/>
                  <a:gd name="connsiteY3-8" fmla="*/ 9842 h 252445"/>
                  <a:gd name="connsiteX4-9" fmla="*/ 155955 w 200477"/>
                  <a:gd name="connsiteY4-10" fmla="*/ 50482 h 252445"/>
                  <a:gd name="connsiteX5-11" fmla="*/ 110235 w 200477"/>
                  <a:gd name="connsiteY5-12" fmla="*/ 65722 h 252445"/>
                  <a:gd name="connsiteX6-13" fmla="*/ 64515 w 200477"/>
                  <a:gd name="connsiteY6-14" fmla="*/ 65722 h 252445"/>
                  <a:gd name="connsiteX7-15" fmla="*/ 23875 w 200477"/>
                  <a:gd name="connsiteY7-16" fmla="*/ 20002 h 252445"/>
                  <a:gd name="connsiteX8-17" fmla="*/ 3555 w 200477"/>
                  <a:gd name="connsiteY8-18" fmla="*/ 4762 h 252445"/>
                  <a:gd name="connsiteX9-19" fmla="*/ 3555 w 200477"/>
                  <a:gd name="connsiteY9-20" fmla="*/ 101282 h 252445"/>
                  <a:gd name="connsiteX10-21" fmla="*/ 39115 w 200477"/>
                  <a:gd name="connsiteY10-22" fmla="*/ 243522 h 252445"/>
                  <a:gd name="connsiteX11-23" fmla="*/ 130555 w 200477"/>
                  <a:gd name="connsiteY11-24" fmla="*/ 228282 h 252445"/>
                  <a:gd name="connsiteX12-25" fmla="*/ 196595 w 200477"/>
                  <a:gd name="connsiteY12-26" fmla="*/ 136842 h 2524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3718" y="2767282"/>
            <a:ext cx="42594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anose="020B0604020202020204" pitchFamily="34" charset="0"/>
              </a:rPr>
              <a:t>Simple Portfolio </a:t>
            </a:r>
            <a:endParaRPr lang="en-US" altLang="ko-KR" sz="40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r>
              <a:rPr lang="en-US" altLang="ko-KR" sz="4000" b="1" dirty="0">
                <a:solidFill>
                  <a:schemeClr val="bg1"/>
                </a:solidFill>
                <a:cs typeface="Arial" panose="020B0604020202020204" pitchFamily="34" charset="0"/>
              </a:rPr>
              <a:t>Presentation</a:t>
            </a:r>
            <a:endParaRPr lang="en-US" altLang="ko-KR" sz="4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3718" y="5036072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9071" y="929378"/>
            <a:ext cx="4751360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We Create</a:t>
            </a:r>
            <a:endParaRPr lang="en-US" altLang="ko-KR" sz="2800" b="1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algn="r"/>
            <a:r>
              <a:rPr lang="en-US" altLang="ko-KR" sz="2800" b="1" dirty="0">
                <a:solidFill>
                  <a:schemeClr val="accent1"/>
                </a:solidFill>
                <a:cs typeface="Arial" panose="020B0604020202020204" pitchFamily="34" charset="0"/>
              </a:rPr>
              <a:t>Professional Presentation</a:t>
            </a:r>
            <a:endParaRPr lang="ko-KR" altLang="en-US" sz="28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65"/>
          </p:nvPr>
        </p:nvSpPr>
        <p:spPr/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52986" y="1803724"/>
            <a:ext cx="672075" cy="67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ectangle 3"/>
          <p:cNvSpPr/>
          <p:nvPr/>
        </p:nvSpPr>
        <p:spPr>
          <a:xfrm>
            <a:off x="5265728" y="1803724"/>
            <a:ext cx="672075" cy="672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Rectangle 4"/>
          <p:cNvSpPr/>
          <p:nvPr/>
        </p:nvSpPr>
        <p:spPr>
          <a:xfrm>
            <a:off x="6378470" y="1803724"/>
            <a:ext cx="672075" cy="67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ectangle 5"/>
          <p:cNvSpPr/>
          <p:nvPr/>
        </p:nvSpPr>
        <p:spPr>
          <a:xfrm>
            <a:off x="7491211" y="1803724"/>
            <a:ext cx="672075" cy="672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TextBox 6"/>
          <p:cNvSpPr txBox="1"/>
          <p:nvPr/>
        </p:nvSpPr>
        <p:spPr>
          <a:xfrm>
            <a:off x="4218763" y="1852126"/>
            <a:ext cx="54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S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1505" y="1852126"/>
            <a:ext cx="54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W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4247" y="1852126"/>
            <a:ext cx="54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O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6988" y="1852126"/>
            <a:ext cx="54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T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1" name="Elbow Connector 38"/>
          <p:cNvCxnSpPr>
            <a:stCxn id="3" idx="2"/>
            <a:endCxn id="16" idx="0"/>
          </p:cNvCxnSpPr>
          <p:nvPr/>
        </p:nvCxnSpPr>
        <p:spPr>
          <a:xfrm rot="5400000">
            <a:off x="2842222" y="1649666"/>
            <a:ext cx="820668" cy="247293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39"/>
          <p:cNvCxnSpPr>
            <a:stCxn id="6" idx="2"/>
            <a:endCxn id="38" idx="0"/>
          </p:cNvCxnSpPr>
          <p:nvPr/>
        </p:nvCxnSpPr>
        <p:spPr>
          <a:xfrm rot="16200000" flipH="1">
            <a:off x="8574646" y="1728401"/>
            <a:ext cx="857578" cy="235237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40"/>
          <p:cNvCxnSpPr>
            <a:stCxn id="4" idx="2"/>
            <a:endCxn id="23" idx="0"/>
          </p:cNvCxnSpPr>
          <p:nvPr/>
        </p:nvCxnSpPr>
        <p:spPr>
          <a:xfrm rot="5400000">
            <a:off x="4759182" y="2453884"/>
            <a:ext cx="820668" cy="864499"/>
          </a:xfrm>
          <a:prstGeom prst="bentConnector3">
            <a:avLst/>
          </a:prstGeom>
          <a:ln w="19050">
            <a:solidFill>
              <a:schemeClr val="accent2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41"/>
          <p:cNvCxnSpPr>
            <a:stCxn id="5" idx="2"/>
            <a:endCxn id="30" idx="0"/>
          </p:cNvCxnSpPr>
          <p:nvPr/>
        </p:nvCxnSpPr>
        <p:spPr>
          <a:xfrm rot="16200000" flipH="1">
            <a:off x="6676141" y="2514164"/>
            <a:ext cx="820668" cy="743937"/>
          </a:xfrm>
          <a:prstGeom prst="bentConnector3">
            <a:avLst/>
          </a:prstGeom>
          <a:ln w="1905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70"/>
          <p:cNvGrpSpPr/>
          <p:nvPr/>
        </p:nvGrpSpPr>
        <p:grpSpPr>
          <a:xfrm>
            <a:off x="936087" y="3296466"/>
            <a:ext cx="2160000" cy="2770952"/>
            <a:chOff x="936087" y="3296466"/>
            <a:chExt cx="2160000" cy="2770952"/>
          </a:xfrm>
        </p:grpSpPr>
        <p:sp>
          <p:nvSpPr>
            <p:cNvPr id="16" name="Rounded Rectangle 2"/>
            <p:cNvSpPr/>
            <p:nvPr/>
          </p:nvSpPr>
          <p:spPr>
            <a:xfrm>
              <a:off x="1220636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99688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" name="자유형: 도형 51"/>
            <p:cNvSpPr/>
            <p:nvPr/>
          </p:nvSpPr>
          <p:spPr>
            <a:xfrm>
              <a:off x="936087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6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9" name="Group 5"/>
            <p:cNvGrpSpPr/>
            <p:nvPr/>
          </p:nvGrpSpPr>
          <p:grpSpPr>
            <a:xfrm>
              <a:off x="1119942" y="4405678"/>
              <a:ext cx="1792290" cy="1378351"/>
              <a:chOff x="6728048" y="3326250"/>
              <a:chExt cx="1728192" cy="124774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728048" y="3654572"/>
                <a:ext cx="1728192" cy="91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728048" y="3326250"/>
                <a:ext cx="1728192" cy="278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STRENGTHS</a:t>
                </a:r>
                <a:endParaRPr lang="ko-KR" altLang="en-US" sz="1400" b="1" dirty="0">
                  <a:solidFill>
                    <a:schemeClr val="accent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그룹 69"/>
          <p:cNvGrpSpPr/>
          <p:nvPr/>
        </p:nvGrpSpPr>
        <p:grpSpPr>
          <a:xfrm>
            <a:off x="3657265" y="3296466"/>
            <a:ext cx="2160000" cy="2770952"/>
            <a:chOff x="3657265" y="3296466"/>
            <a:chExt cx="2160000" cy="2770952"/>
          </a:xfrm>
        </p:grpSpPr>
        <p:sp>
          <p:nvSpPr>
            <p:cNvPr id="23" name="Rounded Rectangle 8"/>
            <p:cNvSpPr/>
            <p:nvPr/>
          </p:nvSpPr>
          <p:spPr>
            <a:xfrm>
              <a:off x="3941814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20866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W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자유형: 도형 54"/>
            <p:cNvSpPr/>
            <p:nvPr/>
          </p:nvSpPr>
          <p:spPr>
            <a:xfrm>
              <a:off x="3657265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5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26" name="Group 11"/>
            <p:cNvGrpSpPr/>
            <p:nvPr/>
          </p:nvGrpSpPr>
          <p:grpSpPr>
            <a:xfrm>
              <a:off x="3841120" y="4405678"/>
              <a:ext cx="1792290" cy="1378351"/>
              <a:chOff x="6728048" y="3326250"/>
              <a:chExt cx="1728192" cy="1247747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6728048" y="3654572"/>
                <a:ext cx="1728192" cy="91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28048" y="3326250"/>
                <a:ext cx="1728192" cy="278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WEAKNESS</a:t>
                </a:r>
                <a:endParaRPr lang="ko-KR" altLang="en-US" sz="1400" b="1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그룹 68"/>
          <p:cNvGrpSpPr/>
          <p:nvPr/>
        </p:nvGrpSpPr>
        <p:grpSpPr>
          <a:xfrm>
            <a:off x="6378443" y="3296466"/>
            <a:ext cx="2160000" cy="2770952"/>
            <a:chOff x="6378443" y="3296466"/>
            <a:chExt cx="2160000" cy="2770952"/>
          </a:xfrm>
        </p:grpSpPr>
        <p:sp>
          <p:nvSpPr>
            <p:cNvPr id="30" name="Rounded Rectangle 14"/>
            <p:cNvSpPr/>
            <p:nvPr/>
          </p:nvSpPr>
          <p:spPr>
            <a:xfrm>
              <a:off x="6662992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42044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O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자유형: 도형 53"/>
            <p:cNvSpPr/>
            <p:nvPr/>
          </p:nvSpPr>
          <p:spPr>
            <a:xfrm>
              <a:off x="6378443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5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33" name="Group 17"/>
            <p:cNvGrpSpPr/>
            <p:nvPr/>
          </p:nvGrpSpPr>
          <p:grpSpPr>
            <a:xfrm>
              <a:off x="6562298" y="4405678"/>
              <a:ext cx="1792290" cy="1378351"/>
              <a:chOff x="6728048" y="3326250"/>
              <a:chExt cx="1728192" cy="1247747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6728048" y="3654572"/>
                <a:ext cx="1728192" cy="91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728048" y="3326250"/>
                <a:ext cx="1728192" cy="278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  <a:cs typeface="Arial" panose="020B0604020202020204" pitchFamily="34" charset="0"/>
                  </a:rPr>
                  <a:t>OPPORTUNITIES</a:t>
                </a:r>
                <a:endParaRPr lang="ko-KR" altLang="en-US" sz="1400" b="1" dirty="0">
                  <a:solidFill>
                    <a:schemeClr val="accent3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그룹 67"/>
          <p:cNvGrpSpPr/>
          <p:nvPr/>
        </p:nvGrpSpPr>
        <p:grpSpPr>
          <a:xfrm>
            <a:off x="9099621" y="3296466"/>
            <a:ext cx="2160000" cy="2770952"/>
            <a:chOff x="9099621" y="3296466"/>
            <a:chExt cx="2160000" cy="2770952"/>
          </a:xfrm>
        </p:grpSpPr>
        <p:sp>
          <p:nvSpPr>
            <p:cNvPr id="37" name="Rounded Rectangle 20"/>
            <p:cNvSpPr/>
            <p:nvPr/>
          </p:nvSpPr>
          <p:spPr>
            <a:xfrm>
              <a:off x="9384170" y="3296466"/>
              <a:ext cx="1590903" cy="1235265"/>
            </a:xfrm>
            <a:prstGeom prst="roundRect">
              <a:avLst>
                <a:gd name="adj" fmla="val 806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863222" y="3333377"/>
              <a:ext cx="6327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자유형: 도형 52"/>
            <p:cNvSpPr/>
            <p:nvPr/>
          </p:nvSpPr>
          <p:spPr>
            <a:xfrm>
              <a:off x="9099621" y="3763418"/>
              <a:ext cx="2160000" cy="2304000"/>
            </a:xfrm>
            <a:custGeom>
              <a:avLst/>
              <a:gdLst>
                <a:gd name="connsiteX0" fmla="*/ 134978 w 2160000"/>
                <a:gd name="connsiteY0" fmla="*/ 0 h 2304000"/>
                <a:gd name="connsiteX1" fmla="*/ 595169 w 2160000"/>
                <a:gd name="connsiteY1" fmla="*/ 0 h 2304000"/>
                <a:gd name="connsiteX2" fmla="*/ 603978 w 2160000"/>
                <a:gd name="connsiteY2" fmla="*/ 87383 h 2304000"/>
                <a:gd name="connsiteX3" fmla="*/ 1080000 w 2160000"/>
                <a:gd name="connsiteY3" fmla="*/ 475352 h 2304000"/>
                <a:gd name="connsiteX4" fmla="*/ 1556022 w 2160000"/>
                <a:gd name="connsiteY4" fmla="*/ 87383 h 2304000"/>
                <a:gd name="connsiteX5" fmla="*/ 1564831 w 2160000"/>
                <a:gd name="connsiteY5" fmla="*/ 0 h 2304000"/>
                <a:gd name="connsiteX6" fmla="*/ 2025022 w 2160000"/>
                <a:gd name="connsiteY6" fmla="*/ 0 h 2304000"/>
                <a:gd name="connsiteX7" fmla="*/ 2160000 w 2160000"/>
                <a:gd name="connsiteY7" fmla="*/ 134978 h 2304000"/>
                <a:gd name="connsiteX8" fmla="*/ 2160000 w 2160000"/>
                <a:gd name="connsiteY8" fmla="*/ 2169022 h 2304000"/>
                <a:gd name="connsiteX9" fmla="*/ 2025022 w 2160000"/>
                <a:gd name="connsiteY9" fmla="*/ 2304000 h 2304000"/>
                <a:gd name="connsiteX10" fmla="*/ 134978 w 2160000"/>
                <a:gd name="connsiteY10" fmla="*/ 2304000 h 2304000"/>
                <a:gd name="connsiteX11" fmla="*/ 0 w 2160000"/>
                <a:gd name="connsiteY11" fmla="*/ 2169022 h 2304000"/>
                <a:gd name="connsiteX12" fmla="*/ 0 w 2160000"/>
                <a:gd name="connsiteY12" fmla="*/ 134978 h 2304000"/>
                <a:gd name="connsiteX13" fmla="*/ 134978 w 2160000"/>
                <a:gd name="connsiteY13" fmla="*/ 0 h 23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60000" h="2304000">
                  <a:moveTo>
                    <a:pt x="134978" y="0"/>
                  </a:moveTo>
                  <a:lnTo>
                    <a:pt x="595169" y="0"/>
                  </a:lnTo>
                  <a:lnTo>
                    <a:pt x="603978" y="87383"/>
                  </a:lnTo>
                  <a:cubicBezTo>
                    <a:pt x="649285" y="308797"/>
                    <a:pt x="845192" y="475352"/>
                    <a:pt x="1080000" y="475352"/>
                  </a:cubicBezTo>
                  <a:cubicBezTo>
                    <a:pt x="1314808" y="475352"/>
                    <a:pt x="1510715" y="308797"/>
                    <a:pt x="1556022" y="87383"/>
                  </a:cubicBezTo>
                  <a:lnTo>
                    <a:pt x="1564831" y="0"/>
                  </a:lnTo>
                  <a:lnTo>
                    <a:pt x="2025022" y="0"/>
                  </a:lnTo>
                  <a:cubicBezTo>
                    <a:pt x="2099568" y="0"/>
                    <a:pt x="2160000" y="60432"/>
                    <a:pt x="2160000" y="134978"/>
                  </a:cubicBezTo>
                  <a:lnTo>
                    <a:pt x="2160000" y="2169022"/>
                  </a:lnTo>
                  <a:cubicBezTo>
                    <a:pt x="2160000" y="2243568"/>
                    <a:pt x="2099568" y="2304000"/>
                    <a:pt x="2025022" y="2304000"/>
                  </a:cubicBezTo>
                  <a:lnTo>
                    <a:pt x="134978" y="2304000"/>
                  </a:lnTo>
                  <a:cubicBezTo>
                    <a:pt x="60432" y="2304000"/>
                    <a:pt x="0" y="2243568"/>
                    <a:pt x="0" y="2169022"/>
                  </a:cubicBezTo>
                  <a:lnTo>
                    <a:pt x="0" y="134978"/>
                  </a:lnTo>
                  <a:cubicBezTo>
                    <a:pt x="0" y="60432"/>
                    <a:pt x="60432" y="0"/>
                    <a:pt x="134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40" name="Group 23"/>
            <p:cNvGrpSpPr/>
            <p:nvPr/>
          </p:nvGrpSpPr>
          <p:grpSpPr>
            <a:xfrm>
              <a:off x="9283476" y="4405678"/>
              <a:ext cx="1792290" cy="1378351"/>
              <a:chOff x="6728048" y="3326250"/>
              <a:chExt cx="1728192" cy="124774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728048" y="3654572"/>
                <a:ext cx="1728192" cy="919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728048" y="3326250"/>
                <a:ext cx="1728192" cy="278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THREATS</a:t>
                </a:r>
                <a:endParaRPr lang="ko-KR" altLang="en-US" sz="1400" b="1" dirty="0">
                  <a:solidFill>
                    <a:schemeClr val="accent4"/>
                  </a:solidFill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15366" y="2690891"/>
            <a:ext cx="10876633" cy="165134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90000"/>
                </a:schemeClr>
              </a:gs>
              <a:gs pos="42000">
                <a:schemeClr val="tx1">
                  <a:alpha val="76000"/>
                </a:schemeClr>
              </a:gs>
              <a:gs pos="75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/>
          <p:cNvSpPr txBox="1"/>
          <p:nvPr/>
        </p:nvSpPr>
        <p:spPr>
          <a:xfrm>
            <a:off x="1764631" y="2903041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anose="020B0604020202020204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4540" y="3608090"/>
            <a:ext cx="562536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Insert the Sub Title of Your Presentation</a:t>
            </a:r>
            <a:endParaRPr lang="ko-KR" alt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98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/>
          <p:cNvSpPr/>
          <p:nvPr/>
        </p:nvSpPr>
        <p:spPr>
          <a:xfrm>
            <a:off x="-4786" y="6518503"/>
            <a:ext cx="12196786" cy="339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/>
          <p:cNvSpPr/>
          <p:nvPr/>
        </p:nvSpPr>
        <p:spPr>
          <a:xfrm>
            <a:off x="11732126" y="-1"/>
            <a:ext cx="459874" cy="2096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그룹 10"/>
          <p:cNvGrpSpPr/>
          <p:nvPr/>
        </p:nvGrpSpPr>
        <p:grpSpPr>
          <a:xfrm>
            <a:off x="3527674" y="1875476"/>
            <a:ext cx="5309791" cy="3123969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646" name="Freeform 8"/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ko-KR" altLang="en-US" sz="1200"/>
            </a:p>
          </p:txBody>
        </p:sp>
        <p:sp>
          <p:nvSpPr>
            <p:cNvPr id="647" name="Freeform 9"/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ko-KR" altLang="en-US" sz="1200"/>
            </a:p>
          </p:txBody>
        </p:sp>
        <p:sp>
          <p:nvSpPr>
            <p:cNvPr id="648" name="Freeform 10"/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ko-KR" altLang="en-US" sz="1200"/>
            </a:p>
          </p:txBody>
        </p:sp>
        <p:sp>
          <p:nvSpPr>
            <p:cNvPr id="649" name="Freeform 11"/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ko-KR" altLang="en-US" sz="12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601" name="Rectangle 600"/>
          <p:cNvSpPr/>
          <p:nvPr/>
        </p:nvSpPr>
        <p:spPr>
          <a:xfrm>
            <a:off x="730916" y="5216670"/>
            <a:ext cx="482763" cy="482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02" name="그룹 4"/>
          <p:cNvGrpSpPr/>
          <p:nvPr/>
        </p:nvGrpSpPr>
        <p:grpSpPr>
          <a:xfrm>
            <a:off x="1254019" y="5256838"/>
            <a:ext cx="1692000" cy="926443"/>
            <a:chOff x="1254019" y="5143184"/>
            <a:chExt cx="1692000" cy="926443"/>
          </a:xfrm>
        </p:grpSpPr>
        <p:sp>
          <p:nvSpPr>
            <p:cNvPr id="603" name="TextBox 602"/>
            <p:cNvSpPr txBox="1"/>
            <p:nvPr/>
          </p:nvSpPr>
          <p:spPr>
            <a:xfrm>
              <a:off x="1254019" y="5607962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4" name="TextBox 603"/>
            <p:cNvSpPr txBox="1"/>
            <p:nvPr/>
          </p:nvSpPr>
          <p:spPr>
            <a:xfrm>
              <a:off x="1254019" y="5143184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5" name="Rectangle 604"/>
          <p:cNvSpPr/>
          <p:nvPr/>
        </p:nvSpPr>
        <p:spPr>
          <a:xfrm>
            <a:off x="3570764" y="5216670"/>
            <a:ext cx="482763" cy="482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06" name="그룹 6"/>
          <p:cNvGrpSpPr/>
          <p:nvPr/>
        </p:nvGrpSpPr>
        <p:grpSpPr>
          <a:xfrm>
            <a:off x="4093867" y="5244125"/>
            <a:ext cx="1692000" cy="926443"/>
            <a:chOff x="4530549" y="5130471"/>
            <a:chExt cx="1692000" cy="926443"/>
          </a:xfrm>
        </p:grpSpPr>
        <p:sp>
          <p:nvSpPr>
            <p:cNvPr id="607" name="TextBox 606"/>
            <p:cNvSpPr txBox="1"/>
            <p:nvPr/>
          </p:nvSpPr>
          <p:spPr>
            <a:xfrm>
              <a:off x="4530549" y="5595249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8" name="TextBox 607"/>
            <p:cNvSpPr txBox="1"/>
            <p:nvPr/>
          </p:nvSpPr>
          <p:spPr>
            <a:xfrm>
              <a:off x="4530549" y="513047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09" name="Rectangle 608"/>
          <p:cNvSpPr/>
          <p:nvPr/>
        </p:nvSpPr>
        <p:spPr>
          <a:xfrm>
            <a:off x="6410612" y="5216670"/>
            <a:ext cx="482763" cy="4827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0" name="그룹 7"/>
          <p:cNvGrpSpPr/>
          <p:nvPr/>
        </p:nvGrpSpPr>
        <p:grpSpPr>
          <a:xfrm>
            <a:off x="6933715" y="5240937"/>
            <a:ext cx="1692000" cy="926443"/>
            <a:chOff x="6690464" y="5127283"/>
            <a:chExt cx="1692000" cy="926443"/>
          </a:xfrm>
        </p:grpSpPr>
        <p:sp>
          <p:nvSpPr>
            <p:cNvPr id="611" name="TextBox 610"/>
            <p:cNvSpPr txBox="1"/>
            <p:nvPr/>
          </p:nvSpPr>
          <p:spPr>
            <a:xfrm>
              <a:off x="6690464" y="5592061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2" name="TextBox 611"/>
            <p:cNvSpPr txBox="1"/>
            <p:nvPr/>
          </p:nvSpPr>
          <p:spPr>
            <a:xfrm>
              <a:off x="6690464" y="512728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13" name="Rectangle 612"/>
          <p:cNvSpPr/>
          <p:nvPr/>
        </p:nvSpPr>
        <p:spPr>
          <a:xfrm>
            <a:off x="9250460" y="5216670"/>
            <a:ext cx="482763" cy="482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4" name="그룹 8"/>
          <p:cNvGrpSpPr/>
          <p:nvPr/>
        </p:nvGrpSpPr>
        <p:grpSpPr>
          <a:xfrm>
            <a:off x="9773564" y="5218699"/>
            <a:ext cx="1692000" cy="926443"/>
            <a:chOff x="8850379" y="5105045"/>
            <a:chExt cx="1692000" cy="926443"/>
          </a:xfrm>
        </p:grpSpPr>
        <p:sp>
          <p:nvSpPr>
            <p:cNvPr id="615" name="TextBox 614"/>
            <p:cNvSpPr txBox="1"/>
            <p:nvPr/>
          </p:nvSpPr>
          <p:spPr>
            <a:xfrm>
              <a:off x="8850379" y="5569823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6" name="TextBox 615"/>
            <p:cNvSpPr txBox="1"/>
            <p:nvPr/>
          </p:nvSpPr>
          <p:spPr>
            <a:xfrm>
              <a:off x="8850379" y="5105045"/>
              <a:ext cx="169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Performance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17" name="Oval 616"/>
          <p:cNvSpPr/>
          <p:nvPr/>
        </p:nvSpPr>
        <p:spPr>
          <a:xfrm>
            <a:off x="3842295" y="2478911"/>
            <a:ext cx="1008112" cy="1008112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18" name="Elbow Connector 5"/>
          <p:cNvCxnSpPr>
            <a:stCxn id="621" idx="0"/>
            <a:endCxn id="617" idx="0"/>
          </p:cNvCxnSpPr>
          <p:nvPr/>
        </p:nvCxnSpPr>
        <p:spPr>
          <a:xfrm rot="5400000" flipH="1" flipV="1">
            <a:off x="3165676" y="1458385"/>
            <a:ext cx="160148" cy="2201201"/>
          </a:xfrm>
          <a:prstGeom prst="bentConnector3">
            <a:avLst>
              <a:gd name="adj1" fmla="val 242743"/>
            </a:avLst>
          </a:prstGeom>
          <a:ln w="19050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9" name="Chart 7"/>
          <p:cNvGraphicFramePr/>
          <p:nvPr/>
        </p:nvGraphicFramePr>
        <p:xfrm>
          <a:off x="630251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20" name="그룹 9"/>
          <p:cNvGrpSpPr/>
          <p:nvPr/>
        </p:nvGrpSpPr>
        <p:grpSpPr>
          <a:xfrm>
            <a:off x="1461150" y="2639059"/>
            <a:ext cx="1368000" cy="680372"/>
            <a:chOff x="1461150" y="2929298"/>
            <a:chExt cx="1368000" cy="680372"/>
          </a:xfrm>
        </p:grpSpPr>
        <p:sp>
          <p:nvSpPr>
            <p:cNvPr id="621" name="TextBox 620"/>
            <p:cNvSpPr txBox="1"/>
            <p:nvPr/>
          </p:nvSpPr>
          <p:spPr>
            <a:xfrm>
              <a:off x="1461150" y="292929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2" name="TextBox 621"/>
            <p:cNvSpPr txBox="1"/>
            <p:nvPr/>
          </p:nvSpPr>
          <p:spPr>
            <a:xfrm>
              <a:off x="1461150" y="314800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23" name="Oval 622"/>
          <p:cNvSpPr/>
          <p:nvPr/>
        </p:nvSpPr>
        <p:spPr>
          <a:xfrm>
            <a:off x="4721737" y="3647194"/>
            <a:ext cx="1008112" cy="1008112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24" name="Elbow Connector 97"/>
          <p:cNvCxnSpPr>
            <a:stCxn id="627" idx="2"/>
            <a:endCxn id="623" idx="4"/>
          </p:cNvCxnSpPr>
          <p:nvPr/>
        </p:nvCxnSpPr>
        <p:spPr>
          <a:xfrm rot="16200000" flipH="1">
            <a:off x="3590799" y="3020311"/>
            <a:ext cx="189345" cy="3080643"/>
          </a:xfrm>
          <a:prstGeom prst="bentConnector3">
            <a:avLst>
              <a:gd name="adj1" fmla="val 220732"/>
            </a:avLst>
          </a:prstGeom>
          <a:ln w="1905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5" name="그룹 10"/>
          <p:cNvGrpSpPr/>
          <p:nvPr/>
        </p:nvGrpSpPr>
        <p:grpSpPr>
          <a:xfrm>
            <a:off x="1461150" y="3785589"/>
            <a:ext cx="1368000" cy="680372"/>
            <a:chOff x="1461150" y="3733768"/>
            <a:chExt cx="1368000" cy="680372"/>
          </a:xfrm>
        </p:grpSpPr>
        <p:sp>
          <p:nvSpPr>
            <p:cNvPr id="626" name="TextBox 625"/>
            <p:cNvSpPr txBox="1"/>
            <p:nvPr/>
          </p:nvSpPr>
          <p:spPr>
            <a:xfrm>
              <a:off x="1461150" y="3733768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1461150" y="3952475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28" name="Oval 627"/>
          <p:cNvSpPr/>
          <p:nvPr/>
        </p:nvSpPr>
        <p:spPr>
          <a:xfrm>
            <a:off x="5976266" y="2287748"/>
            <a:ext cx="1008112" cy="100811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29" name="Elbow Connector 117"/>
          <p:cNvCxnSpPr>
            <a:stCxn id="633" idx="0"/>
            <a:endCxn id="628" idx="0"/>
          </p:cNvCxnSpPr>
          <p:nvPr/>
        </p:nvCxnSpPr>
        <p:spPr>
          <a:xfrm rot="16200000" flipV="1">
            <a:off x="8098563" y="669508"/>
            <a:ext cx="351311" cy="3587792"/>
          </a:xfrm>
          <a:prstGeom prst="bentConnector3">
            <a:avLst>
              <a:gd name="adj1" fmla="val 165071"/>
            </a:avLst>
          </a:prstGeom>
          <a:ln w="19050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0" name="Oval 629"/>
          <p:cNvSpPr/>
          <p:nvPr/>
        </p:nvSpPr>
        <p:spPr>
          <a:xfrm>
            <a:off x="7547615" y="3882894"/>
            <a:ext cx="1008112" cy="1008112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31" name="Elbow Connector 119"/>
          <p:cNvCxnSpPr>
            <a:stCxn id="637" idx="2"/>
            <a:endCxn id="630" idx="4"/>
          </p:cNvCxnSpPr>
          <p:nvPr/>
        </p:nvCxnSpPr>
        <p:spPr>
          <a:xfrm rot="5400000">
            <a:off x="8849142" y="3668491"/>
            <a:ext cx="425045" cy="2019985"/>
          </a:xfrm>
          <a:prstGeom prst="bentConnector3">
            <a:avLst>
              <a:gd name="adj1" fmla="val 153783"/>
            </a:avLst>
          </a:prstGeom>
          <a:ln w="1905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2" name="그룹 11"/>
          <p:cNvGrpSpPr/>
          <p:nvPr/>
        </p:nvGrpSpPr>
        <p:grpSpPr>
          <a:xfrm>
            <a:off x="9384114" y="2639059"/>
            <a:ext cx="1368000" cy="680372"/>
            <a:chOff x="9384114" y="2697830"/>
            <a:chExt cx="1368000" cy="680372"/>
          </a:xfrm>
        </p:grpSpPr>
        <p:sp>
          <p:nvSpPr>
            <p:cNvPr id="633" name="TextBox 632"/>
            <p:cNvSpPr txBox="1"/>
            <p:nvPr/>
          </p:nvSpPr>
          <p:spPr>
            <a:xfrm>
              <a:off x="9384114" y="2697830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4" name="TextBox 633"/>
            <p:cNvSpPr txBox="1"/>
            <p:nvPr/>
          </p:nvSpPr>
          <p:spPr>
            <a:xfrm>
              <a:off x="9384114" y="2916537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35" name="그룹 12"/>
          <p:cNvGrpSpPr/>
          <p:nvPr/>
        </p:nvGrpSpPr>
        <p:grpSpPr>
          <a:xfrm>
            <a:off x="9387656" y="3785589"/>
            <a:ext cx="1368000" cy="680372"/>
            <a:chOff x="9387656" y="3672034"/>
            <a:chExt cx="1368000" cy="680372"/>
          </a:xfrm>
        </p:grpSpPr>
        <p:sp>
          <p:nvSpPr>
            <p:cNvPr id="636" name="TextBox 635"/>
            <p:cNvSpPr txBox="1"/>
            <p:nvPr/>
          </p:nvSpPr>
          <p:spPr>
            <a:xfrm>
              <a:off x="9387656" y="3672034"/>
              <a:ext cx="136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Country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7" name="TextBox 636"/>
            <p:cNvSpPr txBox="1"/>
            <p:nvPr/>
          </p:nvSpPr>
          <p:spPr>
            <a:xfrm>
              <a:off x="9387656" y="3890741"/>
              <a:ext cx="136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Data_01 : 12,000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Data_02 : 23,300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38" name="Oval 5"/>
          <p:cNvSpPr>
            <a:spLocks noChangeAspect="1"/>
          </p:cNvSpPr>
          <p:nvPr/>
        </p:nvSpPr>
        <p:spPr>
          <a:xfrm rot="2731250">
            <a:off x="835058" y="5262474"/>
            <a:ext cx="281159" cy="391150"/>
          </a:xfrm>
          <a:custGeom>
            <a:avLst/>
            <a:gdLst>
              <a:gd name="connsiteX0" fmla="*/ 1039044 w 3636899"/>
              <a:gd name="connsiteY0" fmla="*/ 4050240 h 5045835"/>
              <a:gd name="connsiteX1" fmla="*/ 1660895 w 3636899"/>
              <a:gd name="connsiteY1" fmla="*/ 4809930 h 5045835"/>
              <a:gd name="connsiteX2" fmla="*/ 2234521 w 3636899"/>
              <a:gd name="connsiteY2" fmla="*/ 4177436 h 5045835"/>
              <a:gd name="connsiteX3" fmla="*/ 1039044 w 3636899"/>
              <a:gd name="connsiteY3" fmla="*/ 4050240 h 5045835"/>
              <a:gd name="connsiteX4" fmla="*/ 1169589 w 3636899"/>
              <a:gd name="connsiteY4" fmla="*/ 1771180 h 5045835"/>
              <a:gd name="connsiteX5" fmla="*/ 1025680 w 3636899"/>
              <a:gd name="connsiteY5" fmla="*/ 2853062 h 5045835"/>
              <a:gd name="connsiteX6" fmla="*/ 2248675 w 3636899"/>
              <a:gd name="connsiteY6" fmla="*/ 1607627 h 5045835"/>
              <a:gd name="connsiteX7" fmla="*/ 1169589 w 3636899"/>
              <a:gd name="connsiteY7" fmla="*/ 1771180 h 5045835"/>
              <a:gd name="connsiteX8" fmla="*/ 1324953 w 3636899"/>
              <a:gd name="connsiteY8" fmla="*/ 341157 h 5045835"/>
              <a:gd name="connsiteX9" fmla="*/ 1098518 w 3636899"/>
              <a:gd name="connsiteY9" fmla="*/ 738579 h 5045835"/>
              <a:gd name="connsiteX10" fmla="*/ 2154566 w 3636899"/>
              <a:gd name="connsiteY10" fmla="*/ 620863 h 5045835"/>
              <a:gd name="connsiteX11" fmla="*/ 1651686 w 3636899"/>
              <a:gd name="connsiteY11" fmla="*/ 157712 h 5045835"/>
              <a:gd name="connsiteX12" fmla="*/ 1324953 w 3636899"/>
              <a:gd name="connsiteY12" fmla="*/ 341157 h 5045835"/>
              <a:gd name="connsiteX13" fmla="*/ 1094355 w 3636899"/>
              <a:gd name="connsiteY13" fmla="*/ 198263 h 5045835"/>
              <a:gd name="connsiteX14" fmla="*/ 1530362 w 3636899"/>
              <a:gd name="connsiteY14" fmla="*/ 0 h 5045835"/>
              <a:gd name="connsiteX15" fmla="*/ 2278023 w 3636899"/>
              <a:gd name="connsiteY15" fmla="*/ 649820 h 5045835"/>
              <a:gd name="connsiteX16" fmla="*/ 3092886 w 3636899"/>
              <a:gd name="connsiteY16" fmla="*/ 1110596 h 5045835"/>
              <a:gd name="connsiteX17" fmla="*/ 3213063 w 3636899"/>
              <a:gd name="connsiteY17" fmla="*/ 1241150 h 5045835"/>
              <a:gd name="connsiteX18" fmla="*/ 2755366 w 3636899"/>
              <a:gd name="connsiteY18" fmla="*/ 1707246 h 5045835"/>
              <a:gd name="connsiteX19" fmla="*/ 2755882 w 3636899"/>
              <a:gd name="connsiteY19" fmla="*/ 1707753 h 5045835"/>
              <a:gd name="connsiteX20" fmla="*/ 1320619 w 3636899"/>
              <a:gd name="connsiteY20" fmla="*/ 3169350 h 5045835"/>
              <a:gd name="connsiteX21" fmla="*/ 2467375 w 3636899"/>
              <a:gd name="connsiteY21" fmla="*/ 3045584 h 5045835"/>
              <a:gd name="connsiteX22" fmla="*/ 2723311 w 3636899"/>
              <a:gd name="connsiteY22" fmla="*/ 2356527 h 5045835"/>
              <a:gd name="connsiteX23" fmla="*/ 3452770 w 3636899"/>
              <a:gd name="connsiteY23" fmla="*/ 1613684 h 5045835"/>
              <a:gd name="connsiteX24" fmla="*/ 3116268 w 3636899"/>
              <a:gd name="connsiteY24" fmla="*/ 3682786 h 5045835"/>
              <a:gd name="connsiteX25" fmla="*/ 2391040 w 3636899"/>
              <a:gd name="connsiteY25" fmla="*/ 4133582 h 5045835"/>
              <a:gd name="connsiteX26" fmla="*/ 1530362 w 3636899"/>
              <a:gd name="connsiteY26" fmla="*/ 5045835 h 5045835"/>
              <a:gd name="connsiteX27" fmla="*/ 540444 w 3636899"/>
              <a:gd name="connsiteY27" fmla="*/ 3702221 h 5045835"/>
              <a:gd name="connsiteX28" fmla="*/ 518074 w 3636899"/>
              <a:gd name="connsiteY28" fmla="*/ 3677796 h 5045835"/>
              <a:gd name="connsiteX29" fmla="*/ 392931 w 3636899"/>
              <a:gd name="connsiteY29" fmla="*/ 2223883 h 5045835"/>
              <a:gd name="connsiteX30" fmla="*/ 260544 w 3636899"/>
              <a:gd name="connsiteY30" fmla="*/ 3343320 h 5045835"/>
              <a:gd name="connsiteX31" fmla="*/ 520696 w 3636899"/>
              <a:gd name="connsiteY31" fmla="*/ 1133979 h 5045835"/>
              <a:gd name="connsiteX32" fmla="*/ 625866 w 3636899"/>
              <a:gd name="connsiteY32" fmla="*/ 1037168 h 5045835"/>
              <a:gd name="connsiteX33" fmla="*/ 1094355 w 3636899"/>
              <a:gd name="connsiteY33" fmla="*/ 198263 h 5045835"/>
              <a:gd name="connsiteX0-1" fmla="*/ 1039044 w 3636899"/>
              <a:gd name="connsiteY0-2" fmla="*/ 4050240 h 5045835"/>
              <a:gd name="connsiteX1-3" fmla="*/ 1660895 w 3636899"/>
              <a:gd name="connsiteY1-4" fmla="*/ 4809930 h 5045835"/>
              <a:gd name="connsiteX2-5" fmla="*/ 2234521 w 3636899"/>
              <a:gd name="connsiteY2-6" fmla="*/ 4177436 h 5045835"/>
              <a:gd name="connsiteX3-7" fmla="*/ 1039044 w 3636899"/>
              <a:gd name="connsiteY3-8" fmla="*/ 4050240 h 5045835"/>
              <a:gd name="connsiteX4-9" fmla="*/ 1169589 w 3636899"/>
              <a:gd name="connsiteY4-10" fmla="*/ 1771180 h 5045835"/>
              <a:gd name="connsiteX5-11" fmla="*/ 1025680 w 3636899"/>
              <a:gd name="connsiteY5-12" fmla="*/ 2853062 h 5045835"/>
              <a:gd name="connsiteX6-13" fmla="*/ 2248675 w 3636899"/>
              <a:gd name="connsiteY6-14" fmla="*/ 1607627 h 5045835"/>
              <a:gd name="connsiteX7-15" fmla="*/ 1169589 w 3636899"/>
              <a:gd name="connsiteY7-16" fmla="*/ 1771180 h 5045835"/>
              <a:gd name="connsiteX8-17" fmla="*/ 1324953 w 3636899"/>
              <a:gd name="connsiteY8-18" fmla="*/ 341157 h 5045835"/>
              <a:gd name="connsiteX9-19" fmla="*/ 1098518 w 3636899"/>
              <a:gd name="connsiteY9-20" fmla="*/ 738579 h 5045835"/>
              <a:gd name="connsiteX10-21" fmla="*/ 2154566 w 3636899"/>
              <a:gd name="connsiteY10-22" fmla="*/ 620863 h 5045835"/>
              <a:gd name="connsiteX11-23" fmla="*/ 1651686 w 3636899"/>
              <a:gd name="connsiteY11-24" fmla="*/ 157712 h 5045835"/>
              <a:gd name="connsiteX12-25" fmla="*/ 1324953 w 3636899"/>
              <a:gd name="connsiteY12-26" fmla="*/ 341157 h 5045835"/>
              <a:gd name="connsiteX13-27" fmla="*/ 1094355 w 3636899"/>
              <a:gd name="connsiteY13-28" fmla="*/ 198263 h 5045835"/>
              <a:gd name="connsiteX14-29" fmla="*/ 1530362 w 3636899"/>
              <a:gd name="connsiteY14-30" fmla="*/ 0 h 5045835"/>
              <a:gd name="connsiteX15-31" fmla="*/ 2278023 w 3636899"/>
              <a:gd name="connsiteY15-32" fmla="*/ 649820 h 5045835"/>
              <a:gd name="connsiteX16-33" fmla="*/ 3092886 w 3636899"/>
              <a:gd name="connsiteY16-34" fmla="*/ 1110596 h 5045835"/>
              <a:gd name="connsiteX17-35" fmla="*/ 3213063 w 3636899"/>
              <a:gd name="connsiteY17-36" fmla="*/ 1241150 h 5045835"/>
              <a:gd name="connsiteX18-37" fmla="*/ 2755366 w 3636899"/>
              <a:gd name="connsiteY18-38" fmla="*/ 1707246 h 5045835"/>
              <a:gd name="connsiteX19-39" fmla="*/ 2755882 w 3636899"/>
              <a:gd name="connsiteY19-40" fmla="*/ 1707753 h 5045835"/>
              <a:gd name="connsiteX20-41" fmla="*/ 1320619 w 3636899"/>
              <a:gd name="connsiteY20-42" fmla="*/ 3169350 h 5045835"/>
              <a:gd name="connsiteX21-43" fmla="*/ 2467375 w 3636899"/>
              <a:gd name="connsiteY21-44" fmla="*/ 3045584 h 5045835"/>
              <a:gd name="connsiteX22-45" fmla="*/ 2723311 w 3636899"/>
              <a:gd name="connsiteY22-46" fmla="*/ 2356527 h 5045835"/>
              <a:gd name="connsiteX23-47" fmla="*/ 3452770 w 3636899"/>
              <a:gd name="connsiteY23-48" fmla="*/ 1613684 h 5045835"/>
              <a:gd name="connsiteX24-49" fmla="*/ 3116268 w 3636899"/>
              <a:gd name="connsiteY24-50" fmla="*/ 3682786 h 5045835"/>
              <a:gd name="connsiteX25-51" fmla="*/ 2391040 w 3636899"/>
              <a:gd name="connsiteY25-52" fmla="*/ 4133582 h 5045835"/>
              <a:gd name="connsiteX26-53" fmla="*/ 1530362 w 3636899"/>
              <a:gd name="connsiteY26-54" fmla="*/ 5045835 h 5045835"/>
              <a:gd name="connsiteX27-55" fmla="*/ 540444 w 3636899"/>
              <a:gd name="connsiteY27-56" fmla="*/ 3702221 h 5045835"/>
              <a:gd name="connsiteX28-57" fmla="*/ 392931 w 3636899"/>
              <a:gd name="connsiteY28-58" fmla="*/ 2223883 h 5045835"/>
              <a:gd name="connsiteX29-59" fmla="*/ 260544 w 3636899"/>
              <a:gd name="connsiteY29-60" fmla="*/ 3343320 h 5045835"/>
              <a:gd name="connsiteX30-61" fmla="*/ 520696 w 3636899"/>
              <a:gd name="connsiteY30-62" fmla="*/ 1133979 h 5045835"/>
              <a:gd name="connsiteX31-63" fmla="*/ 625866 w 3636899"/>
              <a:gd name="connsiteY31-64" fmla="*/ 1037168 h 5045835"/>
              <a:gd name="connsiteX32-65" fmla="*/ 1094355 w 3636899"/>
              <a:gd name="connsiteY32-66" fmla="*/ 198263 h 5045835"/>
              <a:gd name="connsiteX0-67" fmla="*/ 1039044 w 3636899"/>
              <a:gd name="connsiteY0-68" fmla="*/ 4050240 h 5045835"/>
              <a:gd name="connsiteX1-69" fmla="*/ 1660895 w 3636899"/>
              <a:gd name="connsiteY1-70" fmla="*/ 4809930 h 5045835"/>
              <a:gd name="connsiteX2-71" fmla="*/ 2234521 w 3636899"/>
              <a:gd name="connsiteY2-72" fmla="*/ 4177436 h 5045835"/>
              <a:gd name="connsiteX3-73" fmla="*/ 1039044 w 3636899"/>
              <a:gd name="connsiteY3-74" fmla="*/ 4050240 h 5045835"/>
              <a:gd name="connsiteX4-75" fmla="*/ 1169589 w 3636899"/>
              <a:gd name="connsiteY4-76" fmla="*/ 1771180 h 5045835"/>
              <a:gd name="connsiteX5-77" fmla="*/ 1025680 w 3636899"/>
              <a:gd name="connsiteY5-78" fmla="*/ 2853062 h 5045835"/>
              <a:gd name="connsiteX6-79" fmla="*/ 2248675 w 3636899"/>
              <a:gd name="connsiteY6-80" fmla="*/ 1607627 h 5045835"/>
              <a:gd name="connsiteX7-81" fmla="*/ 1169589 w 3636899"/>
              <a:gd name="connsiteY7-82" fmla="*/ 1771180 h 5045835"/>
              <a:gd name="connsiteX8-83" fmla="*/ 1324953 w 3636899"/>
              <a:gd name="connsiteY8-84" fmla="*/ 341157 h 5045835"/>
              <a:gd name="connsiteX9-85" fmla="*/ 1098518 w 3636899"/>
              <a:gd name="connsiteY9-86" fmla="*/ 738579 h 5045835"/>
              <a:gd name="connsiteX10-87" fmla="*/ 2154566 w 3636899"/>
              <a:gd name="connsiteY10-88" fmla="*/ 620863 h 5045835"/>
              <a:gd name="connsiteX11-89" fmla="*/ 1651686 w 3636899"/>
              <a:gd name="connsiteY11-90" fmla="*/ 157712 h 5045835"/>
              <a:gd name="connsiteX12-91" fmla="*/ 1324953 w 3636899"/>
              <a:gd name="connsiteY12-92" fmla="*/ 341157 h 5045835"/>
              <a:gd name="connsiteX13-93" fmla="*/ 1094355 w 3636899"/>
              <a:gd name="connsiteY13-94" fmla="*/ 198263 h 5045835"/>
              <a:gd name="connsiteX14-95" fmla="*/ 1530362 w 3636899"/>
              <a:gd name="connsiteY14-96" fmla="*/ 0 h 5045835"/>
              <a:gd name="connsiteX15-97" fmla="*/ 2278023 w 3636899"/>
              <a:gd name="connsiteY15-98" fmla="*/ 649820 h 5045835"/>
              <a:gd name="connsiteX16-99" fmla="*/ 3092886 w 3636899"/>
              <a:gd name="connsiteY16-100" fmla="*/ 1110596 h 5045835"/>
              <a:gd name="connsiteX17-101" fmla="*/ 3213063 w 3636899"/>
              <a:gd name="connsiteY17-102" fmla="*/ 1241150 h 5045835"/>
              <a:gd name="connsiteX18-103" fmla="*/ 2755366 w 3636899"/>
              <a:gd name="connsiteY18-104" fmla="*/ 1707246 h 5045835"/>
              <a:gd name="connsiteX19-105" fmla="*/ 2755882 w 3636899"/>
              <a:gd name="connsiteY19-106" fmla="*/ 1707753 h 5045835"/>
              <a:gd name="connsiteX20-107" fmla="*/ 1320619 w 3636899"/>
              <a:gd name="connsiteY20-108" fmla="*/ 3169350 h 5045835"/>
              <a:gd name="connsiteX21-109" fmla="*/ 2467375 w 3636899"/>
              <a:gd name="connsiteY21-110" fmla="*/ 3045584 h 5045835"/>
              <a:gd name="connsiteX22-111" fmla="*/ 2723311 w 3636899"/>
              <a:gd name="connsiteY22-112" fmla="*/ 2356527 h 5045835"/>
              <a:gd name="connsiteX23-113" fmla="*/ 3452770 w 3636899"/>
              <a:gd name="connsiteY23-114" fmla="*/ 1613684 h 5045835"/>
              <a:gd name="connsiteX24-115" fmla="*/ 3116268 w 3636899"/>
              <a:gd name="connsiteY24-116" fmla="*/ 3682786 h 5045835"/>
              <a:gd name="connsiteX25-117" fmla="*/ 2391040 w 3636899"/>
              <a:gd name="connsiteY25-118" fmla="*/ 4133582 h 5045835"/>
              <a:gd name="connsiteX26-119" fmla="*/ 1530362 w 3636899"/>
              <a:gd name="connsiteY26-120" fmla="*/ 5045835 h 5045835"/>
              <a:gd name="connsiteX27-121" fmla="*/ 540444 w 3636899"/>
              <a:gd name="connsiteY27-122" fmla="*/ 3702221 h 5045835"/>
              <a:gd name="connsiteX28-123" fmla="*/ 392931 w 3636899"/>
              <a:gd name="connsiteY28-124" fmla="*/ 2223883 h 5045835"/>
              <a:gd name="connsiteX29-125" fmla="*/ 260544 w 3636899"/>
              <a:gd name="connsiteY29-126" fmla="*/ 3343320 h 5045835"/>
              <a:gd name="connsiteX30-127" fmla="*/ 520696 w 3636899"/>
              <a:gd name="connsiteY30-128" fmla="*/ 1133979 h 5045835"/>
              <a:gd name="connsiteX31-129" fmla="*/ 625866 w 3636899"/>
              <a:gd name="connsiteY31-130" fmla="*/ 1037168 h 5045835"/>
              <a:gd name="connsiteX32-131" fmla="*/ 1094355 w 3636899"/>
              <a:gd name="connsiteY32-132" fmla="*/ 198263 h 5045835"/>
              <a:gd name="connsiteX0-133" fmla="*/ 1039044 w 3636899"/>
              <a:gd name="connsiteY0-134" fmla="*/ 4050240 h 5045835"/>
              <a:gd name="connsiteX1-135" fmla="*/ 1660895 w 3636899"/>
              <a:gd name="connsiteY1-136" fmla="*/ 4809930 h 5045835"/>
              <a:gd name="connsiteX2-137" fmla="*/ 2234521 w 3636899"/>
              <a:gd name="connsiteY2-138" fmla="*/ 4177436 h 5045835"/>
              <a:gd name="connsiteX3-139" fmla="*/ 1039044 w 3636899"/>
              <a:gd name="connsiteY3-140" fmla="*/ 4050240 h 5045835"/>
              <a:gd name="connsiteX4-141" fmla="*/ 1169589 w 3636899"/>
              <a:gd name="connsiteY4-142" fmla="*/ 1771180 h 5045835"/>
              <a:gd name="connsiteX5-143" fmla="*/ 1025680 w 3636899"/>
              <a:gd name="connsiteY5-144" fmla="*/ 2853062 h 5045835"/>
              <a:gd name="connsiteX6-145" fmla="*/ 2248675 w 3636899"/>
              <a:gd name="connsiteY6-146" fmla="*/ 1607627 h 5045835"/>
              <a:gd name="connsiteX7-147" fmla="*/ 1169589 w 3636899"/>
              <a:gd name="connsiteY7-148" fmla="*/ 1771180 h 5045835"/>
              <a:gd name="connsiteX8-149" fmla="*/ 1324953 w 3636899"/>
              <a:gd name="connsiteY8-150" fmla="*/ 341157 h 5045835"/>
              <a:gd name="connsiteX9-151" fmla="*/ 1098518 w 3636899"/>
              <a:gd name="connsiteY9-152" fmla="*/ 738579 h 5045835"/>
              <a:gd name="connsiteX10-153" fmla="*/ 2154566 w 3636899"/>
              <a:gd name="connsiteY10-154" fmla="*/ 620863 h 5045835"/>
              <a:gd name="connsiteX11-155" fmla="*/ 1651686 w 3636899"/>
              <a:gd name="connsiteY11-156" fmla="*/ 157712 h 5045835"/>
              <a:gd name="connsiteX12-157" fmla="*/ 1324953 w 3636899"/>
              <a:gd name="connsiteY12-158" fmla="*/ 341157 h 5045835"/>
              <a:gd name="connsiteX13-159" fmla="*/ 1094355 w 3636899"/>
              <a:gd name="connsiteY13-160" fmla="*/ 198263 h 5045835"/>
              <a:gd name="connsiteX14-161" fmla="*/ 1530362 w 3636899"/>
              <a:gd name="connsiteY14-162" fmla="*/ 0 h 5045835"/>
              <a:gd name="connsiteX15-163" fmla="*/ 2278023 w 3636899"/>
              <a:gd name="connsiteY15-164" fmla="*/ 649820 h 5045835"/>
              <a:gd name="connsiteX16-165" fmla="*/ 3092886 w 3636899"/>
              <a:gd name="connsiteY16-166" fmla="*/ 1110596 h 5045835"/>
              <a:gd name="connsiteX17-167" fmla="*/ 3213063 w 3636899"/>
              <a:gd name="connsiteY17-168" fmla="*/ 1241150 h 5045835"/>
              <a:gd name="connsiteX18-169" fmla="*/ 2755366 w 3636899"/>
              <a:gd name="connsiteY18-170" fmla="*/ 1707246 h 5045835"/>
              <a:gd name="connsiteX19-171" fmla="*/ 2755882 w 3636899"/>
              <a:gd name="connsiteY19-172" fmla="*/ 1707753 h 5045835"/>
              <a:gd name="connsiteX20-173" fmla="*/ 1320619 w 3636899"/>
              <a:gd name="connsiteY20-174" fmla="*/ 3169350 h 5045835"/>
              <a:gd name="connsiteX21-175" fmla="*/ 2467375 w 3636899"/>
              <a:gd name="connsiteY21-176" fmla="*/ 3045584 h 5045835"/>
              <a:gd name="connsiteX22-177" fmla="*/ 2723311 w 3636899"/>
              <a:gd name="connsiteY22-178" fmla="*/ 2356527 h 5045835"/>
              <a:gd name="connsiteX23-179" fmla="*/ 3452770 w 3636899"/>
              <a:gd name="connsiteY23-180" fmla="*/ 1613684 h 5045835"/>
              <a:gd name="connsiteX24-181" fmla="*/ 3116268 w 3636899"/>
              <a:gd name="connsiteY24-182" fmla="*/ 3682786 h 5045835"/>
              <a:gd name="connsiteX25-183" fmla="*/ 2391040 w 3636899"/>
              <a:gd name="connsiteY25-184" fmla="*/ 4133582 h 5045835"/>
              <a:gd name="connsiteX26-185" fmla="*/ 1530362 w 3636899"/>
              <a:gd name="connsiteY26-186" fmla="*/ 5045835 h 5045835"/>
              <a:gd name="connsiteX27-187" fmla="*/ 540444 w 3636899"/>
              <a:gd name="connsiteY27-188" fmla="*/ 3702221 h 5045835"/>
              <a:gd name="connsiteX28-189" fmla="*/ 392931 w 3636899"/>
              <a:gd name="connsiteY28-190" fmla="*/ 2223883 h 5045835"/>
              <a:gd name="connsiteX29-191" fmla="*/ 260544 w 3636899"/>
              <a:gd name="connsiteY29-192" fmla="*/ 3343320 h 5045835"/>
              <a:gd name="connsiteX30-193" fmla="*/ 520696 w 3636899"/>
              <a:gd name="connsiteY30-194" fmla="*/ 1133979 h 5045835"/>
              <a:gd name="connsiteX31-195" fmla="*/ 625866 w 3636899"/>
              <a:gd name="connsiteY31-196" fmla="*/ 1037168 h 5045835"/>
              <a:gd name="connsiteX32-197" fmla="*/ 1094355 w 3636899"/>
              <a:gd name="connsiteY32-198" fmla="*/ 198263 h 5045835"/>
              <a:gd name="connsiteX0-199" fmla="*/ 1039044 w 3636899"/>
              <a:gd name="connsiteY0-200" fmla="*/ 4050240 h 5045835"/>
              <a:gd name="connsiteX1-201" fmla="*/ 1660895 w 3636899"/>
              <a:gd name="connsiteY1-202" fmla="*/ 4809930 h 5045835"/>
              <a:gd name="connsiteX2-203" fmla="*/ 2234521 w 3636899"/>
              <a:gd name="connsiteY2-204" fmla="*/ 4177436 h 5045835"/>
              <a:gd name="connsiteX3-205" fmla="*/ 1039044 w 3636899"/>
              <a:gd name="connsiteY3-206" fmla="*/ 4050240 h 5045835"/>
              <a:gd name="connsiteX4-207" fmla="*/ 1169589 w 3636899"/>
              <a:gd name="connsiteY4-208" fmla="*/ 1771180 h 5045835"/>
              <a:gd name="connsiteX5-209" fmla="*/ 1025680 w 3636899"/>
              <a:gd name="connsiteY5-210" fmla="*/ 2853062 h 5045835"/>
              <a:gd name="connsiteX6-211" fmla="*/ 2248675 w 3636899"/>
              <a:gd name="connsiteY6-212" fmla="*/ 1607627 h 5045835"/>
              <a:gd name="connsiteX7-213" fmla="*/ 1169589 w 3636899"/>
              <a:gd name="connsiteY7-214" fmla="*/ 1771180 h 5045835"/>
              <a:gd name="connsiteX8-215" fmla="*/ 1324953 w 3636899"/>
              <a:gd name="connsiteY8-216" fmla="*/ 341157 h 5045835"/>
              <a:gd name="connsiteX9-217" fmla="*/ 1098518 w 3636899"/>
              <a:gd name="connsiteY9-218" fmla="*/ 738579 h 5045835"/>
              <a:gd name="connsiteX10-219" fmla="*/ 2154566 w 3636899"/>
              <a:gd name="connsiteY10-220" fmla="*/ 620863 h 5045835"/>
              <a:gd name="connsiteX11-221" fmla="*/ 1651686 w 3636899"/>
              <a:gd name="connsiteY11-222" fmla="*/ 157712 h 5045835"/>
              <a:gd name="connsiteX12-223" fmla="*/ 1324953 w 3636899"/>
              <a:gd name="connsiteY12-224" fmla="*/ 341157 h 5045835"/>
              <a:gd name="connsiteX13-225" fmla="*/ 1094355 w 3636899"/>
              <a:gd name="connsiteY13-226" fmla="*/ 198263 h 5045835"/>
              <a:gd name="connsiteX14-227" fmla="*/ 1530362 w 3636899"/>
              <a:gd name="connsiteY14-228" fmla="*/ 0 h 5045835"/>
              <a:gd name="connsiteX15-229" fmla="*/ 2278023 w 3636899"/>
              <a:gd name="connsiteY15-230" fmla="*/ 649820 h 5045835"/>
              <a:gd name="connsiteX16-231" fmla="*/ 3092886 w 3636899"/>
              <a:gd name="connsiteY16-232" fmla="*/ 1110596 h 5045835"/>
              <a:gd name="connsiteX17-233" fmla="*/ 3213063 w 3636899"/>
              <a:gd name="connsiteY17-234" fmla="*/ 1241150 h 5045835"/>
              <a:gd name="connsiteX18-235" fmla="*/ 2755366 w 3636899"/>
              <a:gd name="connsiteY18-236" fmla="*/ 1707246 h 5045835"/>
              <a:gd name="connsiteX19-237" fmla="*/ 2755882 w 3636899"/>
              <a:gd name="connsiteY19-238" fmla="*/ 1707753 h 5045835"/>
              <a:gd name="connsiteX20-239" fmla="*/ 1320619 w 3636899"/>
              <a:gd name="connsiteY20-240" fmla="*/ 3169350 h 5045835"/>
              <a:gd name="connsiteX21-241" fmla="*/ 2467375 w 3636899"/>
              <a:gd name="connsiteY21-242" fmla="*/ 3045584 h 5045835"/>
              <a:gd name="connsiteX22-243" fmla="*/ 2723311 w 3636899"/>
              <a:gd name="connsiteY22-244" fmla="*/ 2356527 h 5045835"/>
              <a:gd name="connsiteX23-245" fmla="*/ 3452770 w 3636899"/>
              <a:gd name="connsiteY23-246" fmla="*/ 1613684 h 5045835"/>
              <a:gd name="connsiteX24-247" fmla="*/ 3116268 w 3636899"/>
              <a:gd name="connsiteY24-248" fmla="*/ 3682786 h 5045835"/>
              <a:gd name="connsiteX25-249" fmla="*/ 2391040 w 3636899"/>
              <a:gd name="connsiteY25-250" fmla="*/ 4133582 h 5045835"/>
              <a:gd name="connsiteX26-251" fmla="*/ 1530362 w 3636899"/>
              <a:gd name="connsiteY26-252" fmla="*/ 5045835 h 5045835"/>
              <a:gd name="connsiteX27-253" fmla="*/ 540444 w 3636899"/>
              <a:gd name="connsiteY27-254" fmla="*/ 3702221 h 5045835"/>
              <a:gd name="connsiteX28-255" fmla="*/ 392931 w 3636899"/>
              <a:gd name="connsiteY28-256" fmla="*/ 2223883 h 5045835"/>
              <a:gd name="connsiteX29-257" fmla="*/ 260544 w 3636899"/>
              <a:gd name="connsiteY29-258" fmla="*/ 3343320 h 5045835"/>
              <a:gd name="connsiteX30-259" fmla="*/ 520696 w 3636899"/>
              <a:gd name="connsiteY30-260" fmla="*/ 1133979 h 5045835"/>
              <a:gd name="connsiteX31-261" fmla="*/ 625866 w 3636899"/>
              <a:gd name="connsiteY31-262" fmla="*/ 1037168 h 5045835"/>
              <a:gd name="connsiteX32-263" fmla="*/ 1094355 w 3636899"/>
              <a:gd name="connsiteY32-264" fmla="*/ 198263 h 5045835"/>
              <a:gd name="connsiteX0-265" fmla="*/ 1039044 w 3636899"/>
              <a:gd name="connsiteY0-266" fmla="*/ 4050240 h 5045835"/>
              <a:gd name="connsiteX1-267" fmla="*/ 1660895 w 3636899"/>
              <a:gd name="connsiteY1-268" fmla="*/ 4809930 h 5045835"/>
              <a:gd name="connsiteX2-269" fmla="*/ 2234521 w 3636899"/>
              <a:gd name="connsiteY2-270" fmla="*/ 4177436 h 5045835"/>
              <a:gd name="connsiteX3-271" fmla="*/ 1039044 w 3636899"/>
              <a:gd name="connsiteY3-272" fmla="*/ 4050240 h 5045835"/>
              <a:gd name="connsiteX4-273" fmla="*/ 1169589 w 3636899"/>
              <a:gd name="connsiteY4-274" fmla="*/ 1771180 h 5045835"/>
              <a:gd name="connsiteX5-275" fmla="*/ 1025680 w 3636899"/>
              <a:gd name="connsiteY5-276" fmla="*/ 2853062 h 5045835"/>
              <a:gd name="connsiteX6-277" fmla="*/ 2248675 w 3636899"/>
              <a:gd name="connsiteY6-278" fmla="*/ 1607627 h 5045835"/>
              <a:gd name="connsiteX7-279" fmla="*/ 1169589 w 3636899"/>
              <a:gd name="connsiteY7-280" fmla="*/ 1771180 h 5045835"/>
              <a:gd name="connsiteX8-281" fmla="*/ 1324953 w 3636899"/>
              <a:gd name="connsiteY8-282" fmla="*/ 341157 h 5045835"/>
              <a:gd name="connsiteX9-283" fmla="*/ 1098518 w 3636899"/>
              <a:gd name="connsiteY9-284" fmla="*/ 738579 h 5045835"/>
              <a:gd name="connsiteX10-285" fmla="*/ 2154566 w 3636899"/>
              <a:gd name="connsiteY10-286" fmla="*/ 620863 h 5045835"/>
              <a:gd name="connsiteX11-287" fmla="*/ 1651686 w 3636899"/>
              <a:gd name="connsiteY11-288" fmla="*/ 157712 h 5045835"/>
              <a:gd name="connsiteX12-289" fmla="*/ 1324953 w 3636899"/>
              <a:gd name="connsiteY12-290" fmla="*/ 341157 h 5045835"/>
              <a:gd name="connsiteX13-291" fmla="*/ 1094355 w 3636899"/>
              <a:gd name="connsiteY13-292" fmla="*/ 198263 h 5045835"/>
              <a:gd name="connsiteX14-293" fmla="*/ 1530362 w 3636899"/>
              <a:gd name="connsiteY14-294" fmla="*/ 0 h 5045835"/>
              <a:gd name="connsiteX15-295" fmla="*/ 2278023 w 3636899"/>
              <a:gd name="connsiteY15-296" fmla="*/ 649820 h 5045835"/>
              <a:gd name="connsiteX16-297" fmla="*/ 3092886 w 3636899"/>
              <a:gd name="connsiteY16-298" fmla="*/ 1110596 h 5045835"/>
              <a:gd name="connsiteX17-299" fmla="*/ 3213063 w 3636899"/>
              <a:gd name="connsiteY17-300" fmla="*/ 1241150 h 5045835"/>
              <a:gd name="connsiteX18-301" fmla="*/ 2755366 w 3636899"/>
              <a:gd name="connsiteY18-302" fmla="*/ 1707246 h 5045835"/>
              <a:gd name="connsiteX19-303" fmla="*/ 2755882 w 3636899"/>
              <a:gd name="connsiteY19-304" fmla="*/ 1707753 h 5045835"/>
              <a:gd name="connsiteX20-305" fmla="*/ 1320619 w 3636899"/>
              <a:gd name="connsiteY20-306" fmla="*/ 3169350 h 5045835"/>
              <a:gd name="connsiteX21-307" fmla="*/ 2467375 w 3636899"/>
              <a:gd name="connsiteY21-308" fmla="*/ 3045584 h 5045835"/>
              <a:gd name="connsiteX22-309" fmla="*/ 2723311 w 3636899"/>
              <a:gd name="connsiteY22-310" fmla="*/ 2356527 h 5045835"/>
              <a:gd name="connsiteX23-311" fmla="*/ 3452770 w 3636899"/>
              <a:gd name="connsiteY23-312" fmla="*/ 1613684 h 5045835"/>
              <a:gd name="connsiteX24-313" fmla="*/ 3116268 w 3636899"/>
              <a:gd name="connsiteY24-314" fmla="*/ 3682786 h 5045835"/>
              <a:gd name="connsiteX25-315" fmla="*/ 2391040 w 3636899"/>
              <a:gd name="connsiteY25-316" fmla="*/ 4133582 h 5045835"/>
              <a:gd name="connsiteX26-317" fmla="*/ 1530362 w 3636899"/>
              <a:gd name="connsiteY26-318" fmla="*/ 5045835 h 5045835"/>
              <a:gd name="connsiteX27-319" fmla="*/ 540444 w 3636899"/>
              <a:gd name="connsiteY27-320" fmla="*/ 3702221 h 5045835"/>
              <a:gd name="connsiteX28-321" fmla="*/ 392931 w 3636899"/>
              <a:gd name="connsiteY28-322" fmla="*/ 2223883 h 5045835"/>
              <a:gd name="connsiteX29-323" fmla="*/ 260544 w 3636899"/>
              <a:gd name="connsiteY29-324" fmla="*/ 3343320 h 5045835"/>
              <a:gd name="connsiteX30-325" fmla="*/ 520696 w 3636899"/>
              <a:gd name="connsiteY30-326" fmla="*/ 1133979 h 5045835"/>
              <a:gd name="connsiteX31-327" fmla="*/ 625866 w 3636899"/>
              <a:gd name="connsiteY31-328" fmla="*/ 1037168 h 5045835"/>
              <a:gd name="connsiteX32-329" fmla="*/ 1094355 w 3636899"/>
              <a:gd name="connsiteY32-330" fmla="*/ 198263 h 5045835"/>
              <a:gd name="connsiteX0-331" fmla="*/ 1029092 w 3626947"/>
              <a:gd name="connsiteY0-332" fmla="*/ 4050240 h 5045835"/>
              <a:gd name="connsiteX1-333" fmla="*/ 1650943 w 3626947"/>
              <a:gd name="connsiteY1-334" fmla="*/ 4809930 h 5045835"/>
              <a:gd name="connsiteX2-335" fmla="*/ 2224569 w 3626947"/>
              <a:gd name="connsiteY2-336" fmla="*/ 4177436 h 5045835"/>
              <a:gd name="connsiteX3-337" fmla="*/ 1029092 w 3626947"/>
              <a:gd name="connsiteY3-338" fmla="*/ 4050240 h 5045835"/>
              <a:gd name="connsiteX4-339" fmla="*/ 1159637 w 3626947"/>
              <a:gd name="connsiteY4-340" fmla="*/ 1771180 h 5045835"/>
              <a:gd name="connsiteX5-341" fmla="*/ 1015728 w 3626947"/>
              <a:gd name="connsiteY5-342" fmla="*/ 2853062 h 5045835"/>
              <a:gd name="connsiteX6-343" fmla="*/ 2238723 w 3626947"/>
              <a:gd name="connsiteY6-344" fmla="*/ 1607627 h 5045835"/>
              <a:gd name="connsiteX7-345" fmla="*/ 1159637 w 3626947"/>
              <a:gd name="connsiteY7-346" fmla="*/ 1771180 h 5045835"/>
              <a:gd name="connsiteX8-347" fmla="*/ 1315001 w 3626947"/>
              <a:gd name="connsiteY8-348" fmla="*/ 341157 h 5045835"/>
              <a:gd name="connsiteX9-349" fmla="*/ 1088566 w 3626947"/>
              <a:gd name="connsiteY9-350" fmla="*/ 738579 h 5045835"/>
              <a:gd name="connsiteX10-351" fmla="*/ 2144614 w 3626947"/>
              <a:gd name="connsiteY10-352" fmla="*/ 620863 h 5045835"/>
              <a:gd name="connsiteX11-353" fmla="*/ 1641734 w 3626947"/>
              <a:gd name="connsiteY11-354" fmla="*/ 157712 h 5045835"/>
              <a:gd name="connsiteX12-355" fmla="*/ 1315001 w 3626947"/>
              <a:gd name="connsiteY12-356" fmla="*/ 341157 h 5045835"/>
              <a:gd name="connsiteX13-357" fmla="*/ 1084403 w 3626947"/>
              <a:gd name="connsiteY13-358" fmla="*/ 198263 h 5045835"/>
              <a:gd name="connsiteX14-359" fmla="*/ 1520410 w 3626947"/>
              <a:gd name="connsiteY14-360" fmla="*/ 0 h 5045835"/>
              <a:gd name="connsiteX15-361" fmla="*/ 2268071 w 3626947"/>
              <a:gd name="connsiteY15-362" fmla="*/ 649820 h 5045835"/>
              <a:gd name="connsiteX16-363" fmla="*/ 3082934 w 3626947"/>
              <a:gd name="connsiteY16-364" fmla="*/ 1110596 h 5045835"/>
              <a:gd name="connsiteX17-365" fmla="*/ 3203111 w 3626947"/>
              <a:gd name="connsiteY17-366" fmla="*/ 1241150 h 5045835"/>
              <a:gd name="connsiteX18-367" fmla="*/ 2745414 w 3626947"/>
              <a:gd name="connsiteY18-368" fmla="*/ 1707246 h 5045835"/>
              <a:gd name="connsiteX19-369" fmla="*/ 2745930 w 3626947"/>
              <a:gd name="connsiteY19-370" fmla="*/ 1707753 h 5045835"/>
              <a:gd name="connsiteX20-371" fmla="*/ 1310667 w 3626947"/>
              <a:gd name="connsiteY20-372" fmla="*/ 3169350 h 5045835"/>
              <a:gd name="connsiteX21-373" fmla="*/ 2457423 w 3626947"/>
              <a:gd name="connsiteY21-374" fmla="*/ 3045584 h 5045835"/>
              <a:gd name="connsiteX22-375" fmla="*/ 2713359 w 3626947"/>
              <a:gd name="connsiteY22-376" fmla="*/ 2356527 h 5045835"/>
              <a:gd name="connsiteX23-377" fmla="*/ 3442818 w 3626947"/>
              <a:gd name="connsiteY23-378" fmla="*/ 1613684 h 5045835"/>
              <a:gd name="connsiteX24-379" fmla="*/ 3106316 w 3626947"/>
              <a:gd name="connsiteY24-380" fmla="*/ 3682786 h 5045835"/>
              <a:gd name="connsiteX25-381" fmla="*/ 2381088 w 3626947"/>
              <a:gd name="connsiteY25-382" fmla="*/ 4133582 h 5045835"/>
              <a:gd name="connsiteX26-383" fmla="*/ 1520410 w 3626947"/>
              <a:gd name="connsiteY26-384" fmla="*/ 5045835 h 5045835"/>
              <a:gd name="connsiteX27-385" fmla="*/ 530492 w 3626947"/>
              <a:gd name="connsiteY27-386" fmla="*/ 3702221 h 5045835"/>
              <a:gd name="connsiteX28-387" fmla="*/ 382979 w 3626947"/>
              <a:gd name="connsiteY28-388" fmla="*/ 2223883 h 5045835"/>
              <a:gd name="connsiteX29-389" fmla="*/ 266609 w 3626947"/>
              <a:gd name="connsiteY29-390" fmla="*/ 3327009 h 5045835"/>
              <a:gd name="connsiteX30-391" fmla="*/ 510744 w 3626947"/>
              <a:gd name="connsiteY30-392" fmla="*/ 1133979 h 5045835"/>
              <a:gd name="connsiteX31-393" fmla="*/ 615914 w 3626947"/>
              <a:gd name="connsiteY31-394" fmla="*/ 1037168 h 5045835"/>
              <a:gd name="connsiteX32-395" fmla="*/ 1084403 w 3626947"/>
              <a:gd name="connsiteY32-396" fmla="*/ 198263 h 5045835"/>
              <a:gd name="connsiteX0-397" fmla="*/ 1029092 w 3626947"/>
              <a:gd name="connsiteY0-398" fmla="*/ 4050240 h 5045835"/>
              <a:gd name="connsiteX1-399" fmla="*/ 1650943 w 3626947"/>
              <a:gd name="connsiteY1-400" fmla="*/ 4809930 h 5045835"/>
              <a:gd name="connsiteX2-401" fmla="*/ 2224569 w 3626947"/>
              <a:gd name="connsiteY2-402" fmla="*/ 4177436 h 5045835"/>
              <a:gd name="connsiteX3-403" fmla="*/ 1029092 w 3626947"/>
              <a:gd name="connsiteY3-404" fmla="*/ 4050240 h 5045835"/>
              <a:gd name="connsiteX4-405" fmla="*/ 1159637 w 3626947"/>
              <a:gd name="connsiteY4-406" fmla="*/ 1771180 h 5045835"/>
              <a:gd name="connsiteX5-407" fmla="*/ 1015728 w 3626947"/>
              <a:gd name="connsiteY5-408" fmla="*/ 2853062 h 5045835"/>
              <a:gd name="connsiteX6-409" fmla="*/ 2238723 w 3626947"/>
              <a:gd name="connsiteY6-410" fmla="*/ 1607627 h 5045835"/>
              <a:gd name="connsiteX7-411" fmla="*/ 1159637 w 3626947"/>
              <a:gd name="connsiteY7-412" fmla="*/ 1771180 h 5045835"/>
              <a:gd name="connsiteX8-413" fmla="*/ 1315001 w 3626947"/>
              <a:gd name="connsiteY8-414" fmla="*/ 341157 h 5045835"/>
              <a:gd name="connsiteX9-415" fmla="*/ 1088566 w 3626947"/>
              <a:gd name="connsiteY9-416" fmla="*/ 738579 h 5045835"/>
              <a:gd name="connsiteX10-417" fmla="*/ 2144614 w 3626947"/>
              <a:gd name="connsiteY10-418" fmla="*/ 620863 h 5045835"/>
              <a:gd name="connsiteX11-419" fmla="*/ 1641734 w 3626947"/>
              <a:gd name="connsiteY11-420" fmla="*/ 157712 h 5045835"/>
              <a:gd name="connsiteX12-421" fmla="*/ 1315001 w 3626947"/>
              <a:gd name="connsiteY12-422" fmla="*/ 341157 h 5045835"/>
              <a:gd name="connsiteX13-423" fmla="*/ 1084403 w 3626947"/>
              <a:gd name="connsiteY13-424" fmla="*/ 198263 h 5045835"/>
              <a:gd name="connsiteX14-425" fmla="*/ 1520410 w 3626947"/>
              <a:gd name="connsiteY14-426" fmla="*/ 0 h 5045835"/>
              <a:gd name="connsiteX15-427" fmla="*/ 2268071 w 3626947"/>
              <a:gd name="connsiteY15-428" fmla="*/ 649820 h 5045835"/>
              <a:gd name="connsiteX16-429" fmla="*/ 3082934 w 3626947"/>
              <a:gd name="connsiteY16-430" fmla="*/ 1110596 h 5045835"/>
              <a:gd name="connsiteX17-431" fmla="*/ 3203111 w 3626947"/>
              <a:gd name="connsiteY17-432" fmla="*/ 1241150 h 5045835"/>
              <a:gd name="connsiteX18-433" fmla="*/ 2745414 w 3626947"/>
              <a:gd name="connsiteY18-434" fmla="*/ 1707246 h 5045835"/>
              <a:gd name="connsiteX19-435" fmla="*/ 2745930 w 3626947"/>
              <a:gd name="connsiteY19-436" fmla="*/ 1707753 h 5045835"/>
              <a:gd name="connsiteX20-437" fmla="*/ 1310667 w 3626947"/>
              <a:gd name="connsiteY20-438" fmla="*/ 3169350 h 5045835"/>
              <a:gd name="connsiteX21-439" fmla="*/ 2457423 w 3626947"/>
              <a:gd name="connsiteY21-440" fmla="*/ 3045584 h 5045835"/>
              <a:gd name="connsiteX22-441" fmla="*/ 2713359 w 3626947"/>
              <a:gd name="connsiteY22-442" fmla="*/ 2356527 h 5045835"/>
              <a:gd name="connsiteX23-443" fmla="*/ 3442818 w 3626947"/>
              <a:gd name="connsiteY23-444" fmla="*/ 1613684 h 5045835"/>
              <a:gd name="connsiteX24-445" fmla="*/ 3106316 w 3626947"/>
              <a:gd name="connsiteY24-446" fmla="*/ 3682786 h 5045835"/>
              <a:gd name="connsiteX25-447" fmla="*/ 2381088 w 3626947"/>
              <a:gd name="connsiteY25-448" fmla="*/ 4133582 h 5045835"/>
              <a:gd name="connsiteX26-449" fmla="*/ 1520410 w 3626947"/>
              <a:gd name="connsiteY26-450" fmla="*/ 5045835 h 5045835"/>
              <a:gd name="connsiteX27-451" fmla="*/ 530492 w 3626947"/>
              <a:gd name="connsiteY27-452" fmla="*/ 3702221 h 5045835"/>
              <a:gd name="connsiteX28-453" fmla="*/ 382979 w 3626947"/>
              <a:gd name="connsiteY28-454" fmla="*/ 2223883 h 5045835"/>
              <a:gd name="connsiteX29-455" fmla="*/ 266609 w 3626947"/>
              <a:gd name="connsiteY29-456" fmla="*/ 3327009 h 5045835"/>
              <a:gd name="connsiteX30-457" fmla="*/ 510744 w 3626947"/>
              <a:gd name="connsiteY30-458" fmla="*/ 1133979 h 5045835"/>
              <a:gd name="connsiteX31-459" fmla="*/ 615914 w 3626947"/>
              <a:gd name="connsiteY31-460" fmla="*/ 1037168 h 5045835"/>
              <a:gd name="connsiteX32-461" fmla="*/ 1084403 w 3626947"/>
              <a:gd name="connsiteY32-462" fmla="*/ 198263 h 5045835"/>
              <a:gd name="connsiteX0-463" fmla="*/ 1029092 w 3626947"/>
              <a:gd name="connsiteY0-464" fmla="*/ 4050240 h 5045835"/>
              <a:gd name="connsiteX1-465" fmla="*/ 1650943 w 3626947"/>
              <a:gd name="connsiteY1-466" fmla="*/ 4809930 h 5045835"/>
              <a:gd name="connsiteX2-467" fmla="*/ 2224569 w 3626947"/>
              <a:gd name="connsiteY2-468" fmla="*/ 4177436 h 5045835"/>
              <a:gd name="connsiteX3-469" fmla="*/ 1029092 w 3626947"/>
              <a:gd name="connsiteY3-470" fmla="*/ 4050240 h 5045835"/>
              <a:gd name="connsiteX4-471" fmla="*/ 1159637 w 3626947"/>
              <a:gd name="connsiteY4-472" fmla="*/ 1771180 h 5045835"/>
              <a:gd name="connsiteX5-473" fmla="*/ 1015728 w 3626947"/>
              <a:gd name="connsiteY5-474" fmla="*/ 2853062 h 5045835"/>
              <a:gd name="connsiteX6-475" fmla="*/ 2238723 w 3626947"/>
              <a:gd name="connsiteY6-476" fmla="*/ 1607627 h 5045835"/>
              <a:gd name="connsiteX7-477" fmla="*/ 1159637 w 3626947"/>
              <a:gd name="connsiteY7-478" fmla="*/ 1771180 h 5045835"/>
              <a:gd name="connsiteX8-479" fmla="*/ 1315001 w 3626947"/>
              <a:gd name="connsiteY8-480" fmla="*/ 341157 h 5045835"/>
              <a:gd name="connsiteX9-481" fmla="*/ 1088566 w 3626947"/>
              <a:gd name="connsiteY9-482" fmla="*/ 738579 h 5045835"/>
              <a:gd name="connsiteX10-483" fmla="*/ 2144614 w 3626947"/>
              <a:gd name="connsiteY10-484" fmla="*/ 620863 h 5045835"/>
              <a:gd name="connsiteX11-485" fmla="*/ 1641734 w 3626947"/>
              <a:gd name="connsiteY11-486" fmla="*/ 157712 h 5045835"/>
              <a:gd name="connsiteX12-487" fmla="*/ 1315001 w 3626947"/>
              <a:gd name="connsiteY12-488" fmla="*/ 341157 h 5045835"/>
              <a:gd name="connsiteX13-489" fmla="*/ 1084403 w 3626947"/>
              <a:gd name="connsiteY13-490" fmla="*/ 198263 h 5045835"/>
              <a:gd name="connsiteX14-491" fmla="*/ 1520410 w 3626947"/>
              <a:gd name="connsiteY14-492" fmla="*/ 0 h 5045835"/>
              <a:gd name="connsiteX15-493" fmla="*/ 2268071 w 3626947"/>
              <a:gd name="connsiteY15-494" fmla="*/ 649820 h 5045835"/>
              <a:gd name="connsiteX16-495" fmla="*/ 3082934 w 3626947"/>
              <a:gd name="connsiteY16-496" fmla="*/ 1110596 h 5045835"/>
              <a:gd name="connsiteX17-497" fmla="*/ 3203111 w 3626947"/>
              <a:gd name="connsiteY17-498" fmla="*/ 1241150 h 5045835"/>
              <a:gd name="connsiteX18-499" fmla="*/ 2745414 w 3626947"/>
              <a:gd name="connsiteY18-500" fmla="*/ 1707246 h 5045835"/>
              <a:gd name="connsiteX19-501" fmla="*/ 2745930 w 3626947"/>
              <a:gd name="connsiteY19-502" fmla="*/ 1707753 h 5045835"/>
              <a:gd name="connsiteX20-503" fmla="*/ 1310667 w 3626947"/>
              <a:gd name="connsiteY20-504" fmla="*/ 3169350 h 5045835"/>
              <a:gd name="connsiteX21-505" fmla="*/ 2457423 w 3626947"/>
              <a:gd name="connsiteY21-506" fmla="*/ 3045584 h 5045835"/>
              <a:gd name="connsiteX22-507" fmla="*/ 2713359 w 3626947"/>
              <a:gd name="connsiteY22-508" fmla="*/ 2356527 h 5045835"/>
              <a:gd name="connsiteX23-509" fmla="*/ 3442818 w 3626947"/>
              <a:gd name="connsiteY23-510" fmla="*/ 1613684 h 5045835"/>
              <a:gd name="connsiteX24-511" fmla="*/ 3106316 w 3626947"/>
              <a:gd name="connsiteY24-512" fmla="*/ 3682786 h 5045835"/>
              <a:gd name="connsiteX25-513" fmla="*/ 2381088 w 3626947"/>
              <a:gd name="connsiteY25-514" fmla="*/ 4133582 h 5045835"/>
              <a:gd name="connsiteX26-515" fmla="*/ 1520410 w 3626947"/>
              <a:gd name="connsiteY26-516" fmla="*/ 5045835 h 5045835"/>
              <a:gd name="connsiteX27-517" fmla="*/ 530492 w 3626947"/>
              <a:gd name="connsiteY27-518" fmla="*/ 3702221 h 5045835"/>
              <a:gd name="connsiteX28-519" fmla="*/ 382979 w 3626947"/>
              <a:gd name="connsiteY28-520" fmla="*/ 2223883 h 5045835"/>
              <a:gd name="connsiteX29-521" fmla="*/ 266609 w 3626947"/>
              <a:gd name="connsiteY29-522" fmla="*/ 3327009 h 5045835"/>
              <a:gd name="connsiteX30-523" fmla="*/ 510744 w 3626947"/>
              <a:gd name="connsiteY30-524" fmla="*/ 1133979 h 5045835"/>
              <a:gd name="connsiteX31-525" fmla="*/ 615914 w 3626947"/>
              <a:gd name="connsiteY31-526" fmla="*/ 1037168 h 5045835"/>
              <a:gd name="connsiteX32-527" fmla="*/ 1084403 w 3626947"/>
              <a:gd name="connsiteY32-528" fmla="*/ 198263 h 5045835"/>
              <a:gd name="connsiteX0-529" fmla="*/ 1029092 w 3626947"/>
              <a:gd name="connsiteY0-530" fmla="*/ 4050240 h 5045835"/>
              <a:gd name="connsiteX1-531" fmla="*/ 1650943 w 3626947"/>
              <a:gd name="connsiteY1-532" fmla="*/ 4809930 h 5045835"/>
              <a:gd name="connsiteX2-533" fmla="*/ 2224569 w 3626947"/>
              <a:gd name="connsiteY2-534" fmla="*/ 4177436 h 5045835"/>
              <a:gd name="connsiteX3-535" fmla="*/ 1029092 w 3626947"/>
              <a:gd name="connsiteY3-536" fmla="*/ 4050240 h 5045835"/>
              <a:gd name="connsiteX4-537" fmla="*/ 1159637 w 3626947"/>
              <a:gd name="connsiteY4-538" fmla="*/ 1771180 h 5045835"/>
              <a:gd name="connsiteX5-539" fmla="*/ 1015728 w 3626947"/>
              <a:gd name="connsiteY5-540" fmla="*/ 2853062 h 5045835"/>
              <a:gd name="connsiteX6-541" fmla="*/ 2238723 w 3626947"/>
              <a:gd name="connsiteY6-542" fmla="*/ 1607627 h 5045835"/>
              <a:gd name="connsiteX7-543" fmla="*/ 1159637 w 3626947"/>
              <a:gd name="connsiteY7-544" fmla="*/ 1771180 h 5045835"/>
              <a:gd name="connsiteX8-545" fmla="*/ 1315001 w 3626947"/>
              <a:gd name="connsiteY8-546" fmla="*/ 341157 h 5045835"/>
              <a:gd name="connsiteX9-547" fmla="*/ 1088566 w 3626947"/>
              <a:gd name="connsiteY9-548" fmla="*/ 738579 h 5045835"/>
              <a:gd name="connsiteX10-549" fmla="*/ 2144614 w 3626947"/>
              <a:gd name="connsiteY10-550" fmla="*/ 620863 h 5045835"/>
              <a:gd name="connsiteX11-551" fmla="*/ 1641734 w 3626947"/>
              <a:gd name="connsiteY11-552" fmla="*/ 157712 h 5045835"/>
              <a:gd name="connsiteX12-553" fmla="*/ 1315001 w 3626947"/>
              <a:gd name="connsiteY12-554" fmla="*/ 341157 h 5045835"/>
              <a:gd name="connsiteX13-555" fmla="*/ 1084403 w 3626947"/>
              <a:gd name="connsiteY13-556" fmla="*/ 198263 h 5045835"/>
              <a:gd name="connsiteX14-557" fmla="*/ 1520410 w 3626947"/>
              <a:gd name="connsiteY14-558" fmla="*/ 0 h 5045835"/>
              <a:gd name="connsiteX15-559" fmla="*/ 2268071 w 3626947"/>
              <a:gd name="connsiteY15-560" fmla="*/ 649820 h 5045835"/>
              <a:gd name="connsiteX16-561" fmla="*/ 3082934 w 3626947"/>
              <a:gd name="connsiteY16-562" fmla="*/ 1110596 h 5045835"/>
              <a:gd name="connsiteX17-563" fmla="*/ 3203111 w 3626947"/>
              <a:gd name="connsiteY17-564" fmla="*/ 1241150 h 5045835"/>
              <a:gd name="connsiteX18-565" fmla="*/ 2745414 w 3626947"/>
              <a:gd name="connsiteY18-566" fmla="*/ 1707246 h 5045835"/>
              <a:gd name="connsiteX19-567" fmla="*/ 2745930 w 3626947"/>
              <a:gd name="connsiteY19-568" fmla="*/ 1707753 h 5045835"/>
              <a:gd name="connsiteX20-569" fmla="*/ 1310667 w 3626947"/>
              <a:gd name="connsiteY20-570" fmla="*/ 3169350 h 5045835"/>
              <a:gd name="connsiteX21-571" fmla="*/ 2457423 w 3626947"/>
              <a:gd name="connsiteY21-572" fmla="*/ 3045584 h 5045835"/>
              <a:gd name="connsiteX22-573" fmla="*/ 2713359 w 3626947"/>
              <a:gd name="connsiteY22-574" fmla="*/ 2356527 h 5045835"/>
              <a:gd name="connsiteX23-575" fmla="*/ 3442818 w 3626947"/>
              <a:gd name="connsiteY23-576" fmla="*/ 1613684 h 5045835"/>
              <a:gd name="connsiteX24-577" fmla="*/ 3106316 w 3626947"/>
              <a:gd name="connsiteY24-578" fmla="*/ 3682786 h 5045835"/>
              <a:gd name="connsiteX25-579" fmla="*/ 2381088 w 3626947"/>
              <a:gd name="connsiteY25-580" fmla="*/ 4133582 h 5045835"/>
              <a:gd name="connsiteX26-581" fmla="*/ 1520410 w 3626947"/>
              <a:gd name="connsiteY26-582" fmla="*/ 5045835 h 5045835"/>
              <a:gd name="connsiteX27-583" fmla="*/ 530492 w 3626947"/>
              <a:gd name="connsiteY27-584" fmla="*/ 3702221 h 5045835"/>
              <a:gd name="connsiteX28-585" fmla="*/ 382979 w 3626947"/>
              <a:gd name="connsiteY28-586" fmla="*/ 2223883 h 5045835"/>
              <a:gd name="connsiteX29-587" fmla="*/ 266609 w 3626947"/>
              <a:gd name="connsiteY29-588" fmla="*/ 3327009 h 5045835"/>
              <a:gd name="connsiteX30-589" fmla="*/ 510744 w 3626947"/>
              <a:gd name="connsiteY30-590" fmla="*/ 1133979 h 5045835"/>
              <a:gd name="connsiteX31-591" fmla="*/ 615914 w 3626947"/>
              <a:gd name="connsiteY31-592" fmla="*/ 1037168 h 5045835"/>
              <a:gd name="connsiteX32-593" fmla="*/ 1084403 w 3626947"/>
              <a:gd name="connsiteY32-594" fmla="*/ 198263 h 5045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</a:cxnLst>
            <a:rect l="l" t="t" r="r" b="b"/>
            <a:pathLst>
              <a:path w="3626947" h="5045835">
                <a:moveTo>
                  <a:pt x="1029092" y="4050240"/>
                </a:moveTo>
                <a:cubicBezTo>
                  <a:pt x="1182545" y="4517586"/>
                  <a:pt x="1404661" y="4810417"/>
                  <a:pt x="1650943" y="4809930"/>
                </a:cubicBezTo>
                <a:cubicBezTo>
                  <a:pt x="1873637" y="4809489"/>
                  <a:pt x="2075623" y="4569304"/>
                  <a:pt x="2224569" y="4177436"/>
                </a:cubicBezTo>
                <a:cubicBezTo>
                  <a:pt x="1827084" y="4272372"/>
                  <a:pt x="1403644" y="4230185"/>
                  <a:pt x="1029092" y="4050240"/>
                </a:cubicBezTo>
                <a:close/>
                <a:moveTo>
                  <a:pt x="1159637" y="1771180"/>
                </a:moveTo>
                <a:cubicBezTo>
                  <a:pt x="869564" y="2066575"/>
                  <a:pt x="822144" y="2509696"/>
                  <a:pt x="1015728" y="2853062"/>
                </a:cubicBezTo>
                <a:lnTo>
                  <a:pt x="2238723" y="1607627"/>
                </a:lnTo>
                <a:cubicBezTo>
                  <a:pt x="1891895" y="1420318"/>
                  <a:pt x="1449710" y="1475785"/>
                  <a:pt x="1159637" y="1771180"/>
                </a:cubicBezTo>
                <a:close/>
                <a:moveTo>
                  <a:pt x="1315001" y="341157"/>
                </a:moveTo>
                <a:cubicBezTo>
                  <a:pt x="1231412" y="439416"/>
                  <a:pt x="1154840" y="574204"/>
                  <a:pt x="1088566" y="738579"/>
                </a:cubicBezTo>
                <a:cubicBezTo>
                  <a:pt x="1422451" y="593712"/>
                  <a:pt x="1791358" y="554538"/>
                  <a:pt x="2144614" y="620863"/>
                </a:cubicBezTo>
                <a:cubicBezTo>
                  <a:pt x="2005207" y="329416"/>
                  <a:pt x="1830574" y="157338"/>
                  <a:pt x="1641734" y="157712"/>
                </a:cubicBezTo>
                <a:cubicBezTo>
                  <a:pt x="1525708" y="157942"/>
                  <a:pt x="1415304" y="223251"/>
                  <a:pt x="1315001" y="341157"/>
                </a:cubicBezTo>
                <a:close/>
                <a:moveTo>
                  <a:pt x="1084403" y="198263"/>
                </a:moveTo>
                <a:cubicBezTo>
                  <a:pt x="1218414" y="70597"/>
                  <a:pt x="1365752" y="0"/>
                  <a:pt x="1520410" y="0"/>
                </a:cubicBezTo>
                <a:cubicBezTo>
                  <a:pt x="1808810" y="0"/>
                  <a:pt x="2071755" y="245489"/>
                  <a:pt x="2268071" y="649820"/>
                </a:cubicBezTo>
                <a:cubicBezTo>
                  <a:pt x="2565977" y="725736"/>
                  <a:pt x="2847846" y="879744"/>
                  <a:pt x="3082934" y="1110596"/>
                </a:cubicBezTo>
                <a:lnTo>
                  <a:pt x="3203111" y="1241150"/>
                </a:lnTo>
                <a:lnTo>
                  <a:pt x="2745414" y="1707246"/>
                </a:lnTo>
                <a:lnTo>
                  <a:pt x="2745930" y="1707753"/>
                </a:lnTo>
                <a:lnTo>
                  <a:pt x="1310667" y="3169350"/>
                </a:lnTo>
                <a:cubicBezTo>
                  <a:pt x="1666077" y="3402728"/>
                  <a:pt x="2148187" y="3360494"/>
                  <a:pt x="2457423" y="3045584"/>
                </a:cubicBezTo>
                <a:cubicBezTo>
                  <a:pt x="2644417" y="2855160"/>
                  <a:pt x="2730573" y="2603345"/>
                  <a:pt x="2713359" y="2356527"/>
                </a:cubicBezTo>
                <a:lnTo>
                  <a:pt x="3442818" y="1613684"/>
                </a:lnTo>
                <a:cubicBezTo>
                  <a:pt x="3771734" y="2285281"/>
                  <a:pt x="3660235" y="3118704"/>
                  <a:pt x="3106316" y="3682786"/>
                </a:cubicBezTo>
                <a:cubicBezTo>
                  <a:pt x="2896684" y="3896265"/>
                  <a:pt x="2647329" y="4047089"/>
                  <a:pt x="2381088" y="4133582"/>
                </a:cubicBezTo>
                <a:cubicBezTo>
                  <a:pt x="2176994" y="4691097"/>
                  <a:pt x="1867095" y="5045835"/>
                  <a:pt x="1520410" y="5045835"/>
                </a:cubicBezTo>
                <a:cubicBezTo>
                  <a:pt x="1090941" y="5045834"/>
                  <a:pt x="717923" y="4501455"/>
                  <a:pt x="530492" y="3702221"/>
                </a:cubicBezTo>
                <a:cubicBezTo>
                  <a:pt x="383723" y="3177678"/>
                  <a:pt x="275365" y="2799765"/>
                  <a:pt x="382979" y="2223883"/>
                </a:cubicBezTo>
                <a:cubicBezTo>
                  <a:pt x="219983" y="2629686"/>
                  <a:pt x="246037" y="2960411"/>
                  <a:pt x="266609" y="3327009"/>
                </a:cubicBezTo>
                <a:cubicBezTo>
                  <a:pt x="-152253" y="2634801"/>
                  <a:pt x="-82479" y="1738086"/>
                  <a:pt x="510744" y="1133979"/>
                </a:cubicBezTo>
                <a:lnTo>
                  <a:pt x="615914" y="1037168"/>
                </a:lnTo>
                <a:cubicBezTo>
                  <a:pt x="734117" y="669702"/>
                  <a:pt x="896105" y="377647"/>
                  <a:pt x="1084403" y="1982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9" name="Freeform 26"/>
          <p:cNvSpPr>
            <a:spLocks noChangeAspect="1"/>
          </p:cNvSpPr>
          <p:nvPr/>
        </p:nvSpPr>
        <p:spPr>
          <a:xfrm>
            <a:off x="9334170" y="5304665"/>
            <a:ext cx="313048" cy="306773"/>
          </a:xfrm>
          <a:custGeom>
            <a:avLst/>
            <a:gdLst/>
            <a:ahLst/>
            <a:cxnLst/>
            <a:rect l="l" t="t" r="r" b="b"/>
            <a:pathLst>
              <a:path w="4031759" h="3929141">
                <a:moveTo>
                  <a:pt x="1956666" y="145009"/>
                </a:moveTo>
                <a:cubicBezTo>
                  <a:pt x="1448910" y="156566"/>
                  <a:pt x="994209" y="377605"/>
                  <a:pt x="675657" y="725567"/>
                </a:cubicBezTo>
                <a:cubicBezTo>
                  <a:pt x="838636" y="691462"/>
                  <a:pt x="930272" y="678630"/>
                  <a:pt x="1130990" y="749212"/>
                </a:cubicBezTo>
                <a:cubicBezTo>
                  <a:pt x="1312960" y="542221"/>
                  <a:pt x="1441876" y="532452"/>
                  <a:pt x="1690112" y="514558"/>
                </a:cubicBezTo>
                <a:cubicBezTo>
                  <a:pt x="1397420" y="697765"/>
                  <a:pt x="1474522" y="783699"/>
                  <a:pt x="1397119" y="915628"/>
                </a:cubicBezTo>
                <a:cubicBezTo>
                  <a:pt x="1459337" y="996280"/>
                  <a:pt x="1476626" y="1050502"/>
                  <a:pt x="1562629" y="1088868"/>
                </a:cubicBezTo>
                <a:cubicBezTo>
                  <a:pt x="1720406" y="1082254"/>
                  <a:pt x="1835898" y="1088856"/>
                  <a:pt x="1940820" y="1092814"/>
                </a:cubicBezTo>
                <a:cubicBezTo>
                  <a:pt x="2051291" y="1292863"/>
                  <a:pt x="1646421" y="1389843"/>
                  <a:pt x="1574541" y="1547607"/>
                </a:cubicBezTo>
                <a:cubicBezTo>
                  <a:pt x="1575054" y="1641748"/>
                  <a:pt x="1601994" y="1743816"/>
                  <a:pt x="1576079" y="1830029"/>
                </a:cubicBezTo>
                <a:cubicBezTo>
                  <a:pt x="1507393" y="1809781"/>
                  <a:pt x="1467778" y="1765746"/>
                  <a:pt x="1407021" y="1761357"/>
                </a:cubicBezTo>
                <a:cubicBezTo>
                  <a:pt x="1342516" y="1757003"/>
                  <a:pt x="1256871" y="1850434"/>
                  <a:pt x="1261077" y="1912152"/>
                </a:cubicBezTo>
                <a:cubicBezTo>
                  <a:pt x="1289326" y="2136754"/>
                  <a:pt x="1521839" y="2386978"/>
                  <a:pt x="2031072" y="2162860"/>
                </a:cubicBezTo>
                <a:cubicBezTo>
                  <a:pt x="2177108" y="2104114"/>
                  <a:pt x="2397140" y="2233006"/>
                  <a:pt x="2418966" y="2269400"/>
                </a:cubicBezTo>
                <a:cubicBezTo>
                  <a:pt x="2480197" y="2339190"/>
                  <a:pt x="2456861" y="2438052"/>
                  <a:pt x="2306669" y="2415345"/>
                </a:cubicBezTo>
                <a:cubicBezTo>
                  <a:pt x="2077246" y="2562342"/>
                  <a:pt x="1853109" y="2709336"/>
                  <a:pt x="1491551" y="2666054"/>
                </a:cubicBezTo>
                <a:cubicBezTo>
                  <a:pt x="1886929" y="2983490"/>
                  <a:pt x="2311377" y="3078931"/>
                  <a:pt x="2714680" y="2809670"/>
                </a:cubicBezTo>
                <a:lnTo>
                  <a:pt x="3043687" y="2417749"/>
                </a:lnTo>
                <a:cubicBezTo>
                  <a:pt x="3022321" y="2531639"/>
                  <a:pt x="3030025" y="2621743"/>
                  <a:pt x="2969018" y="2740919"/>
                </a:cubicBezTo>
                <a:cubicBezTo>
                  <a:pt x="3226656" y="2526986"/>
                  <a:pt x="3214730" y="2212628"/>
                  <a:pt x="3192234" y="1842769"/>
                </a:cubicBezTo>
                <a:cubicBezTo>
                  <a:pt x="3271425" y="1879531"/>
                  <a:pt x="3305689" y="1974435"/>
                  <a:pt x="3332025" y="2037625"/>
                </a:cubicBezTo>
                <a:cubicBezTo>
                  <a:pt x="3405062" y="1873155"/>
                  <a:pt x="3417317" y="1587116"/>
                  <a:pt x="3355574" y="1229725"/>
                </a:cubicBezTo>
                <a:cubicBezTo>
                  <a:pt x="3449071" y="1291152"/>
                  <a:pt x="3468569" y="1342010"/>
                  <a:pt x="3543566" y="1421937"/>
                </a:cubicBezTo>
                <a:cubicBezTo>
                  <a:pt x="3504280" y="1328835"/>
                  <a:pt x="3375138" y="765319"/>
                  <a:pt x="2651373" y="577078"/>
                </a:cubicBezTo>
                <a:cubicBezTo>
                  <a:pt x="2777516" y="510285"/>
                  <a:pt x="2893089" y="520134"/>
                  <a:pt x="3048302" y="522054"/>
                </a:cubicBezTo>
                <a:cubicBezTo>
                  <a:pt x="2957501" y="438695"/>
                  <a:pt x="2713419" y="371189"/>
                  <a:pt x="2501051" y="322186"/>
                </a:cubicBezTo>
                <a:cubicBezTo>
                  <a:pt x="2519551" y="302522"/>
                  <a:pt x="2610006" y="292540"/>
                  <a:pt x="2735028" y="304395"/>
                </a:cubicBezTo>
                <a:cubicBezTo>
                  <a:pt x="2498403" y="195541"/>
                  <a:pt x="2234020" y="138696"/>
                  <a:pt x="1956666" y="145009"/>
                </a:cubicBezTo>
                <a:close/>
                <a:moveTo>
                  <a:pt x="1953378" y="513"/>
                </a:moveTo>
                <a:cubicBezTo>
                  <a:pt x="2430345" y="-10344"/>
                  <a:pt x="2871806" y="151699"/>
                  <a:pt x="3216045" y="431063"/>
                </a:cubicBezTo>
                <a:cubicBezTo>
                  <a:pt x="3432304" y="528010"/>
                  <a:pt x="3636925" y="690362"/>
                  <a:pt x="3731989" y="947579"/>
                </a:cubicBezTo>
                <a:cubicBezTo>
                  <a:pt x="3733831" y="849613"/>
                  <a:pt x="3701316" y="767503"/>
                  <a:pt x="3674088" y="653679"/>
                </a:cubicBezTo>
                <a:cubicBezTo>
                  <a:pt x="3850812" y="724507"/>
                  <a:pt x="3942967" y="1376747"/>
                  <a:pt x="3984909" y="1695997"/>
                </a:cubicBezTo>
                <a:cubicBezTo>
                  <a:pt x="3997453" y="1633254"/>
                  <a:pt x="3994139" y="1567869"/>
                  <a:pt x="4022540" y="1507769"/>
                </a:cubicBezTo>
                <a:cubicBezTo>
                  <a:pt x="4047804" y="1711880"/>
                  <a:pt x="4014506" y="1948907"/>
                  <a:pt x="4001712" y="2067049"/>
                </a:cubicBezTo>
                <a:cubicBezTo>
                  <a:pt x="3782782" y="3448437"/>
                  <a:pt x="2865752" y="3911305"/>
                  <a:pt x="2011269" y="3929141"/>
                </a:cubicBezTo>
                <a:cubicBezTo>
                  <a:pt x="1245456" y="3913521"/>
                  <a:pt x="215211" y="3474110"/>
                  <a:pt x="40274" y="2155562"/>
                </a:cubicBezTo>
                <a:cubicBezTo>
                  <a:pt x="11872" y="2197769"/>
                  <a:pt x="23115" y="2181833"/>
                  <a:pt x="0" y="2213468"/>
                </a:cubicBezTo>
                <a:cubicBezTo>
                  <a:pt x="23404" y="2013445"/>
                  <a:pt x="12452" y="1816066"/>
                  <a:pt x="70212" y="1613400"/>
                </a:cubicBezTo>
                <a:lnTo>
                  <a:pt x="6153" y="1686293"/>
                </a:lnTo>
                <a:cubicBezTo>
                  <a:pt x="23312" y="1424342"/>
                  <a:pt x="92221" y="1287629"/>
                  <a:pt x="228699" y="1089736"/>
                </a:cubicBezTo>
                <a:cubicBezTo>
                  <a:pt x="233249" y="885019"/>
                  <a:pt x="198392" y="554398"/>
                  <a:pt x="441777" y="363329"/>
                </a:cubicBezTo>
                <a:cubicBezTo>
                  <a:pt x="468757" y="533418"/>
                  <a:pt x="510255" y="606505"/>
                  <a:pt x="552524" y="646772"/>
                </a:cubicBezTo>
                <a:cubicBezTo>
                  <a:pt x="897222" y="259834"/>
                  <a:pt x="1395676" y="13208"/>
                  <a:pt x="1953378" y="5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0" name="Donut 6"/>
          <p:cNvSpPr>
            <a:spLocks noChangeAspect="1"/>
          </p:cNvSpPr>
          <p:nvPr/>
        </p:nvSpPr>
        <p:spPr>
          <a:xfrm>
            <a:off x="6500322" y="5301525"/>
            <a:ext cx="313048" cy="313048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1" name="Freeform 22"/>
          <p:cNvSpPr>
            <a:spLocks noChangeAspect="1"/>
          </p:cNvSpPr>
          <p:nvPr/>
        </p:nvSpPr>
        <p:spPr>
          <a:xfrm rot="8580000">
            <a:off x="3648053" y="5301528"/>
            <a:ext cx="313884" cy="313047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42" name="Chart 7"/>
          <p:cNvGraphicFramePr/>
          <p:nvPr/>
        </p:nvGraphicFramePr>
        <p:xfrm>
          <a:off x="10659044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43" name="Chart 7"/>
          <p:cNvGraphicFramePr/>
          <p:nvPr/>
        </p:nvGraphicFramePr>
        <p:xfrm>
          <a:off x="10659044" y="248138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44" name="Chart 7"/>
          <p:cNvGraphicFramePr/>
          <p:nvPr/>
        </p:nvGraphicFramePr>
        <p:xfrm>
          <a:off x="632896" y="3627910"/>
          <a:ext cx="924253" cy="995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 txBox="1"/>
          <p:nvPr/>
        </p:nvSpPr>
        <p:spPr>
          <a:xfrm>
            <a:off x="4476865" y="5345772"/>
            <a:ext cx="1459223" cy="288032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 Modern</a:t>
            </a:r>
            <a:endParaRPr lang="en-US" dirty="0"/>
          </a:p>
        </p:txBody>
      </p:sp>
      <p:sp>
        <p:nvSpPr>
          <p:cNvPr id="21" name="Text Placeholder 12"/>
          <p:cNvSpPr txBox="1"/>
          <p:nvPr/>
        </p:nvSpPr>
        <p:spPr>
          <a:xfrm>
            <a:off x="3226735" y="5000614"/>
            <a:ext cx="2724615" cy="28803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Portfolio Presentation</a:t>
            </a:r>
            <a:endParaRPr lang="en-US" dirty="0"/>
          </a:p>
        </p:txBody>
      </p:sp>
      <p:sp>
        <p:nvSpPr>
          <p:cNvPr id="22" name="Text Placeholder 20"/>
          <p:cNvSpPr txBox="1"/>
          <p:nvPr/>
        </p:nvSpPr>
        <p:spPr>
          <a:xfrm>
            <a:off x="2085833" y="4136054"/>
            <a:ext cx="3091569" cy="79998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You can simply impress your audience and add a unique zing and appeal to your Presentations.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 Placeholder 11"/>
          <p:cNvSpPr txBox="1"/>
          <p:nvPr/>
        </p:nvSpPr>
        <p:spPr>
          <a:xfrm>
            <a:off x="2123585" y="1224197"/>
            <a:ext cx="1459223" cy="288032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Get Modern</a:t>
            </a:r>
            <a:endParaRPr lang="en-US" dirty="0"/>
          </a:p>
        </p:txBody>
      </p:sp>
      <p:sp>
        <p:nvSpPr>
          <p:cNvPr id="24" name="Text Placeholder 12"/>
          <p:cNvSpPr txBox="1"/>
          <p:nvPr/>
        </p:nvSpPr>
        <p:spPr>
          <a:xfrm>
            <a:off x="2123585" y="1576807"/>
            <a:ext cx="2724615" cy="288032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Portfolio Presentation</a:t>
            </a:r>
            <a:endParaRPr lang="en-US" dirty="0"/>
          </a:p>
        </p:txBody>
      </p:sp>
      <p:sp>
        <p:nvSpPr>
          <p:cNvPr id="25" name="Text Placeholder 20"/>
          <p:cNvSpPr txBox="1"/>
          <p:nvPr/>
        </p:nvSpPr>
        <p:spPr>
          <a:xfrm>
            <a:off x="2694465" y="1921966"/>
            <a:ext cx="3091569" cy="799981"/>
          </a:xfrm>
          <a:prstGeom prst="rect">
            <a:avLst/>
          </a:prstGeom>
        </p:spPr>
        <p:txBody>
          <a:bodyPr lIns="0" anchor="t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12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 Placeholder 10"/>
          <p:cNvSpPr txBox="1"/>
          <p:nvPr/>
        </p:nvSpPr>
        <p:spPr>
          <a:xfrm rot="16200000">
            <a:off x="-2973826" y="2456777"/>
            <a:ext cx="7435579" cy="163184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13335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anose="020B0604020202020204" pitchFamily="34" charset="0"/>
              </a:rPr>
              <a:t>Portfolio</a:t>
            </a:r>
            <a:endParaRPr lang="en-US" altLang="ko-KR" sz="13335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4365923"/>
            <a:ext cx="12192000" cy="2492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/>
          <p:cNvGrpSpPr/>
          <p:nvPr/>
        </p:nvGrpSpPr>
        <p:grpSpPr>
          <a:xfrm>
            <a:off x="862010" y="5057963"/>
            <a:ext cx="2715078" cy="1107996"/>
            <a:chOff x="5889060" y="3872747"/>
            <a:chExt cx="2527679" cy="1107996"/>
          </a:xfrm>
        </p:grpSpPr>
        <p:sp>
          <p:nvSpPr>
            <p:cNvPr id="5" name="TextBox 4"/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36858" y="5057963"/>
            <a:ext cx="2715078" cy="1107996"/>
            <a:chOff x="5889060" y="3872747"/>
            <a:chExt cx="2527679" cy="1107996"/>
          </a:xfrm>
        </p:grpSpPr>
        <p:sp>
          <p:nvSpPr>
            <p:cNvPr id="8" name="TextBox 7"/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611706" y="5057963"/>
            <a:ext cx="2715078" cy="1107996"/>
            <a:chOff x="5889060" y="3872747"/>
            <a:chExt cx="2527679" cy="1107996"/>
          </a:xfrm>
        </p:grpSpPr>
        <p:sp>
          <p:nvSpPr>
            <p:cNvPr id="11" name="TextBox 10"/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3" name="Freeform 31"/>
          <p:cNvSpPr>
            <a:spLocks noChangeAspect="1"/>
          </p:cNvSpPr>
          <p:nvPr/>
        </p:nvSpPr>
        <p:spPr>
          <a:xfrm flipH="1">
            <a:off x="1523322" y="2972894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Freeform 33"/>
          <p:cNvSpPr>
            <a:spLocks noChangeAspect="1"/>
          </p:cNvSpPr>
          <p:nvPr/>
        </p:nvSpPr>
        <p:spPr>
          <a:xfrm>
            <a:off x="6462229" y="1266645"/>
            <a:ext cx="1979413" cy="958647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Freeform: Shape 41"/>
          <p:cNvSpPr/>
          <p:nvPr/>
        </p:nvSpPr>
        <p:spPr bwMode="auto">
          <a:xfrm>
            <a:off x="3135038" y="3267554"/>
            <a:ext cx="5921925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ko-KR" altLang="en-US" sz="2700"/>
          </a:p>
        </p:txBody>
      </p:sp>
      <p:sp>
        <p:nvSpPr>
          <p:cNvPr id="19" name="Rectangle 18"/>
          <p:cNvSpPr/>
          <p:nvPr/>
        </p:nvSpPr>
        <p:spPr>
          <a:xfrm rot="18900000">
            <a:off x="1002985" y="1672446"/>
            <a:ext cx="447436" cy="447436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2101" y="1757666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615152" y="1464509"/>
            <a:ext cx="1960553" cy="863315"/>
            <a:chOff x="3233963" y="1954419"/>
            <a:chExt cx="1400520" cy="863315"/>
          </a:xfrm>
        </p:grpSpPr>
        <p:sp>
          <p:nvSpPr>
            <p:cNvPr id="22" name="TextBox 21"/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 rot="18900000">
            <a:off x="3596686" y="2289974"/>
            <a:ext cx="447436" cy="447436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75802" y="2375194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208853" y="2082037"/>
            <a:ext cx="1960553" cy="863315"/>
            <a:chOff x="3233963" y="1954419"/>
            <a:chExt cx="1400520" cy="863315"/>
          </a:xfrm>
        </p:grpSpPr>
        <p:sp>
          <p:nvSpPr>
            <p:cNvPr id="27" name="TextBox 26"/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 rot="18900000">
            <a:off x="8784087" y="2598738"/>
            <a:ext cx="447436" cy="447436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63203" y="2683958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396254" y="2390801"/>
            <a:ext cx="1960553" cy="863315"/>
            <a:chOff x="3233963" y="1954419"/>
            <a:chExt cx="1400520" cy="863315"/>
          </a:xfrm>
        </p:grpSpPr>
        <p:sp>
          <p:nvSpPr>
            <p:cNvPr id="32" name="TextBox 31"/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 rot="18900000">
            <a:off x="6190387" y="2907502"/>
            <a:ext cx="447436" cy="447436"/>
          </a:xfrm>
          <a:prstGeom prst="rect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9503" y="2992722"/>
            <a:ext cx="48920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802554" y="2699565"/>
            <a:ext cx="1960553" cy="863315"/>
            <a:chOff x="3233963" y="1954419"/>
            <a:chExt cx="1400520" cy="863315"/>
          </a:xfrm>
        </p:grpSpPr>
        <p:sp>
          <p:nvSpPr>
            <p:cNvPr id="37" name="TextBox 36"/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9" name="Freeform 33"/>
          <p:cNvSpPr>
            <a:spLocks noChangeAspect="1"/>
          </p:cNvSpPr>
          <p:nvPr/>
        </p:nvSpPr>
        <p:spPr>
          <a:xfrm>
            <a:off x="9373682" y="3356984"/>
            <a:ext cx="1308166" cy="717949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aphicFrame>
        <p:nvGraphicFramePr>
          <p:cNvPr id="3" name="Table Placeholder 5"/>
          <p:cNvGraphicFramePr/>
          <p:nvPr/>
        </p:nvGraphicFramePr>
        <p:xfrm>
          <a:off x="1020247" y="2248080"/>
          <a:ext cx="10257623" cy="1567022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791189"/>
                <a:gridCol w="2581850"/>
                <a:gridCol w="2442292"/>
                <a:gridCol w="2442292"/>
              </a:tblGrid>
              <a:tr h="31211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A TITLE</a:t>
                      </a:r>
                      <a:endParaRPr lang="en-US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B TITLE</a:t>
                      </a:r>
                      <a:endParaRPr lang="en-US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 TITLE</a:t>
                      </a:r>
                      <a:endParaRPr lang="en-US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 TITLE</a:t>
                      </a:r>
                      <a:endParaRPr lang="en-US" altLang="ko-KR" sz="1400" b="1" spc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Replaced with your own text. 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Text Here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Text</a:t>
                      </a: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PowerPiont Template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Text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Replaced with your own text. 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Text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Text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2686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PowerPiont Template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Text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 flipH="1">
            <a:off x="909166" y="1800866"/>
            <a:ext cx="2448272" cy="475860"/>
            <a:chOff x="1991588" y="2017033"/>
            <a:chExt cx="2448272" cy="376914"/>
          </a:xfrm>
        </p:grpSpPr>
        <p:sp>
          <p:nvSpPr>
            <p:cNvPr id="5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anose="020B0604020202020204" pitchFamily="34" charset="0"/>
              </a:endParaRPr>
            </a:p>
          </p:txBody>
        </p:sp>
        <p:sp>
          <p:nvSpPr>
            <p:cNvPr id="6" name="Rectangle 6"/>
            <p:cNvSpPr/>
            <p:nvPr/>
          </p:nvSpPr>
          <p:spPr>
            <a:xfrm flipH="1">
              <a:off x="1991588" y="2017033"/>
              <a:ext cx="2448272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58167" y="1819374"/>
            <a:ext cx="1882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>
            <a:stCxn id="16" idx="1"/>
            <a:endCxn id="15" idx="6"/>
          </p:cNvCxnSpPr>
          <p:nvPr/>
        </p:nvCxnSpPr>
        <p:spPr>
          <a:xfrm flipH="1">
            <a:off x="3340008" y="4895523"/>
            <a:ext cx="1278350" cy="458178"/>
          </a:xfrm>
          <a:prstGeom prst="straightConnector1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8" idx="1"/>
            <a:endCxn id="15" idx="6"/>
          </p:cNvCxnSpPr>
          <p:nvPr/>
        </p:nvCxnSpPr>
        <p:spPr>
          <a:xfrm flipH="1" flipV="1">
            <a:off x="3340008" y="5353701"/>
            <a:ext cx="1278350" cy="2"/>
          </a:xfrm>
          <a:prstGeom prst="straightConnector1">
            <a:avLst/>
          </a:prstGeom>
          <a:ln w="127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5" idx="6"/>
          </p:cNvCxnSpPr>
          <p:nvPr/>
        </p:nvCxnSpPr>
        <p:spPr>
          <a:xfrm flipH="1" flipV="1">
            <a:off x="3340008" y="5353702"/>
            <a:ext cx="1309952" cy="452242"/>
          </a:xfrm>
          <a:prstGeom prst="straightConnector1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4" idx="2"/>
          </p:cNvCxnSpPr>
          <p:nvPr/>
        </p:nvCxnSpPr>
        <p:spPr>
          <a:xfrm>
            <a:off x="7573642" y="4889585"/>
            <a:ext cx="1278350" cy="464116"/>
          </a:xfrm>
          <a:prstGeom prst="straightConnector1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4" idx="2"/>
          </p:cNvCxnSpPr>
          <p:nvPr/>
        </p:nvCxnSpPr>
        <p:spPr>
          <a:xfrm>
            <a:off x="7573642" y="5347764"/>
            <a:ext cx="1278350" cy="5938"/>
          </a:xfrm>
          <a:prstGeom prst="straightConnector1">
            <a:avLst/>
          </a:prstGeom>
          <a:ln w="12700"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2"/>
          </p:cNvCxnSpPr>
          <p:nvPr/>
        </p:nvCxnSpPr>
        <p:spPr>
          <a:xfrm flipV="1">
            <a:off x="7573642" y="5353702"/>
            <a:ext cx="1278350" cy="452242"/>
          </a:xfrm>
          <a:prstGeom prst="straightConnector1">
            <a:avLst/>
          </a:prstGeom>
          <a:ln w="1270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851992" y="4741633"/>
            <a:ext cx="1224136" cy="1224136"/>
          </a:xfrm>
          <a:prstGeom prst="ellipse">
            <a:avLst/>
          </a:prstGeom>
          <a:solidFill>
            <a:schemeClr val="bg1"/>
          </a:solidFill>
          <a:ln w="1206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/>
          <p:cNvSpPr/>
          <p:nvPr/>
        </p:nvSpPr>
        <p:spPr>
          <a:xfrm>
            <a:off x="2115872" y="4741633"/>
            <a:ext cx="1224136" cy="1224136"/>
          </a:xfrm>
          <a:prstGeom prst="ellipse">
            <a:avLst/>
          </a:prstGeom>
          <a:solidFill>
            <a:schemeClr val="bg1"/>
          </a:solidFill>
          <a:ln w="1206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/>
          <p:cNvSpPr txBox="1"/>
          <p:nvPr/>
        </p:nvSpPr>
        <p:spPr>
          <a:xfrm>
            <a:off x="4618358" y="4741634"/>
            <a:ext cx="2960784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Replaced with your own text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18358" y="5657994"/>
            <a:ext cx="2960784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Replaced with your own text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18358" y="5199814"/>
            <a:ext cx="2960784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Replaced with your own text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7150" y="4984370"/>
            <a:ext cx="1021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53270" y="4984370"/>
            <a:ext cx="1021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1957" y="2715742"/>
            <a:ext cx="10690696" cy="3452582"/>
            <a:chOff x="1803955" y="3980625"/>
            <a:chExt cx="14680093" cy="4740966"/>
          </a:xfrm>
        </p:grpSpPr>
        <p:sp>
          <p:nvSpPr>
            <p:cNvPr id="3" name="자유형: 도형 2"/>
            <p:cNvSpPr/>
            <p:nvPr/>
          </p:nvSpPr>
          <p:spPr>
            <a:xfrm>
              <a:off x="10936145" y="3980625"/>
              <a:ext cx="5547903" cy="4740966"/>
            </a:xfrm>
            <a:custGeom>
              <a:avLst/>
              <a:gdLst>
                <a:gd name="connsiteX0" fmla="*/ 0 w 3698602"/>
                <a:gd name="connsiteY0" fmla="*/ 0 h 3160644"/>
                <a:gd name="connsiteX1" fmla="*/ 3698602 w 3698602"/>
                <a:gd name="connsiteY1" fmla="*/ 0 h 3160644"/>
                <a:gd name="connsiteX2" fmla="*/ 3698602 w 3698602"/>
                <a:gd name="connsiteY2" fmla="*/ 3160644 h 3160644"/>
                <a:gd name="connsiteX3" fmla="*/ 3160643 w 3698602"/>
                <a:gd name="connsiteY3" fmla="*/ 3160644 h 316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8602" h="3160644">
                  <a:moveTo>
                    <a:pt x="0" y="0"/>
                  </a:moveTo>
                  <a:lnTo>
                    <a:pt x="3698602" y="0"/>
                  </a:lnTo>
                  <a:lnTo>
                    <a:pt x="3698602" y="3160644"/>
                  </a:lnTo>
                  <a:lnTo>
                    <a:pt x="3160643" y="3160644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자유형: 도형 3"/>
            <p:cNvSpPr/>
            <p:nvPr/>
          </p:nvSpPr>
          <p:spPr>
            <a:xfrm>
              <a:off x="1803955" y="3980625"/>
              <a:ext cx="13873157" cy="4740966"/>
            </a:xfrm>
            <a:custGeom>
              <a:avLst/>
              <a:gdLst>
                <a:gd name="connsiteX0" fmla="*/ 0 w 9248771"/>
                <a:gd name="connsiteY0" fmla="*/ 0 h 3160644"/>
                <a:gd name="connsiteX1" fmla="*/ 6088128 w 9248771"/>
                <a:gd name="connsiteY1" fmla="*/ 0 h 3160644"/>
                <a:gd name="connsiteX2" fmla="*/ 9248771 w 9248771"/>
                <a:gd name="connsiteY2" fmla="*/ 3160644 h 3160644"/>
                <a:gd name="connsiteX3" fmla="*/ 0 w 9248771"/>
                <a:gd name="connsiteY3" fmla="*/ 3160644 h 316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48771" h="3160644">
                  <a:moveTo>
                    <a:pt x="0" y="0"/>
                  </a:moveTo>
                  <a:lnTo>
                    <a:pt x="6088128" y="0"/>
                  </a:lnTo>
                  <a:lnTo>
                    <a:pt x="9248771" y="3160644"/>
                  </a:lnTo>
                  <a:lnTo>
                    <a:pt x="0" y="316064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" name="Title 1"/>
          <p:cNvSpPr txBox="1"/>
          <p:nvPr/>
        </p:nvSpPr>
        <p:spPr>
          <a:xfrm>
            <a:off x="711957" y="977095"/>
            <a:ext cx="5438773" cy="13940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ko-KR" b="1" dirty="0"/>
              <a:t>Simple </a:t>
            </a:r>
            <a:r>
              <a:rPr lang="en-US" altLang="ko-KR" b="1" dirty="0">
                <a:solidFill>
                  <a:schemeClr val="accent1"/>
                </a:solidFill>
              </a:rPr>
              <a:t>Portfolio</a:t>
            </a:r>
            <a:r>
              <a:rPr lang="en-US" altLang="ko-KR" b="1" dirty="0">
                <a:solidFill>
                  <a:srgbClr val="F5679D"/>
                </a:solidFill>
              </a:rPr>
              <a:t> </a:t>
            </a:r>
            <a:r>
              <a:rPr lang="en-US" altLang="ko-KR" b="1" dirty="0"/>
              <a:t>Presentation Designed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35546" y="3013502"/>
            <a:ext cx="270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Get a modern PowerPoint  Presentation that is beautifully designed. 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08330" y="4272711"/>
            <a:ext cx="5641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400" dirty="0">
                <a:solidFill>
                  <a:schemeClr val="bg1"/>
                </a:solidFill>
                <a:ea typeface="HY견명조" pitchFamily="18" charset="-127"/>
                <a:cs typeface="Arial" panose="020B0604020202020204" pitchFamily="34" charset="0"/>
              </a:rPr>
              <a:t>I hope and I believe that this Template will your Time, Money and Reputation. </a:t>
            </a:r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You can simply impress your audience and add a unique zing and appeal to your Presentations. </a:t>
            </a:r>
            <a:endParaRPr lang="ko-KR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1708329" y="3277125"/>
            <a:ext cx="4741068" cy="758924"/>
          </a:xfrm>
          <a:prstGeom prst="rect">
            <a:avLst/>
          </a:prstGeom>
        </p:spPr>
        <p:txBody>
          <a:bodyPr lIns="0" tIns="72000" rIns="0" bIns="72000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Presentation</a:t>
            </a:r>
            <a:endParaRPr lang="en-US" altLang="ko-KR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2" name="L-Shape 11"/>
          <p:cNvSpPr/>
          <p:nvPr/>
        </p:nvSpPr>
        <p:spPr>
          <a:xfrm>
            <a:off x="900431" y="5132694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710284" y="3365567"/>
            <a:ext cx="2062760" cy="1143160"/>
            <a:chOff x="773154" y="3138879"/>
            <a:chExt cx="2862742" cy="1586502"/>
          </a:xfrm>
        </p:grpSpPr>
        <p:grpSp>
          <p:nvGrpSpPr>
            <p:cNvPr id="4" name="Group 3"/>
            <p:cNvGrpSpPr/>
            <p:nvPr userDrawn="1"/>
          </p:nvGrpSpPr>
          <p:grpSpPr>
            <a:xfrm>
              <a:off x="945641" y="3138879"/>
              <a:ext cx="2513902" cy="1391026"/>
              <a:chOff x="1618104" y="4774278"/>
              <a:chExt cx="2513902" cy="1391026"/>
            </a:xfrm>
          </p:grpSpPr>
          <p:sp>
            <p:nvSpPr>
              <p:cNvPr id="6" name="Rectangle 5"/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7" name="Group 6"/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8" name="Group 7"/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10" name="Rounded Rectangle 3"/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1" name="Rectangle 10"/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2" name="Trapezoid 11"/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9" name="Rectangle 8"/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5" name="Oval 4"/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그룹 6"/>
          <p:cNvGrpSpPr/>
          <p:nvPr/>
        </p:nvGrpSpPr>
        <p:grpSpPr>
          <a:xfrm>
            <a:off x="849789" y="1797294"/>
            <a:ext cx="3660665" cy="4279706"/>
            <a:chOff x="849789" y="1894006"/>
            <a:chExt cx="3458478" cy="4043328"/>
          </a:xfrm>
        </p:grpSpPr>
        <p:sp>
          <p:nvSpPr>
            <p:cNvPr id="14" name="Oval 13"/>
            <p:cNvSpPr/>
            <p:nvPr/>
          </p:nvSpPr>
          <p:spPr>
            <a:xfrm>
              <a:off x="1087583" y="2293530"/>
              <a:ext cx="3220684" cy="3220684"/>
            </a:xfrm>
            <a:prstGeom prst="ellipse">
              <a:avLst/>
            </a:prstGeom>
            <a:noFill/>
            <a:ln w="635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/>
            <p:cNvSpPr/>
            <p:nvPr/>
          </p:nvSpPr>
          <p:spPr>
            <a:xfrm>
              <a:off x="2239713" y="1894006"/>
              <a:ext cx="916426" cy="916426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/>
            <p:cNvSpPr/>
            <p:nvPr/>
          </p:nvSpPr>
          <p:spPr>
            <a:xfrm>
              <a:off x="2239713" y="5020908"/>
              <a:ext cx="916426" cy="916426"/>
            </a:xfrm>
            <a:prstGeom prst="ellipse">
              <a:avLst/>
            </a:prstGeom>
            <a:solidFill>
              <a:schemeClr val="accent4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/>
            <p:cNvSpPr/>
            <p:nvPr/>
          </p:nvSpPr>
          <p:spPr>
            <a:xfrm>
              <a:off x="849789" y="2592314"/>
              <a:ext cx="916426" cy="916426"/>
            </a:xfrm>
            <a:prstGeom prst="ellipse">
              <a:avLst/>
            </a:pr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17"/>
            <p:cNvSpPr/>
            <p:nvPr/>
          </p:nvSpPr>
          <p:spPr>
            <a:xfrm>
              <a:off x="849789" y="4228820"/>
              <a:ext cx="916426" cy="916426"/>
            </a:xfrm>
            <a:prstGeom prst="ellipse">
              <a:avLst/>
            </a:pr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9" name="Group 18"/>
          <p:cNvGrpSpPr/>
          <p:nvPr/>
        </p:nvGrpSpPr>
        <p:grpSpPr>
          <a:xfrm rot="378088">
            <a:off x="3612621" y="1823340"/>
            <a:ext cx="2272636" cy="1898826"/>
            <a:chOff x="7246464" y="1754257"/>
            <a:chExt cx="1045690" cy="873691"/>
          </a:xfrm>
          <a:solidFill>
            <a:schemeClr val="accent6"/>
          </a:solidFill>
        </p:grpSpPr>
        <p:sp>
          <p:nvSpPr>
            <p:cNvPr id="20" name="Oval 17"/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/>
            <p:cNvSpPr/>
            <p:nvPr/>
          </p:nvSpPr>
          <p:spPr>
            <a:xfrm rot="1802267">
              <a:off x="7488158" y="2425111"/>
              <a:ext cx="137526" cy="1099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Oval 21"/>
            <p:cNvSpPr/>
            <p:nvPr/>
          </p:nvSpPr>
          <p:spPr>
            <a:xfrm rot="1802267">
              <a:off x="7400894" y="2529669"/>
              <a:ext cx="98590" cy="787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/>
            <p:cNvSpPr/>
            <p:nvPr/>
          </p:nvSpPr>
          <p:spPr>
            <a:xfrm rot="1802267">
              <a:off x="7296718" y="2572936"/>
              <a:ext cx="68830" cy="550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65823" y="3289336"/>
            <a:ext cx="5231233" cy="2423166"/>
            <a:chOff x="546760" y="2061666"/>
            <a:chExt cx="5152102" cy="2423166"/>
          </a:xfrm>
        </p:grpSpPr>
        <p:sp>
          <p:nvSpPr>
            <p:cNvPr id="25" name="TextBox 24"/>
            <p:cNvSpPr txBox="1"/>
            <p:nvPr/>
          </p:nvSpPr>
          <p:spPr>
            <a:xfrm>
              <a:off x="546760" y="3284503"/>
              <a:ext cx="51521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6760" y="2061666"/>
              <a:ext cx="33123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4"/>
                  </a:solidFill>
                  <a:cs typeface="Arial" panose="020B0604020202020204" pitchFamily="34" charset="0"/>
                </a:rPr>
                <a:t>Power Presentation</a:t>
              </a:r>
              <a:endParaRPr lang="ko-KR" altLang="en-US" sz="3200" b="1" dirty="0">
                <a:solidFill>
                  <a:schemeClr val="accent4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365823" y="2397705"/>
            <a:ext cx="301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$3,800,000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30205" y="2178494"/>
            <a:ext cx="127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anose="020B0604020202020204" pitchFamily="34" charset="0"/>
              </a:rPr>
              <a:t>98</a:t>
            </a:r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28008" y="3672362"/>
            <a:ext cx="1424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0" name="Rounded Rectangle 2"/>
          <p:cNvSpPr/>
          <p:nvPr/>
        </p:nvSpPr>
        <p:spPr>
          <a:xfrm>
            <a:off x="1135885" y="4573595"/>
            <a:ext cx="397807" cy="39780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Rounded Rectangle 3"/>
          <p:cNvSpPr/>
          <p:nvPr/>
        </p:nvSpPr>
        <p:spPr>
          <a:xfrm>
            <a:off x="1135885" y="2822523"/>
            <a:ext cx="397807" cy="39780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2" name="Freeform 26"/>
          <p:cNvSpPr>
            <a:spLocks noChangeAspect="1"/>
          </p:cNvSpPr>
          <p:nvPr/>
        </p:nvSpPr>
        <p:spPr>
          <a:xfrm>
            <a:off x="2566513" y="5400876"/>
            <a:ext cx="465875" cy="456537"/>
          </a:xfrm>
          <a:custGeom>
            <a:avLst/>
            <a:gdLst/>
            <a:ahLst/>
            <a:cxnLst/>
            <a:rect l="l" t="t" r="r" b="b"/>
            <a:pathLst>
              <a:path w="4031759" h="3929141">
                <a:moveTo>
                  <a:pt x="1956666" y="145009"/>
                </a:moveTo>
                <a:cubicBezTo>
                  <a:pt x="1448910" y="156566"/>
                  <a:pt x="994209" y="377605"/>
                  <a:pt x="675657" y="725567"/>
                </a:cubicBezTo>
                <a:cubicBezTo>
                  <a:pt x="838636" y="691462"/>
                  <a:pt x="930272" y="678630"/>
                  <a:pt x="1130990" y="749212"/>
                </a:cubicBezTo>
                <a:cubicBezTo>
                  <a:pt x="1312960" y="542221"/>
                  <a:pt x="1441876" y="532452"/>
                  <a:pt x="1690112" y="514558"/>
                </a:cubicBezTo>
                <a:cubicBezTo>
                  <a:pt x="1397420" y="697765"/>
                  <a:pt x="1474522" y="783699"/>
                  <a:pt x="1397119" y="915628"/>
                </a:cubicBezTo>
                <a:cubicBezTo>
                  <a:pt x="1459337" y="996280"/>
                  <a:pt x="1476626" y="1050502"/>
                  <a:pt x="1562629" y="1088868"/>
                </a:cubicBezTo>
                <a:cubicBezTo>
                  <a:pt x="1720406" y="1082254"/>
                  <a:pt x="1835898" y="1088856"/>
                  <a:pt x="1940820" y="1092814"/>
                </a:cubicBezTo>
                <a:cubicBezTo>
                  <a:pt x="2051291" y="1292863"/>
                  <a:pt x="1646421" y="1389843"/>
                  <a:pt x="1574541" y="1547607"/>
                </a:cubicBezTo>
                <a:cubicBezTo>
                  <a:pt x="1575054" y="1641748"/>
                  <a:pt x="1601994" y="1743816"/>
                  <a:pt x="1576079" y="1830029"/>
                </a:cubicBezTo>
                <a:cubicBezTo>
                  <a:pt x="1507393" y="1809781"/>
                  <a:pt x="1467778" y="1765746"/>
                  <a:pt x="1407021" y="1761357"/>
                </a:cubicBezTo>
                <a:cubicBezTo>
                  <a:pt x="1342516" y="1757003"/>
                  <a:pt x="1256871" y="1850434"/>
                  <a:pt x="1261077" y="1912152"/>
                </a:cubicBezTo>
                <a:cubicBezTo>
                  <a:pt x="1289326" y="2136754"/>
                  <a:pt x="1521839" y="2386978"/>
                  <a:pt x="2031072" y="2162860"/>
                </a:cubicBezTo>
                <a:cubicBezTo>
                  <a:pt x="2177108" y="2104114"/>
                  <a:pt x="2397140" y="2233006"/>
                  <a:pt x="2418966" y="2269400"/>
                </a:cubicBezTo>
                <a:cubicBezTo>
                  <a:pt x="2480197" y="2339190"/>
                  <a:pt x="2456861" y="2438052"/>
                  <a:pt x="2306669" y="2415345"/>
                </a:cubicBezTo>
                <a:cubicBezTo>
                  <a:pt x="2077246" y="2562342"/>
                  <a:pt x="1853109" y="2709336"/>
                  <a:pt x="1491551" y="2666054"/>
                </a:cubicBezTo>
                <a:cubicBezTo>
                  <a:pt x="1886929" y="2983490"/>
                  <a:pt x="2311377" y="3078931"/>
                  <a:pt x="2714680" y="2809670"/>
                </a:cubicBezTo>
                <a:lnTo>
                  <a:pt x="3043687" y="2417749"/>
                </a:lnTo>
                <a:cubicBezTo>
                  <a:pt x="3022321" y="2531639"/>
                  <a:pt x="3030025" y="2621743"/>
                  <a:pt x="2969018" y="2740919"/>
                </a:cubicBezTo>
                <a:cubicBezTo>
                  <a:pt x="3226656" y="2526986"/>
                  <a:pt x="3214730" y="2212628"/>
                  <a:pt x="3192234" y="1842769"/>
                </a:cubicBezTo>
                <a:cubicBezTo>
                  <a:pt x="3271425" y="1879531"/>
                  <a:pt x="3305689" y="1974435"/>
                  <a:pt x="3332025" y="2037625"/>
                </a:cubicBezTo>
                <a:cubicBezTo>
                  <a:pt x="3405062" y="1873155"/>
                  <a:pt x="3417317" y="1587116"/>
                  <a:pt x="3355574" y="1229725"/>
                </a:cubicBezTo>
                <a:cubicBezTo>
                  <a:pt x="3449071" y="1291152"/>
                  <a:pt x="3468569" y="1342010"/>
                  <a:pt x="3543566" y="1421937"/>
                </a:cubicBezTo>
                <a:cubicBezTo>
                  <a:pt x="3504280" y="1328835"/>
                  <a:pt x="3375138" y="765319"/>
                  <a:pt x="2651373" y="577078"/>
                </a:cubicBezTo>
                <a:cubicBezTo>
                  <a:pt x="2777516" y="510285"/>
                  <a:pt x="2893089" y="520134"/>
                  <a:pt x="3048302" y="522054"/>
                </a:cubicBezTo>
                <a:cubicBezTo>
                  <a:pt x="2957501" y="438695"/>
                  <a:pt x="2713419" y="371189"/>
                  <a:pt x="2501051" y="322186"/>
                </a:cubicBezTo>
                <a:cubicBezTo>
                  <a:pt x="2519551" y="302522"/>
                  <a:pt x="2610006" y="292540"/>
                  <a:pt x="2735028" y="304395"/>
                </a:cubicBezTo>
                <a:cubicBezTo>
                  <a:pt x="2498403" y="195541"/>
                  <a:pt x="2234020" y="138696"/>
                  <a:pt x="1956666" y="145009"/>
                </a:cubicBezTo>
                <a:close/>
                <a:moveTo>
                  <a:pt x="1953378" y="513"/>
                </a:moveTo>
                <a:cubicBezTo>
                  <a:pt x="2430345" y="-10344"/>
                  <a:pt x="2871806" y="151699"/>
                  <a:pt x="3216045" y="431063"/>
                </a:cubicBezTo>
                <a:cubicBezTo>
                  <a:pt x="3432304" y="528010"/>
                  <a:pt x="3636925" y="690362"/>
                  <a:pt x="3731989" y="947579"/>
                </a:cubicBezTo>
                <a:cubicBezTo>
                  <a:pt x="3733831" y="849613"/>
                  <a:pt x="3701316" y="767503"/>
                  <a:pt x="3674088" y="653679"/>
                </a:cubicBezTo>
                <a:cubicBezTo>
                  <a:pt x="3850812" y="724507"/>
                  <a:pt x="3942967" y="1376747"/>
                  <a:pt x="3984909" y="1695997"/>
                </a:cubicBezTo>
                <a:cubicBezTo>
                  <a:pt x="3997453" y="1633254"/>
                  <a:pt x="3994139" y="1567869"/>
                  <a:pt x="4022540" y="1507769"/>
                </a:cubicBezTo>
                <a:cubicBezTo>
                  <a:pt x="4047804" y="1711880"/>
                  <a:pt x="4014506" y="1948907"/>
                  <a:pt x="4001712" y="2067049"/>
                </a:cubicBezTo>
                <a:cubicBezTo>
                  <a:pt x="3782782" y="3448437"/>
                  <a:pt x="2865752" y="3911305"/>
                  <a:pt x="2011269" y="3929141"/>
                </a:cubicBezTo>
                <a:cubicBezTo>
                  <a:pt x="1245456" y="3913521"/>
                  <a:pt x="215211" y="3474110"/>
                  <a:pt x="40274" y="2155562"/>
                </a:cubicBezTo>
                <a:cubicBezTo>
                  <a:pt x="11872" y="2197769"/>
                  <a:pt x="23115" y="2181833"/>
                  <a:pt x="0" y="2213468"/>
                </a:cubicBezTo>
                <a:cubicBezTo>
                  <a:pt x="23404" y="2013445"/>
                  <a:pt x="12452" y="1816066"/>
                  <a:pt x="70212" y="1613400"/>
                </a:cubicBezTo>
                <a:lnTo>
                  <a:pt x="6153" y="1686293"/>
                </a:lnTo>
                <a:cubicBezTo>
                  <a:pt x="23312" y="1424342"/>
                  <a:pt x="92221" y="1287629"/>
                  <a:pt x="228699" y="1089736"/>
                </a:cubicBezTo>
                <a:cubicBezTo>
                  <a:pt x="233249" y="885019"/>
                  <a:pt x="198392" y="554398"/>
                  <a:pt x="441777" y="363329"/>
                </a:cubicBezTo>
                <a:cubicBezTo>
                  <a:pt x="468757" y="533418"/>
                  <a:pt x="510255" y="606505"/>
                  <a:pt x="552524" y="646772"/>
                </a:cubicBezTo>
                <a:cubicBezTo>
                  <a:pt x="897222" y="259834"/>
                  <a:pt x="1395676" y="13208"/>
                  <a:pt x="1953378" y="5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3" name="Donut 6"/>
          <p:cNvSpPr>
            <a:spLocks noChangeAspect="1"/>
          </p:cNvSpPr>
          <p:nvPr/>
        </p:nvSpPr>
        <p:spPr>
          <a:xfrm>
            <a:off x="2567886" y="2045128"/>
            <a:ext cx="463126" cy="463126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0800000" flipV="1">
            <a:off x="4836268" y="1213492"/>
            <a:ext cx="2519464" cy="2215508"/>
          </a:xfrm>
          <a:prstGeom prst="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 Placeholder 13"/>
          <p:cNvSpPr txBox="1"/>
          <p:nvPr/>
        </p:nvSpPr>
        <p:spPr>
          <a:xfrm>
            <a:off x="4191754" y="4054790"/>
            <a:ext cx="3808492" cy="107168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Presentation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4524" y="5246972"/>
            <a:ext cx="9982954" cy="95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Easy to change colors, photos and Text. Get a modern PowerPoint  Presentation that is beautifully designed.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-14308" y="-41329"/>
            <a:ext cx="6244627" cy="6912244"/>
          </a:xfrm>
          <a:custGeom>
            <a:avLst/>
            <a:gdLst>
              <a:gd name="connsiteX0" fmla="*/ 5965 w 9366941"/>
              <a:gd name="connsiteY0" fmla="*/ 0 h 10368366"/>
              <a:gd name="connsiteX1" fmla="*/ 4221504 w 9366941"/>
              <a:gd name="connsiteY1" fmla="*/ 15498 h 10368366"/>
              <a:gd name="connsiteX2" fmla="*/ 9366941 w 9366941"/>
              <a:gd name="connsiteY2" fmla="*/ 5160935 h 10368366"/>
              <a:gd name="connsiteX3" fmla="*/ 4175009 w 9366941"/>
              <a:gd name="connsiteY3" fmla="*/ 10321871 h 10368366"/>
              <a:gd name="connsiteX4" fmla="*/ 5965 w 9366941"/>
              <a:gd name="connsiteY4" fmla="*/ 10368366 h 10368366"/>
              <a:gd name="connsiteX5" fmla="*/ 5965 w 9366941"/>
              <a:gd name="connsiteY5" fmla="*/ 0 h 10368366"/>
              <a:gd name="connsiteX0-1" fmla="*/ 5965 w 9366941"/>
              <a:gd name="connsiteY0-2" fmla="*/ 0 h 10368366"/>
              <a:gd name="connsiteX1-3" fmla="*/ 4221504 w 9366941"/>
              <a:gd name="connsiteY1-4" fmla="*/ 15498 h 10368366"/>
              <a:gd name="connsiteX2-5" fmla="*/ 9366941 w 9366941"/>
              <a:gd name="connsiteY2-6" fmla="*/ 5160935 h 10368366"/>
              <a:gd name="connsiteX3-7" fmla="*/ 4113016 w 9366941"/>
              <a:gd name="connsiteY3-8" fmla="*/ 10352867 h 10368366"/>
              <a:gd name="connsiteX4-9" fmla="*/ 5965 w 9366941"/>
              <a:gd name="connsiteY4-10" fmla="*/ 10368366 h 10368366"/>
              <a:gd name="connsiteX5-11" fmla="*/ 5965 w 9366941"/>
              <a:gd name="connsiteY5-12" fmla="*/ 0 h 103683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366941" h="10368366">
                <a:moveTo>
                  <a:pt x="5965" y="0"/>
                </a:moveTo>
                <a:lnTo>
                  <a:pt x="4221504" y="15498"/>
                </a:lnTo>
                <a:lnTo>
                  <a:pt x="9366941" y="5160935"/>
                </a:lnTo>
                <a:lnTo>
                  <a:pt x="4113016" y="10352867"/>
                </a:lnTo>
                <a:lnTo>
                  <a:pt x="5965" y="10368366"/>
                </a:lnTo>
                <a:cubicBezTo>
                  <a:pt x="799" y="6917410"/>
                  <a:pt x="-4368" y="3466454"/>
                  <a:pt x="596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자유형: 도형 47"/>
          <p:cNvSpPr/>
          <p:nvPr/>
        </p:nvSpPr>
        <p:spPr>
          <a:xfrm rot="13500000">
            <a:off x="-2228558" y="486194"/>
            <a:ext cx="5882683" cy="5882683"/>
          </a:xfrm>
          <a:custGeom>
            <a:avLst/>
            <a:gdLst>
              <a:gd name="connsiteX0" fmla="*/ 4856856 w 5882683"/>
              <a:gd name="connsiteY0" fmla="*/ 5882683 h 5882683"/>
              <a:gd name="connsiteX1" fmla="*/ 5641 w 5882683"/>
              <a:gd name="connsiteY1" fmla="*/ 5882683 h 5882683"/>
              <a:gd name="connsiteX2" fmla="*/ 5641 w 5882683"/>
              <a:gd name="connsiteY2" fmla="*/ 1031468 h 5882683"/>
              <a:gd name="connsiteX3" fmla="*/ 5882683 w 5882683"/>
              <a:gd name="connsiteY3" fmla="*/ 4856856 h 5882683"/>
              <a:gd name="connsiteX4" fmla="*/ 4856857 w 5882683"/>
              <a:gd name="connsiteY4" fmla="*/ 5882683 h 5882683"/>
              <a:gd name="connsiteX5" fmla="*/ 0 w 5882683"/>
              <a:gd name="connsiteY5" fmla="*/ 1025827 h 5882683"/>
              <a:gd name="connsiteX6" fmla="*/ 1025827 w 5882683"/>
              <a:gd name="connsiteY6" fmla="*/ 0 h 5882683"/>
              <a:gd name="connsiteX0-1" fmla="*/ 4856856 w 5882683"/>
              <a:gd name="connsiteY0-2" fmla="*/ 5882683 h 5882683"/>
              <a:gd name="connsiteX1-3" fmla="*/ 5641 w 5882683"/>
              <a:gd name="connsiteY1-4" fmla="*/ 5882683 h 5882683"/>
              <a:gd name="connsiteX2-5" fmla="*/ 5641 w 5882683"/>
              <a:gd name="connsiteY2-6" fmla="*/ 1031468 h 5882683"/>
              <a:gd name="connsiteX3-7" fmla="*/ 4856856 w 5882683"/>
              <a:gd name="connsiteY3-8" fmla="*/ 5882683 h 5882683"/>
              <a:gd name="connsiteX4-9" fmla="*/ 5882683 w 5882683"/>
              <a:gd name="connsiteY4-10" fmla="*/ 4856856 h 5882683"/>
              <a:gd name="connsiteX5-11" fmla="*/ 4856857 w 5882683"/>
              <a:gd name="connsiteY5-12" fmla="*/ 5882683 h 5882683"/>
              <a:gd name="connsiteX6-13" fmla="*/ 0 w 5882683"/>
              <a:gd name="connsiteY6-14" fmla="*/ 1025827 h 5882683"/>
              <a:gd name="connsiteX7" fmla="*/ 1025827 w 5882683"/>
              <a:gd name="connsiteY7" fmla="*/ 0 h 5882683"/>
              <a:gd name="connsiteX8" fmla="*/ 5882683 w 5882683"/>
              <a:gd name="connsiteY8" fmla="*/ 4856856 h 58826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82683" h="5882683">
                <a:moveTo>
                  <a:pt x="4856856" y="5882683"/>
                </a:moveTo>
                <a:lnTo>
                  <a:pt x="5641" y="5882683"/>
                </a:lnTo>
                <a:lnTo>
                  <a:pt x="5641" y="1031468"/>
                </a:lnTo>
                <a:lnTo>
                  <a:pt x="4856856" y="5882683"/>
                </a:lnTo>
                <a:close/>
                <a:moveTo>
                  <a:pt x="5882683" y="4856856"/>
                </a:moveTo>
                <a:lnTo>
                  <a:pt x="4856857" y="5882683"/>
                </a:lnTo>
                <a:lnTo>
                  <a:pt x="0" y="1025827"/>
                </a:lnTo>
                <a:lnTo>
                  <a:pt x="1025827" y="0"/>
                </a:lnTo>
                <a:lnTo>
                  <a:pt x="5882683" y="48568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각 삼각형 3"/>
          <p:cNvSpPr/>
          <p:nvPr/>
        </p:nvSpPr>
        <p:spPr>
          <a:xfrm rot="13500000">
            <a:off x="-2425608" y="989895"/>
            <a:ext cx="4851215" cy="485121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각 삼각형 45"/>
          <p:cNvSpPr/>
          <p:nvPr/>
        </p:nvSpPr>
        <p:spPr>
          <a:xfrm rot="13500000">
            <a:off x="-1497592" y="1931273"/>
            <a:ext cx="2968459" cy="296845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46831" y="287255"/>
            <a:ext cx="10349895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5139884" y="3127120"/>
            <a:ext cx="96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3763994" y="3127120"/>
            <a:ext cx="96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 rot="18900000">
            <a:off x="2639008" y="4404401"/>
            <a:ext cx="2922430" cy="868932"/>
            <a:chOff x="2658056" y="4528224"/>
            <a:chExt cx="2922430" cy="868932"/>
          </a:xfrm>
        </p:grpSpPr>
        <p:sp>
          <p:nvSpPr>
            <p:cNvPr id="8" name="TextBox 7"/>
            <p:cNvSpPr txBox="1"/>
            <p:nvPr/>
          </p:nvSpPr>
          <p:spPr>
            <a:xfrm>
              <a:off x="2658057" y="4528224"/>
              <a:ext cx="292242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58056" y="4750825"/>
              <a:ext cx="291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0" name="그룹 8"/>
          <p:cNvGrpSpPr/>
          <p:nvPr/>
        </p:nvGrpSpPr>
        <p:grpSpPr>
          <a:xfrm rot="18900000">
            <a:off x="1257780" y="4404401"/>
            <a:ext cx="2922429" cy="868934"/>
            <a:chOff x="1403331" y="4528222"/>
            <a:chExt cx="2922429" cy="868934"/>
          </a:xfrm>
        </p:grpSpPr>
        <p:sp>
          <p:nvSpPr>
            <p:cNvPr id="11" name="TextBox 10"/>
            <p:cNvSpPr txBox="1"/>
            <p:nvPr/>
          </p:nvSpPr>
          <p:spPr>
            <a:xfrm>
              <a:off x="1403331" y="4528222"/>
              <a:ext cx="292242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03333" y="4750825"/>
              <a:ext cx="291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771843" y="3092876"/>
            <a:ext cx="2882659" cy="920864"/>
            <a:chOff x="803640" y="3362835"/>
            <a:chExt cx="2059657" cy="920864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92562" y="4195782"/>
            <a:ext cx="3361942" cy="920864"/>
            <a:chOff x="803640" y="3362835"/>
            <a:chExt cx="2059657" cy="920864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190416" y="5298688"/>
            <a:ext cx="4464086" cy="920864"/>
            <a:chOff x="803640" y="3362835"/>
            <a:chExt cx="2059657" cy="920864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637368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325956" y="1316484"/>
            <a:ext cx="3941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18900000">
            <a:off x="2341727" y="3127120"/>
            <a:ext cx="960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24" name="그룹 7"/>
          <p:cNvGrpSpPr/>
          <p:nvPr/>
        </p:nvGrpSpPr>
        <p:grpSpPr>
          <a:xfrm rot="18900000">
            <a:off x="-123445" y="4404401"/>
            <a:ext cx="2922431" cy="868932"/>
            <a:chOff x="-104396" y="4528224"/>
            <a:chExt cx="2922431" cy="868932"/>
          </a:xfrm>
        </p:grpSpPr>
        <p:sp>
          <p:nvSpPr>
            <p:cNvPr id="25" name="TextBox 24"/>
            <p:cNvSpPr txBox="1"/>
            <p:nvPr/>
          </p:nvSpPr>
          <p:spPr>
            <a:xfrm>
              <a:off x="-104396" y="4528224"/>
              <a:ext cx="292242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93768" y="4750825"/>
              <a:ext cx="29118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7" name="Block Arc 14"/>
          <p:cNvSpPr/>
          <p:nvPr/>
        </p:nvSpPr>
        <p:spPr>
          <a:xfrm rot="16200000">
            <a:off x="713013" y="3063588"/>
            <a:ext cx="703364" cy="70382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Parallelogram 15"/>
          <p:cNvSpPr/>
          <p:nvPr/>
        </p:nvSpPr>
        <p:spPr>
          <a:xfrm flipH="1">
            <a:off x="10942116" y="3455372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Chord 15"/>
          <p:cNvSpPr/>
          <p:nvPr/>
        </p:nvSpPr>
        <p:spPr>
          <a:xfrm>
            <a:off x="11043000" y="441251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/>
          <p:cNvSpPr/>
          <p:nvPr/>
        </p:nvSpPr>
        <p:spPr>
          <a:xfrm>
            <a:off x="10948892" y="5637366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: Shape 112"/>
          <p:cNvSpPr/>
          <p:nvPr/>
        </p:nvSpPr>
        <p:spPr>
          <a:xfrm>
            <a:off x="991891" y="2645043"/>
            <a:ext cx="4680488" cy="516610"/>
          </a:xfrm>
          <a:custGeom>
            <a:avLst/>
            <a:gdLst>
              <a:gd name="connsiteX0" fmla="*/ 0 w 7020732"/>
              <a:gd name="connsiteY0" fmla="*/ 0 h 774915"/>
              <a:gd name="connsiteX1" fmla="*/ 5672380 w 7020732"/>
              <a:gd name="connsiteY1" fmla="*/ 0 h 774915"/>
              <a:gd name="connsiteX2" fmla="*/ 7020732 w 7020732"/>
              <a:gd name="connsiteY2" fmla="*/ 774915 h 77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0732" h="774915">
                <a:moveTo>
                  <a:pt x="0" y="0"/>
                </a:moveTo>
                <a:lnTo>
                  <a:pt x="5672380" y="0"/>
                </a:lnTo>
                <a:lnTo>
                  <a:pt x="7020732" y="774915"/>
                </a:lnTo>
              </a:path>
            </a:pathLst>
          </a:custGeom>
          <a:noFill/>
          <a:ln w="19050">
            <a:solidFill>
              <a:schemeClr val="accent3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4" name="Freeform: Shape 113"/>
          <p:cNvSpPr/>
          <p:nvPr/>
        </p:nvSpPr>
        <p:spPr>
          <a:xfrm>
            <a:off x="981560" y="4515172"/>
            <a:ext cx="3967566" cy="289302"/>
          </a:xfrm>
          <a:custGeom>
            <a:avLst/>
            <a:gdLst>
              <a:gd name="connsiteX0" fmla="*/ 0 w 5951349"/>
              <a:gd name="connsiteY0" fmla="*/ 0 h 433953"/>
              <a:gd name="connsiteX1" fmla="*/ 5300420 w 5951349"/>
              <a:gd name="connsiteY1" fmla="*/ 30997 h 433953"/>
              <a:gd name="connsiteX2" fmla="*/ 5951349 w 5951349"/>
              <a:gd name="connsiteY2" fmla="*/ 433953 h 433953"/>
              <a:gd name="connsiteX0-1" fmla="*/ 0 w 5951349"/>
              <a:gd name="connsiteY0-2" fmla="*/ 0 h 433953"/>
              <a:gd name="connsiteX1-3" fmla="*/ 5300420 w 5951349"/>
              <a:gd name="connsiteY1-4" fmla="*/ 0 h 433953"/>
              <a:gd name="connsiteX2-5" fmla="*/ 5951349 w 5951349"/>
              <a:gd name="connsiteY2-6" fmla="*/ 433953 h 4339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951349" h="433953">
                <a:moveTo>
                  <a:pt x="0" y="0"/>
                </a:moveTo>
                <a:lnTo>
                  <a:pt x="5300420" y="0"/>
                </a:lnTo>
                <a:lnTo>
                  <a:pt x="5951349" y="433953"/>
                </a:lnTo>
              </a:path>
            </a:pathLst>
          </a:custGeom>
          <a:noFill/>
          <a:ln w="19050">
            <a:solidFill>
              <a:schemeClr val="accent1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5" name="Freeform: Shape 114"/>
          <p:cNvSpPr/>
          <p:nvPr/>
        </p:nvSpPr>
        <p:spPr>
          <a:xfrm>
            <a:off x="6581614" y="2645043"/>
            <a:ext cx="4639159" cy="464949"/>
          </a:xfrm>
          <a:custGeom>
            <a:avLst/>
            <a:gdLst>
              <a:gd name="connsiteX0" fmla="*/ 0 w 6958739"/>
              <a:gd name="connsiteY0" fmla="*/ 697423 h 697423"/>
              <a:gd name="connsiteX1" fmla="*/ 1255363 w 6958739"/>
              <a:gd name="connsiteY1" fmla="*/ 0 h 697423"/>
              <a:gd name="connsiteX2" fmla="*/ 6958739 w 6958739"/>
              <a:gd name="connsiteY2" fmla="*/ 0 h 697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8739" h="697423">
                <a:moveTo>
                  <a:pt x="0" y="697423"/>
                </a:moveTo>
                <a:lnTo>
                  <a:pt x="1255363" y="0"/>
                </a:lnTo>
                <a:lnTo>
                  <a:pt x="6958739" y="0"/>
                </a:lnTo>
              </a:path>
            </a:pathLst>
          </a:custGeom>
          <a:noFill/>
          <a:ln w="19050"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6" name="Freeform: Shape 115"/>
          <p:cNvSpPr/>
          <p:nvPr/>
        </p:nvSpPr>
        <p:spPr>
          <a:xfrm>
            <a:off x="7089855" y="4515172"/>
            <a:ext cx="4112217" cy="392623"/>
          </a:xfrm>
          <a:custGeom>
            <a:avLst/>
            <a:gdLst>
              <a:gd name="connsiteX0" fmla="*/ 0 w 6168326"/>
              <a:gd name="connsiteY0" fmla="*/ 588935 h 588935"/>
              <a:gd name="connsiteX1" fmla="*/ 1022888 w 6168326"/>
              <a:gd name="connsiteY1" fmla="*/ 0 h 588935"/>
              <a:gd name="connsiteX2" fmla="*/ 6168326 w 6168326"/>
              <a:gd name="connsiteY2" fmla="*/ 46495 h 588935"/>
              <a:gd name="connsiteX0-1" fmla="*/ 0 w 6168326"/>
              <a:gd name="connsiteY0-2" fmla="*/ 588935 h 588935"/>
              <a:gd name="connsiteX1-3" fmla="*/ 1022888 w 6168326"/>
              <a:gd name="connsiteY1-4" fmla="*/ 0 h 588935"/>
              <a:gd name="connsiteX2-5" fmla="*/ 6168326 w 6168326"/>
              <a:gd name="connsiteY2-6" fmla="*/ 0 h 588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168326" h="588935">
                <a:moveTo>
                  <a:pt x="0" y="588935"/>
                </a:moveTo>
                <a:lnTo>
                  <a:pt x="1022888" y="0"/>
                </a:lnTo>
                <a:lnTo>
                  <a:pt x="6168326" y="0"/>
                </a:lnTo>
              </a:path>
            </a:pathLst>
          </a:custGeom>
          <a:noFill/>
          <a:ln w="19050">
            <a:solidFill>
              <a:schemeClr val="accent2"/>
            </a:solidFill>
            <a:headEnd type="oval" w="lg" len="lg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88" name="그룹 4"/>
          <p:cNvGrpSpPr/>
          <p:nvPr/>
        </p:nvGrpSpPr>
        <p:grpSpPr>
          <a:xfrm>
            <a:off x="4389330" y="2555097"/>
            <a:ext cx="2987325" cy="3504804"/>
            <a:chOff x="4389329" y="2708921"/>
            <a:chExt cx="2987325" cy="3504804"/>
          </a:xfrm>
        </p:grpSpPr>
        <p:sp>
          <p:nvSpPr>
            <p:cNvPr id="89" name="Freeform 2"/>
            <p:cNvSpPr/>
            <p:nvPr/>
          </p:nvSpPr>
          <p:spPr>
            <a:xfrm flipH="1">
              <a:off x="5804264" y="4676931"/>
              <a:ext cx="1572390" cy="1536794"/>
            </a:xfrm>
            <a:custGeom>
              <a:avLst/>
              <a:gdLst/>
              <a:ahLst/>
              <a:cxnLst/>
              <a:rect l="l" t="t" r="r" b="b"/>
              <a:pathLst>
                <a:path w="1572390" h="1536794">
                  <a:moveTo>
                    <a:pt x="1248143" y="0"/>
                  </a:moveTo>
                  <a:lnTo>
                    <a:pt x="879865" y="0"/>
                  </a:lnTo>
                  <a:cubicBezTo>
                    <a:pt x="929255" y="93876"/>
                    <a:pt x="906134" y="209735"/>
                    <a:pt x="824277" y="278532"/>
                  </a:cubicBezTo>
                  <a:cubicBezTo>
                    <a:pt x="739889" y="349455"/>
                    <a:pt x="616971" y="350279"/>
                    <a:pt x="531641" y="280492"/>
                  </a:cubicBezTo>
                  <a:cubicBezTo>
                    <a:pt x="448125" y="212189"/>
                    <a:pt x="423759" y="95175"/>
                    <a:pt x="473243" y="0"/>
                  </a:cubicBezTo>
                  <a:lnTo>
                    <a:pt x="0" y="0"/>
                  </a:lnTo>
                  <a:cubicBezTo>
                    <a:pt x="2104" y="26248"/>
                    <a:pt x="3963" y="56656"/>
                    <a:pt x="4027" y="94549"/>
                  </a:cubicBezTo>
                  <a:cubicBezTo>
                    <a:pt x="44267" y="236414"/>
                    <a:pt x="12272" y="293089"/>
                    <a:pt x="45740" y="420046"/>
                  </a:cubicBezTo>
                  <a:cubicBezTo>
                    <a:pt x="90589" y="583297"/>
                    <a:pt x="144467" y="663488"/>
                    <a:pt x="187059" y="752198"/>
                  </a:cubicBezTo>
                  <a:cubicBezTo>
                    <a:pt x="238977" y="877719"/>
                    <a:pt x="220919" y="903144"/>
                    <a:pt x="234462" y="971163"/>
                  </a:cubicBezTo>
                  <a:lnTo>
                    <a:pt x="284499" y="1004352"/>
                  </a:lnTo>
                  <a:cubicBezTo>
                    <a:pt x="262756" y="1087515"/>
                    <a:pt x="272618" y="1085489"/>
                    <a:pt x="268934" y="1153744"/>
                  </a:cubicBezTo>
                  <a:cubicBezTo>
                    <a:pt x="301414" y="1226245"/>
                    <a:pt x="306806" y="1243371"/>
                    <a:pt x="325743" y="1298834"/>
                  </a:cubicBezTo>
                  <a:lnTo>
                    <a:pt x="292823" y="1532264"/>
                  </a:lnTo>
                  <a:lnTo>
                    <a:pt x="1248143" y="1536794"/>
                  </a:lnTo>
                  <a:lnTo>
                    <a:pt x="1248143" y="816303"/>
                  </a:lnTo>
                  <a:lnTo>
                    <a:pt x="1250048" y="816303"/>
                  </a:lnTo>
                  <a:cubicBezTo>
                    <a:pt x="1280289" y="862546"/>
                    <a:pt x="1332969" y="891312"/>
                    <a:pt x="1392366" y="891312"/>
                  </a:cubicBezTo>
                  <a:cubicBezTo>
                    <a:pt x="1491791" y="891312"/>
                    <a:pt x="1572390" y="810714"/>
                    <a:pt x="1572390" y="711292"/>
                  </a:cubicBezTo>
                  <a:cubicBezTo>
                    <a:pt x="1572390" y="611869"/>
                    <a:pt x="1491791" y="531272"/>
                    <a:pt x="1392366" y="531272"/>
                  </a:cubicBezTo>
                  <a:cubicBezTo>
                    <a:pt x="1332969" y="531272"/>
                    <a:pt x="1280289" y="560037"/>
                    <a:pt x="1250048" y="606280"/>
                  </a:cubicBezTo>
                  <a:lnTo>
                    <a:pt x="1248143" y="6062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0" name="Freeform 5"/>
            <p:cNvSpPr/>
            <p:nvPr/>
          </p:nvSpPr>
          <p:spPr>
            <a:xfrm flipH="1">
              <a:off x="4389329" y="4349265"/>
              <a:ext cx="1699617" cy="1864460"/>
            </a:xfrm>
            <a:custGeom>
              <a:avLst/>
              <a:gdLst/>
              <a:ahLst/>
              <a:cxnLst/>
              <a:rect l="l" t="t" r="r" b="b"/>
              <a:pathLst>
                <a:path w="1699617" h="1864460">
                  <a:moveTo>
                    <a:pt x="376148" y="1079562"/>
                  </a:moveTo>
                  <a:lnTo>
                    <a:pt x="473212" y="1132806"/>
                  </a:lnTo>
                  <a:cubicBezTo>
                    <a:pt x="540933" y="1181790"/>
                    <a:pt x="518358" y="1303186"/>
                    <a:pt x="457411" y="1313834"/>
                  </a:cubicBezTo>
                  <a:cubicBezTo>
                    <a:pt x="477727" y="1229354"/>
                    <a:pt x="489015" y="1200247"/>
                    <a:pt x="376148" y="1079562"/>
                  </a:cubicBezTo>
                  <a:close/>
                  <a:moveTo>
                    <a:pt x="652259" y="0"/>
                  </a:moveTo>
                  <a:cubicBezTo>
                    <a:pt x="552836" y="0"/>
                    <a:pt x="472239" y="80599"/>
                    <a:pt x="472239" y="180023"/>
                  </a:cubicBezTo>
                  <a:cubicBezTo>
                    <a:pt x="472239" y="239421"/>
                    <a:pt x="501005" y="292100"/>
                    <a:pt x="547247" y="322341"/>
                  </a:cubicBezTo>
                  <a:lnTo>
                    <a:pt x="547247" y="322657"/>
                  </a:lnTo>
                  <a:lnTo>
                    <a:pt x="0" y="322657"/>
                  </a:lnTo>
                  <a:lnTo>
                    <a:pt x="0" y="843255"/>
                  </a:lnTo>
                  <a:lnTo>
                    <a:pt x="6954" y="843255"/>
                  </a:lnTo>
                  <a:lnTo>
                    <a:pt x="6926" y="839169"/>
                  </a:lnTo>
                  <a:cubicBezTo>
                    <a:pt x="30943" y="825654"/>
                    <a:pt x="56514" y="816890"/>
                    <a:pt x="82470" y="812665"/>
                  </a:cubicBezTo>
                  <a:cubicBezTo>
                    <a:pt x="101937" y="809497"/>
                    <a:pt x="121620" y="808881"/>
                    <a:pt x="141026" y="810730"/>
                  </a:cubicBezTo>
                  <a:cubicBezTo>
                    <a:pt x="199244" y="816274"/>
                    <a:pt x="254964" y="843991"/>
                    <a:pt x="294859" y="891459"/>
                  </a:cubicBezTo>
                  <a:cubicBezTo>
                    <a:pt x="365782" y="975847"/>
                    <a:pt x="366606" y="1098765"/>
                    <a:pt x="296819" y="1184095"/>
                  </a:cubicBezTo>
                  <a:cubicBezTo>
                    <a:pt x="227032" y="1269425"/>
                    <a:pt x="106396" y="1293008"/>
                    <a:pt x="9613" y="1240238"/>
                  </a:cubicBezTo>
                  <a:lnTo>
                    <a:pt x="9613" y="1240154"/>
                  </a:lnTo>
                  <a:lnTo>
                    <a:pt x="0" y="1240154"/>
                  </a:lnTo>
                  <a:lnTo>
                    <a:pt x="0" y="1859451"/>
                  </a:lnTo>
                  <a:lnTo>
                    <a:pt x="1056476" y="1864460"/>
                  </a:lnTo>
                  <a:lnTo>
                    <a:pt x="1021064" y="1732948"/>
                  </a:lnTo>
                  <a:cubicBezTo>
                    <a:pt x="1062668" y="1770381"/>
                    <a:pt x="1045582" y="1769478"/>
                    <a:pt x="1096215" y="1779224"/>
                  </a:cubicBezTo>
                  <a:lnTo>
                    <a:pt x="1387597" y="1775455"/>
                  </a:lnTo>
                  <a:cubicBezTo>
                    <a:pt x="1620023" y="1726544"/>
                    <a:pt x="1631232" y="1630779"/>
                    <a:pt x="1698873" y="1477511"/>
                  </a:cubicBezTo>
                  <a:cubicBezTo>
                    <a:pt x="1704015" y="1325249"/>
                    <a:pt x="1682068" y="1279474"/>
                    <a:pt x="1646578" y="1174066"/>
                  </a:cubicBezTo>
                  <a:lnTo>
                    <a:pt x="1541989" y="1112392"/>
                  </a:lnTo>
                  <a:cubicBezTo>
                    <a:pt x="1474833" y="972375"/>
                    <a:pt x="1362532" y="772726"/>
                    <a:pt x="1295376" y="743457"/>
                  </a:cubicBezTo>
                  <a:cubicBezTo>
                    <a:pt x="1296959" y="711836"/>
                    <a:pt x="1318859" y="678086"/>
                    <a:pt x="1300126" y="648594"/>
                  </a:cubicBezTo>
                  <a:cubicBezTo>
                    <a:pt x="1273821" y="619636"/>
                    <a:pt x="1265576" y="631142"/>
                    <a:pt x="1243787" y="619222"/>
                  </a:cubicBezTo>
                  <a:lnTo>
                    <a:pt x="1253521" y="570548"/>
                  </a:lnTo>
                  <a:cubicBezTo>
                    <a:pt x="1220884" y="541841"/>
                    <a:pt x="1240165" y="564247"/>
                    <a:pt x="1214300" y="524891"/>
                  </a:cubicBezTo>
                  <a:lnTo>
                    <a:pt x="1216699" y="409841"/>
                  </a:lnTo>
                  <a:cubicBezTo>
                    <a:pt x="1196257" y="384432"/>
                    <a:pt x="1191618" y="386709"/>
                    <a:pt x="1155374" y="333613"/>
                  </a:cubicBezTo>
                  <a:cubicBezTo>
                    <a:pt x="1154246" y="330251"/>
                    <a:pt x="1153164" y="326621"/>
                    <a:pt x="1152469" y="322657"/>
                  </a:cubicBezTo>
                  <a:lnTo>
                    <a:pt x="757271" y="322657"/>
                  </a:lnTo>
                  <a:lnTo>
                    <a:pt x="757271" y="322341"/>
                  </a:lnTo>
                  <a:cubicBezTo>
                    <a:pt x="803514" y="292100"/>
                    <a:pt x="832279" y="239421"/>
                    <a:pt x="832279" y="180023"/>
                  </a:cubicBezTo>
                  <a:cubicBezTo>
                    <a:pt x="832279" y="80599"/>
                    <a:pt x="751682" y="0"/>
                    <a:pt x="65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1" name="Freeform 7"/>
            <p:cNvSpPr/>
            <p:nvPr/>
          </p:nvSpPr>
          <p:spPr>
            <a:xfrm flipH="1">
              <a:off x="4923562" y="2708921"/>
              <a:ext cx="1470219" cy="1921729"/>
            </a:xfrm>
            <a:custGeom>
              <a:avLst/>
              <a:gdLst/>
              <a:ahLst/>
              <a:cxnLst/>
              <a:rect l="l" t="t" r="r" b="b"/>
              <a:pathLst>
                <a:path w="1470219" h="1921729">
                  <a:moveTo>
                    <a:pt x="317750" y="0"/>
                  </a:moveTo>
                  <a:lnTo>
                    <a:pt x="317750" y="519295"/>
                  </a:lnTo>
                  <a:cubicBezTo>
                    <a:pt x="287598" y="476035"/>
                    <a:pt x="236890" y="449670"/>
                    <a:pt x="180024" y="449670"/>
                  </a:cubicBezTo>
                  <a:cubicBezTo>
                    <a:pt x="80599" y="449670"/>
                    <a:pt x="0" y="530267"/>
                    <a:pt x="0" y="629690"/>
                  </a:cubicBezTo>
                  <a:cubicBezTo>
                    <a:pt x="0" y="729112"/>
                    <a:pt x="80599" y="809710"/>
                    <a:pt x="180024" y="809710"/>
                  </a:cubicBezTo>
                  <a:cubicBezTo>
                    <a:pt x="236890" y="809710"/>
                    <a:pt x="287598" y="783344"/>
                    <a:pt x="317750" y="740084"/>
                  </a:cubicBezTo>
                  <a:lnTo>
                    <a:pt x="317750" y="1366266"/>
                  </a:lnTo>
                  <a:cubicBezTo>
                    <a:pt x="334104" y="1364723"/>
                    <a:pt x="350498" y="1361676"/>
                    <a:pt x="369339" y="1360802"/>
                  </a:cubicBezTo>
                  <a:cubicBezTo>
                    <a:pt x="402266" y="1377733"/>
                    <a:pt x="435193" y="1387415"/>
                    <a:pt x="467827" y="1410291"/>
                  </a:cubicBezTo>
                  <a:lnTo>
                    <a:pt x="455870" y="1410142"/>
                  </a:lnTo>
                  <a:lnTo>
                    <a:pt x="317750" y="1534494"/>
                  </a:lnTo>
                  <a:lnTo>
                    <a:pt x="317750" y="1615990"/>
                  </a:lnTo>
                  <a:cubicBezTo>
                    <a:pt x="386499" y="1670478"/>
                    <a:pt x="389428" y="1688371"/>
                    <a:pt x="408089" y="1738922"/>
                  </a:cubicBezTo>
                  <a:cubicBezTo>
                    <a:pt x="379727" y="1707581"/>
                    <a:pt x="349150" y="1673825"/>
                    <a:pt x="317750" y="1638805"/>
                  </a:cubicBezTo>
                  <a:lnTo>
                    <a:pt x="317750" y="1921729"/>
                  </a:lnTo>
                  <a:lnTo>
                    <a:pt x="755913" y="1921729"/>
                  </a:lnTo>
                  <a:cubicBezTo>
                    <a:pt x="706403" y="1827798"/>
                    <a:pt x="729495" y="1711808"/>
                    <a:pt x="811417" y="1642956"/>
                  </a:cubicBezTo>
                  <a:cubicBezTo>
                    <a:pt x="895805" y="1572033"/>
                    <a:pt x="1018723" y="1571209"/>
                    <a:pt x="1104053" y="1640996"/>
                  </a:cubicBezTo>
                  <a:cubicBezTo>
                    <a:pt x="1187635" y="1709353"/>
                    <a:pt x="1211974" y="1826497"/>
                    <a:pt x="1162370" y="1921729"/>
                  </a:cubicBezTo>
                  <a:lnTo>
                    <a:pt x="1470219" y="1921729"/>
                  </a:lnTo>
                  <a:cubicBezTo>
                    <a:pt x="1451557" y="1854186"/>
                    <a:pt x="1443779" y="1713479"/>
                    <a:pt x="1383490" y="1654709"/>
                  </a:cubicBezTo>
                  <a:cubicBezTo>
                    <a:pt x="1345256" y="1600370"/>
                    <a:pt x="1270906" y="1605665"/>
                    <a:pt x="1214613" y="1581143"/>
                  </a:cubicBezTo>
                  <a:cubicBezTo>
                    <a:pt x="1023979" y="1516260"/>
                    <a:pt x="855919" y="1498231"/>
                    <a:pt x="667541" y="1420569"/>
                  </a:cubicBezTo>
                  <a:cubicBezTo>
                    <a:pt x="641002" y="1406060"/>
                    <a:pt x="628007" y="1359605"/>
                    <a:pt x="596953" y="1264165"/>
                  </a:cubicBezTo>
                  <a:lnTo>
                    <a:pt x="605982" y="1483707"/>
                  </a:lnTo>
                  <a:cubicBezTo>
                    <a:pt x="633003" y="1532193"/>
                    <a:pt x="647443" y="1570873"/>
                    <a:pt x="655559" y="1604936"/>
                  </a:cubicBezTo>
                  <a:lnTo>
                    <a:pt x="669187" y="1618813"/>
                  </a:lnTo>
                  <a:lnTo>
                    <a:pt x="658716" y="1618119"/>
                  </a:lnTo>
                  <a:cubicBezTo>
                    <a:pt x="671015" y="1675268"/>
                    <a:pt x="667528" y="1720297"/>
                    <a:pt x="683108" y="1780186"/>
                  </a:cubicBezTo>
                  <a:lnTo>
                    <a:pt x="591592" y="1613666"/>
                  </a:lnTo>
                  <a:lnTo>
                    <a:pt x="658716" y="1618119"/>
                  </a:lnTo>
                  <a:cubicBezTo>
                    <a:pt x="657988" y="1613751"/>
                    <a:pt x="656981" y="1609350"/>
                    <a:pt x="655559" y="1604936"/>
                  </a:cubicBezTo>
                  <a:cubicBezTo>
                    <a:pt x="595208" y="1543644"/>
                    <a:pt x="572037" y="1416889"/>
                    <a:pt x="482935" y="1410479"/>
                  </a:cubicBezTo>
                  <a:cubicBezTo>
                    <a:pt x="535122" y="1370544"/>
                    <a:pt x="588839" y="1317812"/>
                    <a:pt x="588628" y="1233771"/>
                  </a:cubicBezTo>
                  <a:cubicBezTo>
                    <a:pt x="593535" y="1201617"/>
                    <a:pt x="591670" y="1173724"/>
                    <a:pt x="603348" y="1137311"/>
                  </a:cubicBezTo>
                  <a:cubicBezTo>
                    <a:pt x="681305" y="1043677"/>
                    <a:pt x="723143" y="969209"/>
                    <a:pt x="728865" y="818070"/>
                  </a:cubicBezTo>
                  <a:cubicBezTo>
                    <a:pt x="757787" y="830627"/>
                    <a:pt x="777680" y="847444"/>
                    <a:pt x="802088" y="759902"/>
                  </a:cubicBezTo>
                  <a:cubicBezTo>
                    <a:pt x="810208" y="713002"/>
                    <a:pt x="879277" y="465908"/>
                    <a:pt x="776787" y="510588"/>
                  </a:cubicBezTo>
                  <a:cubicBezTo>
                    <a:pt x="737961" y="316337"/>
                    <a:pt x="730052" y="30689"/>
                    <a:pt x="317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2" name="Oval 21"/>
            <p:cNvSpPr/>
            <p:nvPr/>
          </p:nvSpPr>
          <p:spPr>
            <a:xfrm>
              <a:off x="6118916" y="2711957"/>
              <a:ext cx="1252757" cy="2246116"/>
            </a:xfrm>
            <a:custGeom>
              <a:avLst/>
              <a:gdLst/>
              <a:ahLst/>
              <a:cxnLst/>
              <a:rect l="l" t="t" r="r" b="b"/>
              <a:pathLst>
                <a:path w="1252757" h="2246116">
                  <a:moveTo>
                    <a:pt x="0" y="1537931"/>
                  </a:moveTo>
                  <a:lnTo>
                    <a:pt x="48955" y="1582006"/>
                  </a:lnTo>
                  <a:cubicBezTo>
                    <a:pt x="29607" y="1596227"/>
                    <a:pt x="13459" y="1608472"/>
                    <a:pt x="0" y="1619427"/>
                  </a:cubicBezTo>
                  <a:close/>
                  <a:moveTo>
                    <a:pt x="378777" y="1138883"/>
                  </a:moveTo>
                  <a:cubicBezTo>
                    <a:pt x="411277" y="1129216"/>
                    <a:pt x="503171" y="1342067"/>
                    <a:pt x="652602" y="1380835"/>
                  </a:cubicBezTo>
                  <a:cubicBezTo>
                    <a:pt x="847829" y="1434107"/>
                    <a:pt x="1074660" y="1515068"/>
                    <a:pt x="1177337" y="1610936"/>
                  </a:cubicBezTo>
                  <a:cubicBezTo>
                    <a:pt x="1265071" y="1783698"/>
                    <a:pt x="1255683" y="1823052"/>
                    <a:pt x="1248143" y="1925166"/>
                  </a:cubicBezTo>
                  <a:lnTo>
                    <a:pt x="682623" y="1925166"/>
                  </a:lnTo>
                  <a:cubicBezTo>
                    <a:pt x="727970" y="1955371"/>
                    <a:pt x="756000" y="2007459"/>
                    <a:pt x="756000" y="2066093"/>
                  </a:cubicBezTo>
                  <a:cubicBezTo>
                    <a:pt x="756000" y="2165517"/>
                    <a:pt x="675403" y="2246116"/>
                    <a:pt x="575980" y="2246116"/>
                  </a:cubicBezTo>
                  <a:cubicBezTo>
                    <a:pt x="476558" y="2246116"/>
                    <a:pt x="395960" y="2165517"/>
                    <a:pt x="395960" y="2066093"/>
                  </a:cubicBezTo>
                  <a:cubicBezTo>
                    <a:pt x="395960" y="2007459"/>
                    <a:pt x="423991" y="1955371"/>
                    <a:pt x="469338" y="1925166"/>
                  </a:cubicBezTo>
                  <a:lnTo>
                    <a:pt x="0" y="1925166"/>
                  </a:lnTo>
                  <a:lnTo>
                    <a:pt x="0" y="1642242"/>
                  </a:lnTo>
                  <a:cubicBezTo>
                    <a:pt x="181585" y="1440372"/>
                    <a:pt x="392125" y="1197753"/>
                    <a:pt x="373070" y="1143900"/>
                  </a:cubicBezTo>
                  <a:cubicBezTo>
                    <a:pt x="374708" y="1141161"/>
                    <a:pt x="376611" y="1139527"/>
                    <a:pt x="378777" y="1138883"/>
                  </a:cubicBezTo>
                  <a:close/>
                  <a:moveTo>
                    <a:pt x="60149" y="0"/>
                  </a:moveTo>
                  <a:cubicBezTo>
                    <a:pt x="424660" y="15130"/>
                    <a:pt x="592784" y="258144"/>
                    <a:pt x="528403" y="582088"/>
                  </a:cubicBezTo>
                  <a:cubicBezTo>
                    <a:pt x="564457" y="581792"/>
                    <a:pt x="595997" y="564458"/>
                    <a:pt x="593677" y="642963"/>
                  </a:cubicBezTo>
                  <a:cubicBezTo>
                    <a:pt x="586216" y="751211"/>
                    <a:pt x="524577" y="902053"/>
                    <a:pt x="487771" y="897424"/>
                  </a:cubicBezTo>
                  <a:cubicBezTo>
                    <a:pt x="464712" y="892973"/>
                    <a:pt x="450682" y="871482"/>
                    <a:pt x="432137" y="858512"/>
                  </a:cubicBezTo>
                  <a:cubicBezTo>
                    <a:pt x="401632" y="940744"/>
                    <a:pt x="393700" y="1031495"/>
                    <a:pt x="340621" y="1105208"/>
                  </a:cubicBezTo>
                  <a:cubicBezTo>
                    <a:pt x="299535" y="1169456"/>
                    <a:pt x="256191" y="1203886"/>
                    <a:pt x="206076" y="1253225"/>
                  </a:cubicBezTo>
                  <a:cubicBezTo>
                    <a:pt x="96325" y="1366844"/>
                    <a:pt x="48367" y="1374569"/>
                    <a:pt x="0" y="1369703"/>
                  </a:cubicBezTo>
                  <a:lnTo>
                    <a:pt x="0" y="835934"/>
                  </a:lnTo>
                  <a:cubicBezTo>
                    <a:pt x="94059" y="885724"/>
                    <a:pt x="210348" y="862698"/>
                    <a:pt x="279327" y="780625"/>
                  </a:cubicBezTo>
                  <a:cubicBezTo>
                    <a:pt x="350250" y="696237"/>
                    <a:pt x="351074" y="573319"/>
                    <a:pt x="281287" y="487989"/>
                  </a:cubicBezTo>
                  <a:cubicBezTo>
                    <a:pt x="212806" y="404257"/>
                    <a:pt x="95363" y="379981"/>
                    <a:pt x="0" y="429858"/>
                  </a:cubicBezTo>
                  <a:lnTo>
                    <a:pt x="0" y="34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439722" y="1711451"/>
            <a:ext cx="2652566" cy="865838"/>
            <a:chOff x="2079596" y="4282215"/>
            <a:chExt cx="3303213" cy="865838"/>
          </a:xfrm>
        </p:grpSpPr>
        <p:sp>
          <p:nvSpPr>
            <p:cNvPr id="94" name="TextBox 93"/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118720" y="1711451"/>
            <a:ext cx="2652566" cy="865838"/>
            <a:chOff x="2079596" y="4282215"/>
            <a:chExt cx="3303213" cy="865838"/>
          </a:xfrm>
        </p:grpSpPr>
        <p:sp>
          <p:nvSpPr>
            <p:cNvPr id="97" name="TextBox 96"/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118720" y="4664024"/>
            <a:ext cx="2652566" cy="865838"/>
            <a:chOff x="2079596" y="4282215"/>
            <a:chExt cx="3303213" cy="865838"/>
          </a:xfrm>
        </p:grpSpPr>
        <p:sp>
          <p:nvSpPr>
            <p:cNvPr id="100" name="TextBox 99"/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439722" y="4664024"/>
            <a:ext cx="2652566" cy="865838"/>
            <a:chOff x="2079596" y="4282215"/>
            <a:chExt cx="3303213" cy="865838"/>
          </a:xfrm>
        </p:grpSpPr>
        <p:sp>
          <p:nvSpPr>
            <p:cNvPr id="103" name="TextBox 102"/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05" name="Oval 7"/>
          <p:cNvSpPr/>
          <p:nvPr/>
        </p:nvSpPr>
        <p:spPr>
          <a:xfrm>
            <a:off x="1972760" y="3937469"/>
            <a:ext cx="375598" cy="493372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6" name="Rounded Rectangle 1"/>
          <p:cNvSpPr>
            <a:spLocks noChangeAspect="1"/>
          </p:cNvSpPr>
          <p:nvPr/>
        </p:nvSpPr>
        <p:spPr>
          <a:xfrm>
            <a:off x="1950498" y="2814987"/>
            <a:ext cx="420120" cy="421663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7" name="TextBox 106"/>
          <p:cNvSpPr txBox="1"/>
          <p:nvPr/>
        </p:nvSpPr>
        <p:spPr>
          <a:xfrm>
            <a:off x="2584205" y="2871930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anose="020B0604020202020204" pitchFamily="34" charset="0"/>
              </a:rPr>
              <a:t>Content</a:t>
            </a:r>
            <a:endParaRPr lang="ko-KR" altLang="en-US" sz="14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584205" y="4030268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anose="020B0604020202020204" pitchFamily="34" charset="0"/>
              </a:rPr>
              <a:t>Content</a:t>
            </a:r>
            <a:endParaRPr lang="ko-KR" altLang="en-US" sz="14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09" name="Trapezoid 10"/>
          <p:cNvSpPr>
            <a:spLocks noChangeAspect="1"/>
          </p:cNvSpPr>
          <p:nvPr/>
        </p:nvSpPr>
        <p:spPr>
          <a:xfrm>
            <a:off x="8643928" y="2814987"/>
            <a:ext cx="422158" cy="421663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" name="Rounded Rectangle 12"/>
          <p:cNvSpPr>
            <a:spLocks noChangeAspect="1"/>
          </p:cNvSpPr>
          <p:nvPr/>
        </p:nvSpPr>
        <p:spPr>
          <a:xfrm>
            <a:off x="8658646" y="3950155"/>
            <a:ext cx="392723" cy="468000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1" name="TextBox 110"/>
          <p:cNvSpPr txBox="1"/>
          <p:nvPr/>
        </p:nvSpPr>
        <p:spPr>
          <a:xfrm>
            <a:off x="9248772" y="4030268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anose="020B0604020202020204" pitchFamily="34" charset="0"/>
              </a:rPr>
              <a:t>Content</a:t>
            </a:r>
            <a:endParaRPr lang="ko-KR" altLang="en-US" sz="14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248772" y="2871930"/>
            <a:ext cx="99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anose="020B0604020202020204" pitchFamily="34" charset="0"/>
              </a:rPr>
              <a:t>Content</a:t>
            </a:r>
            <a:endParaRPr lang="ko-KR" altLang="en-US" sz="1400" b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926795" y="1389817"/>
            <a:ext cx="3001664" cy="234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35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Get a modern PowerPoint  Presentation that is beautifully designed.  </a:t>
            </a:r>
            <a:endParaRPr lang="en-US" sz="2935" dirty="0"/>
          </a:p>
        </p:txBody>
      </p:sp>
      <p:sp>
        <p:nvSpPr>
          <p:cNvPr id="55" name="TextBox 54"/>
          <p:cNvSpPr txBox="1"/>
          <p:nvPr/>
        </p:nvSpPr>
        <p:spPr>
          <a:xfrm>
            <a:off x="429696" y="281542"/>
            <a:ext cx="1616081" cy="31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accent3"/>
                </a:solidFill>
                <a:cs typeface="Arial" panose="020B0604020202020204" pitchFamily="34" charset="0"/>
              </a:rPr>
              <a:t>“</a:t>
            </a:r>
            <a:endParaRPr lang="ko-KR" altLang="en-US" sz="200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6796" y="4016455"/>
            <a:ext cx="2764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Easy to change colors, photos and Text.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-1" y="5486154"/>
            <a:ext cx="2764023" cy="4205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2135" dirty="0">
                <a:solidFill>
                  <a:schemeClr val="bg1"/>
                </a:solidFill>
              </a:rPr>
              <a:t>   Simple Portfolio</a:t>
            </a:r>
            <a:endParaRPr lang="ko-KR" altLang="en-US" sz="213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" y="5945269"/>
            <a:ext cx="2764023" cy="4205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2135" dirty="0">
                <a:solidFill>
                  <a:schemeClr val="bg1"/>
                </a:solidFill>
              </a:rPr>
              <a:t>   Presentation</a:t>
            </a:r>
            <a:endParaRPr lang="ko-KR" altLang="en-US" sz="213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45455" y="4753692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5455" y="5207746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0248" y="4753692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0248" y="5207746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33568" y="4753692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/FACEBOOK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33568" y="5207746"/>
            <a:ext cx="15024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@TWITTER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ounded Rectangle 2"/>
          <p:cNvSpPr/>
          <p:nvPr/>
        </p:nvSpPr>
        <p:spPr>
          <a:xfrm>
            <a:off x="4479301" y="5190506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Rounded Rectangle 3"/>
          <p:cNvSpPr/>
          <p:nvPr/>
        </p:nvSpPr>
        <p:spPr>
          <a:xfrm>
            <a:off x="4479301" y="4736452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Rounded Rectangle 2"/>
          <p:cNvSpPr/>
          <p:nvPr/>
        </p:nvSpPr>
        <p:spPr>
          <a:xfrm>
            <a:off x="6981309" y="5190506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3"/>
          <p:cNvSpPr/>
          <p:nvPr/>
        </p:nvSpPr>
        <p:spPr>
          <a:xfrm>
            <a:off x="6981309" y="4736452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Rounded Rectangle 2"/>
          <p:cNvSpPr/>
          <p:nvPr/>
        </p:nvSpPr>
        <p:spPr>
          <a:xfrm>
            <a:off x="9463950" y="5190506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Rounded Rectangle 3"/>
          <p:cNvSpPr/>
          <p:nvPr/>
        </p:nvSpPr>
        <p:spPr>
          <a:xfrm>
            <a:off x="9463950" y="4736452"/>
            <a:ext cx="311477" cy="311477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766477" y="2036123"/>
            <a:ext cx="2880320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OUR</a:t>
            </a:r>
            <a:endParaRPr lang="en-US" altLang="ko-KR" dirty="0"/>
          </a:p>
          <a:p>
            <a:r>
              <a:rPr lang="en-US" altLang="ko-KR" dirty="0"/>
              <a:t>TEAM</a:t>
            </a:r>
            <a:endParaRPr lang="ko-KR" altLang="en-US" dirty="0"/>
          </a:p>
        </p:txBody>
      </p:sp>
      <p:sp>
        <p:nvSpPr>
          <p:cNvPr id="23" name="Content Placeholder 1"/>
          <p:cNvSpPr txBox="1"/>
          <p:nvPr/>
        </p:nvSpPr>
        <p:spPr>
          <a:xfrm>
            <a:off x="4503907" y="366202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  <a:endParaRPr lang="en-US" altLang="ko-KR" dirty="0"/>
          </a:p>
        </p:txBody>
      </p:sp>
      <p:sp>
        <p:nvSpPr>
          <p:cNvPr id="24" name="Content Placeholder 4"/>
          <p:cNvSpPr txBox="1"/>
          <p:nvPr/>
        </p:nvSpPr>
        <p:spPr>
          <a:xfrm>
            <a:off x="45039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DIRECTOR</a:t>
            </a:r>
            <a:endParaRPr lang="ko-KR" altLang="en-US" dirty="0"/>
          </a:p>
        </p:txBody>
      </p:sp>
      <p:sp>
        <p:nvSpPr>
          <p:cNvPr id="25" name="Content Placeholder 5"/>
          <p:cNvSpPr txBox="1"/>
          <p:nvPr/>
        </p:nvSpPr>
        <p:spPr>
          <a:xfrm>
            <a:off x="7003007" y="3671546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/>
              <a:t>MEMBER</a:t>
            </a:r>
            <a:endParaRPr lang="en-US" altLang="ko-KR"/>
          </a:p>
          <a:p>
            <a:pPr>
              <a:spcBef>
                <a:spcPts val="0"/>
              </a:spcBef>
            </a:pPr>
            <a:r>
              <a:rPr lang="en-US" altLang="ko-KR"/>
              <a:t>NAME</a:t>
            </a:r>
            <a:endParaRPr lang="ko-KR" altLang="en-US" dirty="0"/>
          </a:p>
        </p:txBody>
      </p:sp>
      <p:sp>
        <p:nvSpPr>
          <p:cNvPr id="26" name="Content Placeholder 11"/>
          <p:cNvSpPr txBox="1"/>
          <p:nvPr/>
        </p:nvSpPr>
        <p:spPr>
          <a:xfrm>
            <a:off x="9502107" y="3681071"/>
            <a:ext cx="17801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/>
              <a:t>MEMBER</a:t>
            </a:r>
            <a:endParaRPr lang="en-US" altLang="ko-KR" dirty="0"/>
          </a:p>
          <a:p>
            <a:pPr>
              <a:spcBef>
                <a:spcPts val="0"/>
              </a:spcBef>
            </a:pP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27" name="Content Placeholder 4"/>
          <p:cNvSpPr txBox="1"/>
          <p:nvPr/>
        </p:nvSpPr>
        <p:spPr>
          <a:xfrm>
            <a:off x="70030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DESIGNER</a:t>
            </a:r>
            <a:endParaRPr lang="ko-KR" altLang="en-US" dirty="0"/>
          </a:p>
        </p:txBody>
      </p:sp>
      <p:sp>
        <p:nvSpPr>
          <p:cNvPr id="28" name="Content Placeholder 4"/>
          <p:cNvSpPr txBox="1"/>
          <p:nvPr/>
        </p:nvSpPr>
        <p:spPr>
          <a:xfrm>
            <a:off x="9502107" y="4310093"/>
            <a:ext cx="1780183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PROGRAMMER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465859" y="5611479"/>
            <a:ext cx="187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4959" y="5611478"/>
            <a:ext cx="187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64059" y="5611477"/>
            <a:ext cx="187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2" name="직사각형 2"/>
          <p:cNvSpPr/>
          <p:nvPr/>
        </p:nvSpPr>
        <p:spPr>
          <a:xfrm>
            <a:off x="766477" y="4147641"/>
            <a:ext cx="293867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hope and I believe that this Template will your Time, Money and Reputation.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/>
          <p:cNvGrpSpPr/>
          <p:nvPr/>
        </p:nvGrpSpPr>
        <p:grpSpPr>
          <a:xfrm>
            <a:off x="8476862" y="-4392"/>
            <a:ext cx="3751019" cy="6875307"/>
            <a:chOff x="8241895" y="0"/>
            <a:chExt cx="3960676" cy="6875306"/>
          </a:xfrm>
        </p:grpSpPr>
        <p:sp>
          <p:nvSpPr>
            <p:cNvPr id="4" name="Rectangle 3"/>
            <p:cNvSpPr/>
            <p:nvPr/>
          </p:nvSpPr>
          <p:spPr>
            <a:xfrm>
              <a:off x="8241895" y="0"/>
              <a:ext cx="3950101" cy="11455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454655" y="1143723"/>
              <a:ext cx="3747916" cy="11455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454655" y="2287446"/>
              <a:ext cx="3747916" cy="11455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454655" y="3431170"/>
              <a:ext cx="3747916" cy="11391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694029" y="4570306"/>
              <a:ext cx="3497967" cy="115550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694030" y="5724019"/>
              <a:ext cx="3497970" cy="11512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483195" y="-13474"/>
            <a:ext cx="2168866" cy="6870410"/>
            <a:chOff x="5716900" y="189000"/>
            <a:chExt cx="2044833" cy="6477496"/>
          </a:xfrm>
          <a:solidFill>
            <a:schemeClr val="accent1"/>
          </a:solidFill>
        </p:grpSpPr>
        <p:sp>
          <p:nvSpPr>
            <p:cNvPr id="11" name="Freeform 23"/>
            <p:cNvSpPr>
              <a:spLocks noChangeAspect="1"/>
            </p:cNvSpPr>
            <p:nvPr/>
          </p:nvSpPr>
          <p:spPr>
            <a:xfrm flipH="1">
              <a:off x="5716900" y="5586496"/>
              <a:ext cx="1677800" cy="1080000"/>
            </a:xfrm>
            <a:custGeom>
              <a:avLst/>
              <a:gdLst/>
              <a:ahLst/>
              <a:cxnLst/>
              <a:rect l="l" t="t" r="r" b="b"/>
              <a:pathLst>
                <a:path w="1677800" h="1080000">
                  <a:moveTo>
                    <a:pt x="405990" y="0"/>
                  </a:moveTo>
                  <a:lnTo>
                    <a:pt x="14920" y="0"/>
                  </a:lnTo>
                  <a:cubicBezTo>
                    <a:pt x="19605" y="40861"/>
                    <a:pt x="26348" y="78676"/>
                    <a:pt x="34570" y="112368"/>
                  </a:cubicBezTo>
                  <a:cubicBezTo>
                    <a:pt x="56813" y="198254"/>
                    <a:pt x="-16492" y="426415"/>
                    <a:pt x="3492" y="516654"/>
                  </a:cubicBezTo>
                  <a:cubicBezTo>
                    <a:pt x="35886" y="602873"/>
                    <a:pt x="36262" y="644518"/>
                    <a:pt x="67996" y="716963"/>
                  </a:cubicBezTo>
                  <a:cubicBezTo>
                    <a:pt x="82935" y="759571"/>
                    <a:pt x="3595" y="835901"/>
                    <a:pt x="12035" y="880935"/>
                  </a:cubicBezTo>
                  <a:cubicBezTo>
                    <a:pt x="41943" y="992172"/>
                    <a:pt x="160178" y="1029192"/>
                    <a:pt x="283931" y="1072154"/>
                  </a:cubicBezTo>
                  <a:cubicBezTo>
                    <a:pt x="540578" y="1100381"/>
                    <a:pt x="654781" y="1048819"/>
                    <a:pt x="559322" y="975547"/>
                  </a:cubicBezTo>
                  <a:cubicBezTo>
                    <a:pt x="436895" y="872565"/>
                    <a:pt x="421362" y="856532"/>
                    <a:pt x="327639" y="743522"/>
                  </a:cubicBezTo>
                  <a:cubicBezTo>
                    <a:pt x="314896" y="682482"/>
                    <a:pt x="322099" y="585132"/>
                    <a:pt x="366827" y="494613"/>
                  </a:cubicBezTo>
                  <a:cubicBezTo>
                    <a:pt x="388784" y="396535"/>
                    <a:pt x="334869" y="246001"/>
                    <a:pt x="354121" y="198669"/>
                  </a:cubicBezTo>
                  <a:cubicBezTo>
                    <a:pt x="371449" y="145407"/>
                    <a:pt x="389780" y="75715"/>
                    <a:pt x="405990" y="0"/>
                  </a:cubicBezTo>
                  <a:close/>
                  <a:moveTo>
                    <a:pt x="1188635" y="0"/>
                  </a:moveTo>
                  <a:lnTo>
                    <a:pt x="822159" y="0"/>
                  </a:lnTo>
                  <a:cubicBezTo>
                    <a:pt x="826325" y="117417"/>
                    <a:pt x="829883" y="229278"/>
                    <a:pt x="824855" y="297516"/>
                  </a:cubicBezTo>
                  <a:cubicBezTo>
                    <a:pt x="828187" y="395859"/>
                    <a:pt x="899040" y="428947"/>
                    <a:pt x="874015" y="453628"/>
                  </a:cubicBezTo>
                  <a:cubicBezTo>
                    <a:pt x="794935" y="508734"/>
                    <a:pt x="897970" y="570621"/>
                    <a:pt x="844953" y="639996"/>
                  </a:cubicBezTo>
                  <a:cubicBezTo>
                    <a:pt x="828354" y="663075"/>
                    <a:pt x="869609" y="691667"/>
                    <a:pt x="861274" y="717502"/>
                  </a:cubicBezTo>
                  <a:cubicBezTo>
                    <a:pt x="858163" y="765703"/>
                    <a:pt x="821384" y="864430"/>
                    <a:pt x="870069" y="890591"/>
                  </a:cubicBezTo>
                  <a:cubicBezTo>
                    <a:pt x="1027088" y="956498"/>
                    <a:pt x="1111591" y="1017224"/>
                    <a:pt x="1271200" y="1041692"/>
                  </a:cubicBezTo>
                  <a:cubicBezTo>
                    <a:pt x="1421068" y="1058498"/>
                    <a:pt x="1596837" y="1072717"/>
                    <a:pt x="1656062" y="1050676"/>
                  </a:cubicBezTo>
                  <a:cubicBezTo>
                    <a:pt x="1693035" y="1020314"/>
                    <a:pt x="1679483" y="943603"/>
                    <a:pt x="1640658" y="913901"/>
                  </a:cubicBezTo>
                  <a:cubicBezTo>
                    <a:pt x="1417953" y="775424"/>
                    <a:pt x="1164022" y="643347"/>
                    <a:pt x="1205563" y="584990"/>
                  </a:cubicBezTo>
                  <a:cubicBezTo>
                    <a:pt x="1270516" y="495899"/>
                    <a:pt x="1246641" y="485610"/>
                    <a:pt x="1224312" y="467932"/>
                  </a:cubicBezTo>
                  <a:cubicBezTo>
                    <a:pt x="1176229" y="446071"/>
                    <a:pt x="1168262" y="421787"/>
                    <a:pt x="1188836" y="379042"/>
                  </a:cubicBezTo>
                  <a:cubicBezTo>
                    <a:pt x="1216542" y="318917"/>
                    <a:pt x="1210581" y="266563"/>
                    <a:pt x="1178720" y="198669"/>
                  </a:cubicBezTo>
                  <a:cubicBezTo>
                    <a:pt x="1164609" y="142192"/>
                    <a:pt x="1169753" y="86082"/>
                    <a:pt x="1188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Freeform 24"/>
            <p:cNvSpPr>
              <a:spLocks noChangeAspect="1"/>
            </p:cNvSpPr>
            <p:nvPr/>
          </p:nvSpPr>
          <p:spPr>
            <a:xfrm flipH="1">
              <a:off x="6019147" y="4509000"/>
              <a:ext cx="1376807" cy="1080000"/>
            </a:xfrm>
            <a:custGeom>
              <a:avLst/>
              <a:gdLst/>
              <a:ahLst/>
              <a:cxnLst/>
              <a:rect l="l" t="t" r="r" b="b"/>
              <a:pathLst>
                <a:path w="1376807" h="1080000">
                  <a:moveTo>
                    <a:pt x="624339" y="0"/>
                  </a:moveTo>
                  <a:lnTo>
                    <a:pt x="127193" y="0"/>
                  </a:lnTo>
                  <a:cubicBezTo>
                    <a:pt x="109123" y="58470"/>
                    <a:pt x="161935" y="118842"/>
                    <a:pt x="129399" y="139055"/>
                  </a:cubicBezTo>
                  <a:cubicBezTo>
                    <a:pt x="78465" y="177453"/>
                    <a:pt x="124181" y="231720"/>
                    <a:pt x="100910" y="269789"/>
                  </a:cubicBezTo>
                  <a:cubicBezTo>
                    <a:pt x="5954" y="483070"/>
                    <a:pt x="-18596" y="835256"/>
                    <a:pt x="13088" y="1080000"/>
                  </a:cubicBezTo>
                  <a:lnTo>
                    <a:pt x="404158" y="1080000"/>
                  </a:lnTo>
                  <a:cubicBezTo>
                    <a:pt x="442184" y="908174"/>
                    <a:pt x="470765" y="705566"/>
                    <a:pt x="457854" y="595381"/>
                  </a:cubicBezTo>
                  <a:cubicBezTo>
                    <a:pt x="449621" y="550671"/>
                    <a:pt x="511134" y="530620"/>
                    <a:pt x="502312" y="497614"/>
                  </a:cubicBezTo>
                  <a:cubicBezTo>
                    <a:pt x="487977" y="466779"/>
                    <a:pt x="481413" y="454072"/>
                    <a:pt x="495566" y="433596"/>
                  </a:cubicBezTo>
                  <a:cubicBezTo>
                    <a:pt x="504111" y="396469"/>
                    <a:pt x="538832" y="394329"/>
                    <a:pt x="561150" y="346512"/>
                  </a:cubicBezTo>
                  <a:cubicBezTo>
                    <a:pt x="571249" y="299677"/>
                    <a:pt x="539910" y="268762"/>
                    <a:pt x="562958" y="218234"/>
                  </a:cubicBezTo>
                  <a:cubicBezTo>
                    <a:pt x="587661" y="145363"/>
                    <a:pt x="607863" y="71522"/>
                    <a:pt x="624339" y="0"/>
                  </a:cubicBezTo>
                  <a:close/>
                  <a:moveTo>
                    <a:pt x="1372033" y="0"/>
                  </a:moveTo>
                  <a:lnTo>
                    <a:pt x="880103" y="0"/>
                  </a:lnTo>
                  <a:cubicBezTo>
                    <a:pt x="879880" y="17298"/>
                    <a:pt x="883247" y="33852"/>
                    <a:pt x="892867" y="48518"/>
                  </a:cubicBezTo>
                  <a:cubicBezTo>
                    <a:pt x="930548" y="84866"/>
                    <a:pt x="866295" y="101931"/>
                    <a:pt x="868160" y="143789"/>
                  </a:cubicBezTo>
                  <a:cubicBezTo>
                    <a:pt x="872106" y="192834"/>
                    <a:pt x="917376" y="208817"/>
                    <a:pt x="904792" y="257864"/>
                  </a:cubicBezTo>
                  <a:cubicBezTo>
                    <a:pt x="864280" y="356188"/>
                    <a:pt x="849667" y="521848"/>
                    <a:pt x="822105" y="653841"/>
                  </a:cubicBezTo>
                  <a:cubicBezTo>
                    <a:pt x="807236" y="733337"/>
                    <a:pt x="814397" y="912334"/>
                    <a:pt x="820327" y="1080000"/>
                  </a:cubicBezTo>
                  <a:lnTo>
                    <a:pt x="1186803" y="1080000"/>
                  </a:lnTo>
                  <a:cubicBezTo>
                    <a:pt x="1189377" y="1066045"/>
                    <a:pt x="1192698" y="1051397"/>
                    <a:pt x="1196339" y="1035844"/>
                  </a:cubicBezTo>
                  <a:cubicBezTo>
                    <a:pt x="1211172" y="931891"/>
                    <a:pt x="1260788" y="736716"/>
                    <a:pt x="1239989" y="629875"/>
                  </a:cubicBezTo>
                  <a:cubicBezTo>
                    <a:pt x="1229549" y="590371"/>
                    <a:pt x="1298967" y="576349"/>
                    <a:pt x="1250241" y="482857"/>
                  </a:cubicBezTo>
                  <a:cubicBezTo>
                    <a:pt x="1240218" y="455170"/>
                    <a:pt x="1304579" y="441259"/>
                    <a:pt x="1308330" y="413573"/>
                  </a:cubicBezTo>
                  <a:cubicBezTo>
                    <a:pt x="1321131" y="312306"/>
                    <a:pt x="1332498" y="304657"/>
                    <a:pt x="1366794" y="210830"/>
                  </a:cubicBezTo>
                  <a:cubicBezTo>
                    <a:pt x="1387798" y="141891"/>
                    <a:pt x="1368703" y="57481"/>
                    <a:pt x="1372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Freeform 25"/>
            <p:cNvSpPr>
              <a:spLocks noChangeAspect="1"/>
            </p:cNvSpPr>
            <p:nvPr/>
          </p:nvSpPr>
          <p:spPr>
            <a:xfrm flipH="1">
              <a:off x="5855893" y="3429000"/>
              <a:ext cx="1637989" cy="1080000"/>
            </a:xfrm>
            <a:custGeom>
              <a:avLst/>
              <a:gdLst/>
              <a:ahLst/>
              <a:cxnLst/>
              <a:rect l="l" t="t" r="r" b="b"/>
              <a:pathLst>
                <a:path w="1637989" h="1080000">
                  <a:moveTo>
                    <a:pt x="1581228" y="0"/>
                  </a:moveTo>
                  <a:lnTo>
                    <a:pt x="14898" y="0"/>
                  </a:lnTo>
                  <a:cubicBezTo>
                    <a:pt x="7741" y="70595"/>
                    <a:pt x="2484" y="130483"/>
                    <a:pt x="0" y="171730"/>
                  </a:cubicBezTo>
                  <a:cubicBezTo>
                    <a:pt x="8970" y="270077"/>
                    <a:pt x="141878" y="236077"/>
                    <a:pt x="121535" y="324397"/>
                  </a:cubicBezTo>
                  <a:cubicBezTo>
                    <a:pt x="66652" y="496577"/>
                    <a:pt x="180570" y="498359"/>
                    <a:pt x="173143" y="544398"/>
                  </a:cubicBezTo>
                  <a:cubicBezTo>
                    <a:pt x="137813" y="748412"/>
                    <a:pt x="238554" y="849452"/>
                    <a:pt x="228097" y="903607"/>
                  </a:cubicBezTo>
                  <a:cubicBezTo>
                    <a:pt x="185459" y="993082"/>
                    <a:pt x="254276" y="1034203"/>
                    <a:pt x="235867" y="1051228"/>
                  </a:cubicBezTo>
                  <a:cubicBezTo>
                    <a:pt x="228442" y="1060601"/>
                    <a:pt x="223626" y="1070209"/>
                    <a:pt x="221169" y="1080000"/>
                  </a:cubicBezTo>
                  <a:lnTo>
                    <a:pt x="718315" y="1080000"/>
                  </a:lnTo>
                  <a:cubicBezTo>
                    <a:pt x="785005" y="804481"/>
                    <a:pt x="804830" y="565660"/>
                    <a:pt x="859097" y="561924"/>
                  </a:cubicBezTo>
                  <a:cubicBezTo>
                    <a:pt x="964079" y="553426"/>
                    <a:pt x="908245" y="814820"/>
                    <a:pt x="983003" y="929696"/>
                  </a:cubicBezTo>
                  <a:cubicBezTo>
                    <a:pt x="1007464" y="963054"/>
                    <a:pt x="973827" y="1025251"/>
                    <a:pt x="974079" y="1080000"/>
                  </a:cubicBezTo>
                  <a:lnTo>
                    <a:pt x="1466009" y="1080000"/>
                  </a:lnTo>
                  <a:cubicBezTo>
                    <a:pt x="1466755" y="1061368"/>
                    <a:pt x="1470077" y="1045572"/>
                    <a:pt x="1477840" y="1034038"/>
                  </a:cubicBezTo>
                  <a:cubicBezTo>
                    <a:pt x="1495851" y="929912"/>
                    <a:pt x="1488979" y="803475"/>
                    <a:pt x="1489060" y="651527"/>
                  </a:cubicBezTo>
                  <a:cubicBezTo>
                    <a:pt x="1489523" y="478810"/>
                    <a:pt x="1501667" y="415527"/>
                    <a:pt x="1471712" y="250910"/>
                  </a:cubicBezTo>
                  <a:cubicBezTo>
                    <a:pt x="1554481" y="196934"/>
                    <a:pt x="1657191" y="236991"/>
                    <a:pt x="1634895" y="166833"/>
                  </a:cubicBezTo>
                  <a:cubicBezTo>
                    <a:pt x="1619175" y="115995"/>
                    <a:pt x="1600950" y="59533"/>
                    <a:pt x="1581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Freeform 26"/>
            <p:cNvSpPr>
              <a:spLocks noChangeAspect="1"/>
            </p:cNvSpPr>
            <p:nvPr/>
          </p:nvSpPr>
          <p:spPr>
            <a:xfrm flipH="1">
              <a:off x="5805995" y="2340365"/>
              <a:ext cx="1917474" cy="1098364"/>
            </a:xfrm>
            <a:custGeom>
              <a:avLst/>
              <a:gdLst/>
              <a:ahLst/>
              <a:cxnLst/>
              <a:rect l="l" t="t" r="r" b="b"/>
              <a:pathLst>
                <a:path w="1917474" h="1080000">
                  <a:moveTo>
                    <a:pt x="1917474" y="0"/>
                  </a:moveTo>
                  <a:lnTo>
                    <a:pt x="0" y="0"/>
                  </a:lnTo>
                  <a:cubicBezTo>
                    <a:pt x="64046" y="206244"/>
                    <a:pt x="170600" y="189898"/>
                    <a:pt x="339667" y="296160"/>
                  </a:cubicBezTo>
                  <a:cubicBezTo>
                    <a:pt x="313133" y="471359"/>
                    <a:pt x="268077" y="838410"/>
                    <a:pt x="244076" y="1080000"/>
                  </a:cubicBezTo>
                  <a:lnTo>
                    <a:pt x="1810406" y="1080000"/>
                  </a:lnTo>
                  <a:cubicBezTo>
                    <a:pt x="1707448" y="766922"/>
                    <a:pt x="1566054" y="368071"/>
                    <a:pt x="1548391" y="248688"/>
                  </a:cubicBezTo>
                  <a:cubicBezTo>
                    <a:pt x="1667467" y="235938"/>
                    <a:pt x="1874282" y="233670"/>
                    <a:pt x="1915736" y="40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Freeform 27"/>
            <p:cNvSpPr>
              <a:spLocks noChangeAspect="1"/>
            </p:cNvSpPr>
            <p:nvPr/>
          </p:nvSpPr>
          <p:spPr>
            <a:xfrm flipH="1">
              <a:off x="5806739" y="1269000"/>
              <a:ext cx="1954994" cy="1080000"/>
            </a:xfrm>
            <a:custGeom>
              <a:avLst/>
              <a:gdLst/>
              <a:ahLst/>
              <a:cxnLst/>
              <a:rect l="l" t="t" r="r" b="b"/>
              <a:pathLst>
                <a:path w="1954994" h="1080000">
                  <a:moveTo>
                    <a:pt x="1523764" y="0"/>
                  </a:moveTo>
                  <a:lnTo>
                    <a:pt x="189283" y="0"/>
                  </a:lnTo>
                  <a:cubicBezTo>
                    <a:pt x="170637" y="12530"/>
                    <a:pt x="153375" y="27483"/>
                    <a:pt x="137291" y="44705"/>
                  </a:cubicBezTo>
                  <a:cubicBezTo>
                    <a:pt x="105152" y="92546"/>
                    <a:pt x="-33051" y="694368"/>
                    <a:pt x="7327" y="970116"/>
                  </a:cubicBezTo>
                  <a:cubicBezTo>
                    <a:pt x="15204" y="1012663"/>
                    <a:pt x="23976" y="1048928"/>
                    <a:pt x="34044" y="1080000"/>
                  </a:cubicBezTo>
                  <a:lnTo>
                    <a:pt x="1951518" y="1080000"/>
                  </a:lnTo>
                  <a:cubicBezTo>
                    <a:pt x="1968247" y="904659"/>
                    <a:pt x="1924376" y="781971"/>
                    <a:pt x="1824851" y="581424"/>
                  </a:cubicBezTo>
                  <a:cubicBezTo>
                    <a:pt x="1782972" y="535628"/>
                    <a:pt x="1838570" y="467072"/>
                    <a:pt x="1787436" y="401715"/>
                  </a:cubicBezTo>
                  <a:cubicBezTo>
                    <a:pt x="1766665" y="389849"/>
                    <a:pt x="1818567" y="300845"/>
                    <a:pt x="1771732" y="193217"/>
                  </a:cubicBezTo>
                  <a:cubicBezTo>
                    <a:pt x="1761300" y="157871"/>
                    <a:pt x="1794452" y="107151"/>
                    <a:pt x="1717953" y="73568"/>
                  </a:cubicBezTo>
                  <a:cubicBezTo>
                    <a:pt x="1654306" y="44207"/>
                    <a:pt x="1586764" y="20219"/>
                    <a:pt x="1523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28"/>
            <p:cNvSpPr>
              <a:spLocks noChangeAspect="1"/>
            </p:cNvSpPr>
            <p:nvPr/>
          </p:nvSpPr>
          <p:spPr>
            <a:xfrm flipH="1">
              <a:off x="6215467" y="189000"/>
              <a:ext cx="1334481" cy="1080000"/>
            </a:xfrm>
            <a:custGeom>
              <a:avLst/>
              <a:gdLst/>
              <a:ahLst/>
              <a:cxnLst/>
              <a:rect l="l" t="t" r="r" b="b"/>
              <a:pathLst>
                <a:path w="1334481" h="1080000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02162" y="1769299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anose="020B0604020202020204" pitchFamily="34" charset="0"/>
              </a:rPr>
              <a:t>80</a:t>
            </a:r>
            <a:r>
              <a:rPr lang="en-US" altLang="ko-KR" sz="2400" b="1" dirty="0">
                <a:solidFill>
                  <a:schemeClr val="accent3"/>
                </a:solidFill>
                <a:cs typeface="Arial" panose="020B0604020202020204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76930" y="2004982"/>
            <a:ext cx="486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en-US" altLang="ko-KR" sz="12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926703" y="4197731"/>
            <a:ext cx="1855362" cy="2236549"/>
            <a:chOff x="-475010" y="1042169"/>
            <a:chExt cx="3859356" cy="2236549"/>
          </a:xfrm>
        </p:grpSpPr>
        <p:sp>
          <p:nvSpPr>
            <p:cNvPr id="22" name="TextBox 21"/>
            <p:cNvSpPr txBox="1"/>
            <p:nvPr/>
          </p:nvSpPr>
          <p:spPr>
            <a:xfrm>
              <a:off x="-475010" y="1042169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anose="020B0604020202020204" pitchFamily="34" charset="0"/>
                </a:rPr>
                <a:t>Content Here</a:t>
              </a:r>
              <a:endParaRPr lang="ko-KR" altLang="en-US" sz="1400" b="1" dirty="0">
                <a:solidFill>
                  <a:schemeClr val="accent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60973" y="1339726"/>
              <a:ext cx="38453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zing. I hope and I believe that this Template will your Time, Money and Reputation.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225334" y="4197731"/>
            <a:ext cx="1855362" cy="2236549"/>
            <a:chOff x="-475010" y="1042169"/>
            <a:chExt cx="3859356" cy="2236549"/>
          </a:xfrm>
        </p:grpSpPr>
        <p:sp>
          <p:nvSpPr>
            <p:cNvPr id="25" name="TextBox 24"/>
            <p:cNvSpPr txBox="1"/>
            <p:nvPr/>
          </p:nvSpPr>
          <p:spPr>
            <a:xfrm>
              <a:off x="-475010" y="1042169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anose="020B0604020202020204" pitchFamily="34" charset="0"/>
                </a:rPr>
                <a:t>Content Here</a:t>
              </a:r>
              <a:endParaRPr lang="ko-KR" altLang="en-US" sz="1400" b="1" dirty="0">
                <a:solidFill>
                  <a:schemeClr val="accent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460973" y="1339726"/>
              <a:ext cx="38453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zing. I hope and I believe that this Template will your Time, Money and Reputation.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23965" y="4197731"/>
            <a:ext cx="1855362" cy="2236549"/>
            <a:chOff x="-475010" y="1042169"/>
            <a:chExt cx="3859356" cy="2236549"/>
          </a:xfrm>
        </p:grpSpPr>
        <p:sp>
          <p:nvSpPr>
            <p:cNvPr id="28" name="TextBox 27"/>
            <p:cNvSpPr txBox="1"/>
            <p:nvPr/>
          </p:nvSpPr>
          <p:spPr>
            <a:xfrm>
              <a:off x="-475010" y="1042169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anose="020B0604020202020204" pitchFamily="34" charset="0"/>
                </a:rPr>
                <a:t>Content Here</a:t>
              </a:r>
              <a:endParaRPr lang="ko-KR" altLang="en-US" sz="1400" b="1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460973" y="1339726"/>
              <a:ext cx="38453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zing. I hope and I believe that this Template will your Time, Money and Reputation.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2201" y="2775354"/>
            <a:ext cx="6165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1" name="Text Placeholder 13"/>
          <p:cNvSpPr txBox="1"/>
          <p:nvPr/>
        </p:nvSpPr>
        <p:spPr>
          <a:xfrm>
            <a:off x="830153" y="463312"/>
            <a:ext cx="4536505" cy="12599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Graphic Infographic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Presentation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aphicFrame>
        <p:nvGraphicFramePr>
          <p:cNvPr id="19" name="Table 6"/>
          <p:cNvGraphicFramePr>
            <a:graphicFrameLocks noGrp="1"/>
          </p:cNvGraphicFramePr>
          <p:nvPr/>
        </p:nvGraphicFramePr>
        <p:xfrm>
          <a:off x="5227352" y="1929841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/>
                <a:gridCol w="1645364"/>
                <a:gridCol w="239318"/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$30</a:t>
                      </a:r>
                      <a:endParaRPr lang="en-US" altLang="ko-KR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948846" y="1929841"/>
          <a:ext cx="2124000" cy="395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18"/>
                <a:gridCol w="1645364"/>
                <a:gridCol w="239318"/>
              </a:tblGrid>
              <a:tr h="36794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10118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$25</a:t>
                      </a:r>
                      <a:endParaRPr lang="en-US" altLang="ko-KR" sz="4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79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75112" marR="75112" marT="37556" marB="37556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2872100" y="1747559"/>
          <a:ext cx="2556000" cy="4320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91"/>
                <a:gridCol w="1980018"/>
                <a:gridCol w="287991"/>
              </a:tblGrid>
              <a:tr h="40186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Contents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11051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5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$50</a:t>
                      </a:r>
                      <a:endParaRPr lang="en-US" altLang="ko-KR" sz="45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401861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Content Here</a:t>
                      </a:r>
                      <a:endParaRPr lang="en-US" altLang="ko-KR" sz="13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40186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83779" marR="83779" marT="41889" marB="41889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24800" y="2014384"/>
            <a:ext cx="3375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  <a:cs typeface="Arial" panose="020B0604020202020204" pitchFamily="34" charset="0"/>
              </a:rPr>
              <a:t>Modern  PowerPoint  Presentation</a:t>
            </a:r>
            <a:endParaRPr lang="ko-KR" altLang="en-US" sz="24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24800" y="2849064"/>
            <a:ext cx="33752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746125" y="287338"/>
            <a:ext cx="11445875" cy="723900"/>
          </a:xfrm>
          <a:prstGeom prst="rect">
            <a:avLst/>
          </a:prstGeo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4800" dirty="0"/>
              <a:t>Infographic Style</a:t>
            </a:r>
            <a:endParaRPr lang="en-US" sz="4800" dirty="0"/>
          </a:p>
        </p:txBody>
      </p:sp>
      <p:sp>
        <p:nvSpPr>
          <p:cNvPr id="9" name="Rectangle 4"/>
          <p:cNvSpPr/>
          <p:nvPr/>
        </p:nvSpPr>
        <p:spPr>
          <a:xfrm>
            <a:off x="745843" y="1371679"/>
            <a:ext cx="10516259" cy="4912468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-1" fmla="*/ 3744416 w 3835856"/>
              <a:gd name="connsiteY0-2" fmla="*/ 0 h 1008112"/>
              <a:gd name="connsiteX1-3" fmla="*/ 3744416 w 3835856"/>
              <a:gd name="connsiteY1-4" fmla="*/ 1008112 h 1008112"/>
              <a:gd name="connsiteX2-5" fmla="*/ 0 w 3835856"/>
              <a:gd name="connsiteY2-6" fmla="*/ 1008112 h 1008112"/>
              <a:gd name="connsiteX3-7" fmla="*/ 0 w 3835856"/>
              <a:gd name="connsiteY3-8" fmla="*/ 0 h 1008112"/>
              <a:gd name="connsiteX4-9" fmla="*/ 3835856 w 3835856"/>
              <a:gd name="connsiteY4-10" fmla="*/ 91440 h 1008112"/>
              <a:gd name="connsiteX0-11" fmla="*/ 3744416 w 3835856"/>
              <a:gd name="connsiteY0-12" fmla="*/ 1008112 h 1008112"/>
              <a:gd name="connsiteX1-13" fmla="*/ 0 w 3835856"/>
              <a:gd name="connsiteY1-14" fmla="*/ 1008112 h 1008112"/>
              <a:gd name="connsiteX2-15" fmla="*/ 0 w 3835856"/>
              <a:gd name="connsiteY2-16" fmla="*/ 0 h 1008112"/>
              <a:gd name="connsiteX3-17" fmla="*/ 3835856 w 3835856"/>
              <a:gd name="connsiteY3-18" fmla="*/ 91440 h 1008112"/>
              <a:gd name="connsiteX0-19" fmla="*/ 3744416 w 3825223"/>
              <a:gd name="connsiteY0-20" fmla="*/ 1008112 h 1008112"/>
              <a:gd name="connsiteX1-21" fmla="*/ 0 w 3825223"/>
              <a:gd name="connsiteY1-22" fmla="*/ 1008112 h 1008112"/>
              <a:gd name="connsiteX2-23" fmla="*/ 0 w 3825223"/>
              <a:gd name="connsiteY2-24" fmla="*/ 0 h 1008112"/>
              <a:gd name="connsiteX3-25" fmla="*/ 3825223 w 3825223"/>
              <a:gd name="connsiteY3-26" fmla="*/ 17013 h 1008112"/>
              <a:gd name="connsiteX0-27" fmla="*/ 3744416 w 3761428"/>
              <a:gd name="connsiteY0-28" fmla="*/ 1008112 h 1008112"/>
              <a:gd name="connsiteX1-29" fmla="*/ 0 w 3761428"/>
              <a:gd name="connsiteY1-30" fmla="*/ 1008112 h 1008112"/>
              <a:gd name="connsiteX2-31" fmla="*/ 0 w 3761428"/>
              <a:gd name="connsiteY2-32" fmla="*/ 0 h 1008112"/>
              <a:gd name="connsiteX3-33" fmla="*/ 3761428 w 3761428"/>
              <a:gd name="connsiteY3-34" fmla="*/ 6381 h 1008112"/>
              <a:gd name="connsiteX0-35" fmla="*/ 3744416 w 3747714"/>
              <a:gd name="connsiteY0-36" fmla="*/ 1012372 h 1012372"/>
              <a:gd name="connsiteX1-37" fmla="*/ 0 w 3747714"/>
              <a:gd name="connsiteY1-38" fmla="*/ 1012372 h 1012372"/>
              <a:gd name="connsiteX2-39" fmla="*/ 0 w 3747714"/>
              <a:gd name="connsiteY2-40" fmla="*/ 4260 h 1012372"/>
              <a:gd name="connsiteX3-41" fmla="*/ 3747714 w 3747714"/>
              <a:gd name="connsiteY3-42" fmla="*/ 0 h 1012372"/>
              <a:gd name="connsiteX0-43" fmla="*/ 1874042 w 3747714"/>
              <a:gd name="connsiteY0-44" fmla="*/ 1010243 h 1012372"/>
              <a:gd name="connsiteX1-45" fmla="*/ 0 w 3747714"/>
              <a:gd name="connsiteY1-46" fmla="*/ 1012372 h 1012372"/>
              <a:gd name="connsiteX2-47" fmla="*/ 0 w 3747714"/>
              <a:gd name="connsiteY2-48" fmla="*/ 4260 h 1012372"/>
              <a:gd name="connsiteX3-49" fmla="*/ 3747714 w 3747714"/>
              <a:gd name="connsiteY3-50" fmla="*/ 0 h 1012372"/>
              <a:gd name="connsiteX0-51" fmla="*/ 1767261 w 3747714"/>
              <a:gd name="connsiteY0-52" fmla="*/ 1012372 h 1012372"/>
              <a:gd name="connsiteX1-53" fmla="*/ 0 w 3747714"/>
              <a:gd name="connsiteY1-54" fmla="*/ 1012372 h 1012372"/>
              <a:gd name="connsiteX2-55" fmla="*/ 0 w 3747714"/>
              <a:gd name="connsiteY2-56" fmla="*/ 4260 h 1012372"/>
              <a:gd name="connsiteX3-57" fmla="*/ 3747714 w 3747714"/>
              <a:gd name="connsiteY3-58" fmla="*/ 0 h 1012372"/>
              <a:gd name="connsiteX0-59" fmla="*/ 1770943 w 3747714"/>
              <a:gd name="connsiteY0-60" fmla="*/ 1005984 h 1012372"/>
              <a:gd name="connsiteX1-61" fmla="*/ 0 w 3747714"/>
              <a:gd name="connsiteY1-62" fmla="*/ 1012372 h 1012372"/>
              <a:gd name="connsiteX2-63" fmla="*/ 0 w 3747714"/>
              <a:gd name="connsiteY2-64" fmla="*/ 4260 h 1012372"/>
              <a:gd name="connsiteX3-65" fmla="*/ 3747714 w 3747714"/>
              <a:gd name="connsiteY3-66" fmla="*/ 0 h 10123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747714" h="1012372">
                <a:moveTo>
                  <a:pt x="1770943" y="1005984"/>
                </a:moveTo>
                <a:lnTo>
                  <a:pt x="0" y="1012372"/>
                </a:lnTo>
                <a:lnTo>
                  <a:pt x="0" y="4260"/>
                </a:lnTo>
                <a:lnTo>
                  <a:pt x="3747714" y="0"/>
                </a:lnTo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그룹 2"/>
          <p:cNvGrpSpPr/>
          <p:nvPr/>
        </p:nvGrpSpPr>
        <p:grpSpPr>
          <a:xfrm>
            <a:off x="1303585" y="1813052"/>
            <a:ext cx="6621217" cy="4039835"/>
            <a:chOff x="2153463" y="1916832"/>
            <a:chExt cx="7911017" cy="4039835"/>
          </a:xfrm>
        </p:grpSpPr>
        <p:sp>
          <p:nvSpPr>
            <p:cNvPr id="11" name="TextBox 10"/>
            <p:cNvSpPr txBox="1"/>
            <p:nvPr/>
          </p:nvSpPr>
          <p:spPr>
            <a:xfrm>
              <a:off x="2153463" y="1916832"/>
              <a:ext cx="7911017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35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Get a modern PowerPoint  Presentation that is beautifully designed. Easy to change colors, photos and Text. </a:t>
              </a:r>
              <a:endParaRPr lang="ko-KR" altLang="en-US" sz="1335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53463" y="2520119"/>
              <a:ext cx="79110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Easy to change colors, photos and Text.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53463" y="4017675"/>
              <a:ext cx="520748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Easy to change colors, photos and Text.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03585" y="2359038"/>
            <a:ext cx="5216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4"/>
          <p:cNvSpPr/>
          <p:nvPr/>
        </p:nvSpPr>
        <p:spPr>
          <a:xfrm>
            <a:off x="745843" y="3969173"/>
            <a:ext cx="6312001" cy="2316480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-1" fmla="*/ 3744416 w 3835856"/>
              <a:gd name="connsiteY0-2" fmla="*/ 0 h 1008112"/>
              <a:gd name="connsiteX1-3" fmla="*/ 3744416 w 3835856"/>
              <a:gd name="connsiteY1-4" fmla="*/ 1008112 h 1008112"/>
              <a:gd name="connsiteX2-5" fmla="*/ 0 w 3835856"/>
              <a:gd name="connsiteY2-6" fmla="*/ 1008112 h 1008112"/>
              <a:gd name="connsiteX3-7" fmla="*/ 0 w 3835856"/>
              <a:gd name="connsiteY3-8" fmla="*/ 0 h 1008112"/>
              <a:gd name="connsiteX4-9" fmla="*/ 3835856 w 3835856"/>
              <a:gd name="connsiteY4-10" fmla="*/ 91440 h 1008112"/>
              <a:gd name="connsiteX0-11" fmla="*/ 3744416 w 3835856"/>
              <a:gd name="connsiteY0-12" fmla="*/ 1008112 h 1008112"/>
              <a:gd name="connsiteX1-13" fmla="*/ 0 w 3835856"/>
              <a:gd name="connsiteY1-14" fmla="*/ 1008112 h 1008112"/>
              <a:gd name="connsiteX2-15" fmla="*/ 0 w 3835856"/>
              <a:gd name="connsiteY2-16" fmla="*/ 0 h 1008112"/>
              <a:gd name="connsiteX3-17" fmla="*/ 3835856 w 3835856"/>
              <a:gd name="connsiteY3-18" fmla="*/ 91440 h 1008112"/>
              <a:gd name="connsiteX0-19" fmla="*/ 3744416 w 3825223"/>
              <a:gd name="connsiteY0-20" fmla="*/ 1008112 h 1008112"/>
              <a:gd name="connsiteX1-21" fmla="*/ 0 w 3825223"/>
              <a:gd name="connsiteY1-22" fmla="*/ 1008112 h 1008112"/>
              <a:gd name="connsiteX2-23" fmla="*/ 0 w 3825223"/>
              <a:gd name="connsiteY2-24" fmla="*/ 0 h 1008112"/>
              <a:gd name="connsiteX3-25" fmla="*/ 3825223 w 3825223"/>
              <a:gd name="connsiteY3-26" fmla="*/ 17013 h 1008112"/>
              <a:gd name="connsiteX0-27" fmla="*/ 3744416 w 3761428"/>
              <a:gd name="connsiteY0-28" fmla="*/ 1008112 h 1008112"/>
              <a:gd name="connsiteX1-29" fmla="*/ 0 w 3761428"/>
              <a:gd name="connsiteY1-30" fmla="*/ 1008112 h 1008112"/>
              <a:gd name="connsiteX2-31" fmla="*/ 0 w 3761428"/>
              <a:gd name="connsiteY2-32" fmla="*/ 0 h 1008112"/>
              <a:gd name="connsiteX3-33" fmla="*/ 3761428 w 3761428"/>
              <a:gd name="connsiteY3-34" fmla="*/ 6381 h 1008112"/>
              <a:gd name="connsiteX0-35" fmla="*/ 3744416 w 3747714"/>
              <a:gd name="connsiteY0-36" fmla="*/ 1012372 h 1012372"/>
              <a:gd name="connsiteX1-37" fmla="*/ 0 w 3747714"/>
              <a:gd name="connsiteY1-38" fmla="*/ 1012372 h 1012372"/>
              <a:gd name="connsiteX2-39" fmla="*/ 0 w 3747714"/>
              <a:gd name="connsiteY2-40" fmla="*/ 4260 h 1012372"/>
              <a:gd name="connsiteX3-41" fmla="*/ 3747714 w 3747714"/>
              <a:gd name="connsiteY3-42" fmla="*/ 0 h 1012372"/>
              <a:gd name="connsiteX0-43" fmla="*/ 1874042 w 3747714"/>
              <a:gd name="connsiteY0-44" fmla="*/ 1010243 h 1012372"/>
              <a:gd name="connsiteX1-45" fmla="*/ 0 w 3747714"/>
              <a:gd name="connsiteY1-46" fmla="*/ 1012372 h 1012372"/>
              <a:gd name="connsiteX2-47" fmla="*/ 0 w 3747714"/>
              <a:gd name="connsiteY2-48" fmla="*/ 4260 h 1012372"/>
              <a:gd name="connsiteX3-49" fmla="*/ 3747714 w 3747714"/>
              <a:gd name="connsiteY3-50" fmla="*/ 0 h 1012372"/>
              <a:gd name="connsiteX0-51" fmla="*/ 1767261 w 3747714"/>
              <a:gd name="connsiteY0-52" fmla="*/ 1012372 h 1012372"/>
              <a:gd name="connsiteX1-53" fmla="*/ 0 w 3747714"/>
              <a:gd name="connsiteY1-54" fmla="*/ 1012372 h 1012372"/>
              <a:gd name="connsiteX2-55" fmla="*/ 0 w 3747714"/>
              <a:gd name="connsiteY2-56" fmla="*/ 4260 h 1012372"/>
              <a:gd name="connsiteX3-57" fmla="*/ 3747714 w 3747714"/>
              <a:gd name="connsiteY3-58" fmla="*/ 0 h 1012372"/>
              <a:gd name="connsiteX0-59" fmla="*/ 1770943 w 3747714"/>
              <a:gd name="connsiteY0-60" fmla="*/ 1005984 h 1012372"/>
              <a:gd name="connsiteX1-61" fmla="*/ 0 w 3747714"/>
              <a:gd name="connsiteY1-62" fmla="*/ 1012372 h 1012372"/>
              <a:gd name="connsiteX2-63" fmla="*/ 0 w 3747714"/>
              <a:gd name="connsiteY2-64" fmla="*/ 4260 h 1012372"/>
              <a:gd name="connsiteX3-65" fmla="*/ 3747714 w 3747714"/>
              <a:gd name="connsiteY3-66" fmla="*/ 0 h 1012372"/>
              <a:gd name="connsiteX0-67" fmla="*/ 1770943 w 1770943"/>
              <a:gd name="connsiteY0-68" fmla="*/ 1005984 h 1012372"/>
              <a:gd name="connsiteX1-69" fmla="*/ 0 w 1770943"/>
              <a:gd name="connsiteY1-70" fmla="*/ 1012372 h 1012372"/>
              <a:gd name="connsiteX2-71" fmla="*/ 0 w 1770943"/>
              <a:gd name="connsiteY2-72" fmla="*/ 4260 h 1012372"/>
              <a:gd name="connsiteX3-73" fmla="*/ 1535867 w 1770943"/>
              <a:gd name="connsiteY3-74" fmla="*/ 0 h 101237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70943" h="1012372">
                <a:moveTo>
                  <a:pt x="1770943" y="1005984"/>
                </a:moveTo>
                <a:lnTo>
                  <a:pt x="0" y="1012372"/>
                </a:lnTo>
                <a:lnTo>
                  <a:pt x="0" y="4260"/>
                </a:lnTo>
                <a:lnTo>
                  <a:pt x="1535867" y="0"/>
                </a:lnTo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4"/>
          <p:cNvSpPr/>
          <p:nvPr/>
        </p:nvSpPr>
        <p:spPr>
          <a:xfrm>
            <a:off x="745843" y="1381426"/>
            <a:ext cx="7116963" cy="2306733"/>
          </a:xfrm>
          <a:custGeom>
            <a:avLst/>
            <a:gdLst>
              <a:gd name="connsiteX0" fmla="*/ 0 w 3744416"/>
              <a:gd name="connsiteY0" fmla="*/ 0 h 1008112"/>
              <a:gd name="connsiteX1" fmla="*/ 3744416 w 3744416"/>
              <a:gd name="connsiteY1" fmla="*/ 0 h 1008112"/>
              <a:gd name="connsiteX2" fmla="*/ 3744416 w 3744416"/>
              <a:gd name="connsiteY2" fmla="*/ 1008112 h 1008112"/>
              <a:gd name="connsiteX3" fmla="*/ 0 w 3744416"/>
              <a:gd name="connsiteY3" fmla="*/ 1008112 h 1008112"/>
              <a:gd name="connsiteX4" fmla="*/ 0 w 3744416"/>
              <a:gd name="connsiteY4" fmla="*/ 0 h 1008112"/>
              <a:gd name="connsiteX0-1" fmla="*/ 3744416 w 3835856"/>
              <a:gd name="connsiteY0-2" fmla="*/ 0 h 1008112"/>
              <a:gd name="connsiteX1-3" fmla="*/ 3744416 w 3835856"/>
              <a:gd name="connsiteY1-4" fmla="*/ 1008112 h 1008112"/>
              <a:gd name="connsiteX2-5" fmla="*/ 0 w 3835856"/>
              <a:gd name="connsiteY2-6" fmla="*/ 1008112 h 1008112"/>
              <a:gd name="connsiteX3-7" fmla="*/ 0 w 3835856"/>
              <a:gd name="connsiteY3-8" fmla="*/ 0 h 1008112"/>
              <a:gd name="connsiteX4-9" fmla="*/ 3835856 w 3835856"/>
              <a:gd name="connsiteY4-10" fmla="*/ 91440 h 1008112"/>
              <a:gd name="connsiteX0-11" fmla="*/ 3744416 w 3835856"/>
              <a:gd name="connsiteY0-12" fmla="*/ 1008112 h 1008112"/>
              <a:gd name="connsiteX1-13" fmla="*/ 0 w 3835856"/>
              <a:gd name="connsiteY1-14" fmla="*/ 1008112 h 1008112"/>
              <a:gd name="connsiteX2-15" fmla="*/ 0 w 3835856"/>
              <a:gd name="connsiteY2-16" fmla="*/ 0 h 1008112"/>
              <a:gd name="connsiteX3-17" fmla="*/ 3835856 w 3835856"/>
              <a:gd name="connsiteY3-18" fmla="*/ 91440 h 1008112"/>
              <a:gd name="connsiteX0-19" fmla="*/ 3744416 w 3825223"/>
              <a:gd name="connsiteY0-20" fmla="*/ 1008112 h 1008112"/>
              <a:gd name="connsiteX1-21" fmla="*/ 0 w 3825223"/>
              <a:gd name="connsiteY1-22" fmla="*/ 1008112 h 1008112"/>
              <a:gd name="connsiteX2-23" fmla="*/ 0 w 3825223"/>
              <a:gd name="connsiteY2-24" fmla="*/ 0 h 1008112"/>
              <a:gd name="connsiteX3-25" fmla="*/ 3825223 w 3825223"/>
              <a:gd name="connsiteY3-26" fmla="*/ 17013 h 1008112"/>
              <a:gd name="connsiteX0-27" fmla="*/ 3744416 w 3761428"/>
              <a:gd name="connsiteY0-28" fmla="*/ 1008112 h 1008112"/>
              <a:gd name="connsiteX1-29" fmla="*/ 0 w 3761428"/>
              <a:gd name="connsiteY1-30" fmla="*/ 1008112 h 1008112"/>
              <a:gd name="connsiteX2-31" fmla="*/ 0 w 3761428"/>
              <a:gd name="connsiteY2-32" fmla="*/ 0 h 1008112"/>
              <a:gd name="connsiteX3-33" fmla="*/ 3761428 w 3761428"/>
              <a:gd name="connsiteY3-34" fmla="*/ 6381 h 1008112"/>
              <a:gd name="connsiteX0-35" fmla="*/ 3744416 w 3747714"/>
              <a:gd name="connsiteY0-36" fmla="*/ 1012372 h 1012372"/>
              <a:gd name="connsiteX1-37" fmla="*/ 0 w 3747714"/>
              <a:gd name="connsiteY1-38" fmla="*/ 1012372 h 1012372"/>
              <a:gd name="connsiteX2-39" fmla="*/ 0 w 3747714"/>
              <a:gd name="connsiteY2-40" fmla="*/ 4260 h 1012372"/>
              <a:gd name="connsiteX3-41" fmla="*/ 3747714 w 3747714"/>
              <a:gd name="connsiteY3-42" fmla="*/ 0 h 1012372"/>
              <a:gd name="connsiteX0-43" fmla="*/ 1874042 w 3747714"/>
              <a:gd name="connsiteY0-44" fmla="*/ 1010243 h 1012372"/>
              <a:gd name="connsiteX1-45" fmla="*/ 0 w 3747714"/>
              <a:gd name="connsiteY1-46" fmla="*/ 1012372 h 1012372"/>
              <a:gd name="connsiteX2-47" fmla="*/ 0 w 3747714"/>
              <a:gd name="connsiteY2-48" fmla="*/ 4260 h 1012372"/>
              <a:gd name="connsiteX3-49" fmla="*/ 3747714 w 3747714"/>
              <a:gd name="connsiteY3-50" fmla="*/ 0 h 1012372"/>
              <a:gd name="connsiteX0-51" fmla="*/ 1767261 w 3747714"/>
              <a:gd name="connsiteY0-52" fmla="*/ 1012372 h 1012372"/>
              <a:gd name="connsiteX1-53" fmla="*/ 0 w 3747714"/>
              <a:gd name="connsiteY1-54" fmla="*/ 1012372 h 1012372"/>
              <a:gd name="connsiteX2-55" fmla="*/ 0 w 3747714"/>
              <a:gd name="connsiteY2-56" fmla="*/ 4260 h 1012372"/>
              <a:gd name="connsiteX3-57" fmla="*/ 3747714 w 3747714"/>
              <a:gd name="connsiteY3-58" fmla="*/ 0 h 1012372"/>
              <a:gd name="connsiteX0-59" fmla="*/ 1770943 w 3747714"/>
              <a:gd name="connsiteY0-60" fmla="*/ 1005984 h 1012372"/>
              <a:gd name="connsiteX1-61" fmla="*/ 0 w 3747714"/>
              <a:gd name="connsiteY1-62" fmla="*/ 1012372 h 1012372"/>
              <a:gd name="connsiteX2-63" fmla="*/ 0 w 3747714"/>
              <a:gd name="connsiteY2-64" fmla="*/ 4260 h 1012372"/>
              <a:gd name="connsiteX3-65" fmla="*/ 3747714 w 3747714"/>
              <a:gd name="connsiteY3-66" fmla="*/ 0 h 1012372"/>
              <a:gd name="connsiteX0-67" fmla="*/ 1770943 w 2295026"/>
              <a:gd name="connsiteY0-68" fmla="*/ 1001724 h 1008112"/>
              <a:gd name="connsiteX1-69" fmla="*/ 0 w 2295026"/>
              <a:gd name="connsiteY1-70" fmla="*/ 1008112 h 1008112"/>
              <a:gd name="connsiteX2-71" fmla="*/ 0 w 2295026"/>
              <a:gd name="connsiteY2-72" fmla="*/ 0 h 1008112"/>
              <a:gd name="connsiteX3-73" fmla="*/ 2295026 w 2295026"/>
              <a:gd name="connsiteY3-74" fmla="*/ 255 h 10081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295026" h="1008112">
                <a:moveTo>
                  <a:pt x="1770943" y="1001724"/>
                </a:moveTo>
                <a:lnTo>
                  <a:pt x="0" y="1008112"/>
                </a:lnTo>
                <a:lnTo>
                  <a:pt x="0" y="0"/>
                </a:lnTo>
                <a:lnTo>
                  <a:pt x="2295026" y="255"/>
                </a:lnTo>
              </a:path>
            </a:pathLst>
          </a:custGeom>
          <a:noFill/>
          <a:ln w="476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 Placeholder 1"/>
          <p:cNvSpPr txBox="1"/>
          <p:nvPr/>
        </p:nvSpPr>
        <p:spPr>
          <a:xfrm>
            <a:off x="745843" y="286809"/>
            <a:ext cx="11446157" cy="724958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/>
              <a:t>Infographic Style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1303585" y="1813052"/>
            <a:ext cx="622859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5" b="1" dirty="0">
                <a:solidFill>
                  <a:schemeClr val="accent1"/>
                </a:solidFill>
                <a:cs typeface="Arial" panose="020B0604020202020204" pitchFamily="34" charset="0"/>
              </a:rPr>
              <a:t>Get a modern PowerPoint  Presentation that is beautifully designed. Easy to change colors, photos and Text. </a:t>
            </a:r>
            <a:endParaRPr lang="ko-KR" altLang="en-US" sz="1335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3584" y="4950699"/>
            <a:ext cx="4255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3585" y="4404714"/>
            <a:ext cx="4792415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5" b="1" dirty="0">
                <a:solidFill>
                  <a:schemeClr val="accent1"/>
                </a:solidFill>
                <a:cs typeface="Arial" panose="020B0604020202020204" pitchFamily="34" charset="0"/>
              </a:rPr>
              <a:t>Get a modern PowerPoint  Presentation that is beautifully designed. Easy to change colors, photos and Text. </a:t>
            </a:r>
            <a:endParaRPr lang="ko-KR" altLang="en-US" sz="1335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44169" y="2342147"/>
            <a:ext cx="7047831" cy="2074781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/>
          <p:cNvSpPr txBox="1"/>
          <p:nvPr/>
        </p:nvSpPr>
        <p:spPr>
          <a:xfrm>
            <a:off x="5892801" y="2671206"/>
            <a:ext cx="629919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5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5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92729" y="3533223"/>
            <a:ext cx="629912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Insert the Sub Title of Your Presentation</a:t>
            </a:r>
            <a:endParaRPr lang="ko-KR" alt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" y="6566569"/>
            <a:ext cx="12191703" cy="291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320842" cy="6566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/>
          <p:cNvSpPr/>
          <p:nvPr/>
        </p:nvSpPr>
        <p:spPr>
          <a:xfrm>
            <a:off x="10983495" y="1"/>
            <a:ext cx="1208505" cy="3488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ectangle 9"/>
          <p:cNvSpPr/>
          <p:nvPr/>
        </p:nvSpPr>
        <p:spPr>
          <a:xfrm rot="16200000">
            <a:off x="11391803" y="451236"/>
            <a:ext cx="1251284" cy="3488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Shapes IMAGES</a:t>
            </a:r>
            <a:endParaRPr lang="en-US" dirty="0"/>
          </a:p>
        </p:txBody>
      </p:sp>
      <p:grpSp>
        <p:nvGrpSpPr>
          <p:cNvPr id="3" name="그룹 4"/>
          <p:cNvGrpSpPr/>
          <p:nvPr/>
        </p:nvGrpSpPr>
        <p:grpSpPr>
          <a:xfrm>
            <a:off x="461024" y="2737313"/>
            <a:ext cx="2987325" cy="3504804"/>
            <a:chOff x="4389329" y="2708921"/>
            <a:chExt cx="2987325" cy="3504804"/>
          </a:xfrm>
        </p:grpSpPr>
        <p:sp>
          <p:nvSpPr>
            <p:cNvPr id="4" name="Freeform 2"/>
            <p:cNvSpPr/>
            <p:nvPr/>
          </p:nvSpPr>
          <p:spPr>
            <a:xfrm flipH="1">
              <a:off x="5804264" y="4676931"/>
              <a:ext cx="1572390" cy="1536794"/>
            </a:xfrm>
            <a:custGeom>
              <a:avLst/>
              <a:gdLst/>
              <a:ahLst/>
              <a:cxnLst/>
              <a:rect l="l" t="t" r="r" b="b"/>
              <a:pathLst>
                <a:path w="1572390" h="1536794">
                  <a:moveTo>
                    <a:pt x="1248143" y="0"/>
                  </a:moveTo>
                  <a:lnTo>
                    <a:pt x="879865" y="0"/>
                  </a:lnTo>
                  <a:cubicBezTo>
                    <a:pt x="929255" y="93876"/>
                    <a:pt x="906134" y="209735"/>
                    <a:pt x="824277" y="278532"/>
                  </a:cubicBezTo>
                  <a:cubicBezTo>
                    <a:pt x="739889" y="349455"/>
                    <a:pt x="616971" y="350279"/>
                    <a:pt x="531641" y="280492"/>
                  </a:cubicBezTo>
                  <a:cubicBezTo>
                    <a:pt x="448125" y="212189"/>
                    <a:pt x="423759" y="95175"/>
                    <a:pt x="473243" y="0"/>
                  </a:cubicBezTo>
                  <a:lnTo>
                    <a:pt x="0" y="0"/>
                  </a:lnTo>
                  <a:cubicBezTo>
                    <a:pt x="2104" y="26248"/>
                    <a:pt x="3963" y="56656"/>
                    <a:pt x="4027" y="94549"/>
                  </a:cubicBezTo>
                  <a:cubicBezTo>
                    <a:pt x="44267" y="236414"/>
                    <a:pt x="12272" y="293089"/>
                    <a:pt x="45740" y="420046"/>
                  </a:cubicBezTo>
                  <a:cubicBezTo>
                    <a:pt x="90589" y="583297"/>
                    <a:pt x="144467" y="663488"/>
                    <a:pt x="187059" y="752198"/>
                  </a:cubicBezTo>
                  <a:cubicBezTo>
                    <a:pt x="238977" y="877719"/>
                    <a:pt x="220919" y="903144"/>
                    <a:pt x="234462" y="971163"/>
                  </a:cubicBezTo>
                  <a:lnTo>
                    <a:pt x="284499" y="1004352"/>
                  </a:lnTo>
                  <a:cubicBezTo>
                    <a:pt x="262756" y="1087515"/>
                    <a:pt x="272618" y="1085489"/>
                    <a:pt x="268934" y="1153744"/>
                  </a:cubicBezTo>
                  <a:cubicBezTo>
                    <a:pt x="301414" y="1226245"/>
                    <a:pt x="306806" y="1243371"/>
                    <a:pt x="325743" y="1298834"/>
                  </a:cubicBezTo>
                  <a:lnTo>
                    <a:pt x="292823" y="1532264"/>
                  </a:lnTo>
                  <a:lnTo>
                    <a:pt x="1248143" y="1536794"/>
                  </a:lnTo>
                  <a:lnTo>
                    <a:pt x="1248143" y="816303"/>
                  </a:lnTo>
                  <a:lnTo>
                    <a:pt x="1250048" y="816303"/>
                  </a:lnTo>
                  <a:cubicBezTo>
                    <a:pt x="1280289" y="862546"/>
                    <a:pt x="1332969" y="891312"/>
                    <a:pt x="1392366" y="891312"/>
                  </a:cubicBezTo>
                  <a:cubicBezTo>
                    <a:pt x="1491791" y="891312"/>
                    <a:pt x="1572390" y="810714"/>
                    <a:pt x="1572390" y="711292"/>
                  </a:cubicBezTo>
                  <a:cubicBezTo>
                    <a:pt x="1572390" y="611869"/>
                    <a:pt x="1491791" y="531272"/>
                    <a:pt x="1392366" y="531272"/>
                  </a:cubicBezTo>
                  <a:cubicBezTo>
                    <a:pt x="1332969" y="531272"/>
                    <a:pt x="1280289" y="560037"/>
                    <a:pt x="1250048" y="606280"/>
                  </a:cubicBezTo>
                  <a:lnTo>
                    <a:pt x="1248143" y="6062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4389329" y="4349265"/>
              <a:ext cx="1699617" cy="1864460"/>
            </a:xfrm>
            <a:custGeom>
              <a:avLst/>
              <a:gdLst/>
              <a:ahLst/>
              <a:cxnLst/>
              <a:rect l="l" t="t" r="r" b="b"/>
              <a:pathLst>
                <a:path w="1699617" h="1864460">
                  <a:moveTo>
                    <a:pt x="376148" y="1079562"/>
                  </a:moveTo>
                  <a:lnTo>
                    <a:pt x="473212" y="1132806"/>
                  </a:lnTo>
                  <a:cubicBezTo>
                    <a:pt x="540933" y="1181790"/>
                    <a:pt x="518358" y="1303186"/>
                    <a:pt x="457411" y="1313834"/>
                  </a:cubicBezTo>
                  <a:cubicBezTo>
                    <a:pt x="477727" y="1229354"/>
                    <a:pt x="489015" y="1200247"/>
                    <a:pt x="376148" y="1079562"/>
                  </a:cubicBezTo>
                  <a:close/>
                  <a:moveTo>
                    <a:pt x="652259" y="0"/>
                  </a:moveTo>
                  <a:cubicBezTo>
                    <a:pt x="552836" y="0"/>
                    <a:pt x="472239" y="80599"/>
                    <a:pt x="472239" y="180023"/>
                  </a:cubicBezTo>
                  <a:cubicBezTo>
                    <a:pt x="472239" y="239421"/>
                    <a:pt x="501005" y="292100"/>
                    <a:pt x="547247" y="322341"/>
                  </a:cubicBezTo>
                  <a:lnTo>
                    <a:pt x="547247" y="322657"/>
                  </a:lnTo>
                  <a:lnTo>
                    <a:pt x="0" y="322657"/>
                  </a:lnTo>
                  <a:lnTo>
                    <a:pt x="0" y="843255"/>
                  </a:lnTo>
                  <a:lnTo>
                    <a:pt x="6954" y="843255"/>
                  </a:lnTo>
                  <a:lnTo>
                    <a:pt x="6926" y="839169"/>
                  </a:lnTo>
                  <a:cubicBezTo>
                    <a:pt x="30943" y="825654"/>
                    <a:pt x="56514" y="816890"/>
                    <a:pt x="82470" y="812665"/>
                  </a:cubicBezTo>
                  <a:cubicBezTo>
                    <a:pt x="101937" y="809497"/>
                    <a:pt x="121620" y="808881"/>
                    <a:pt x="141026" y="810730"/>
                  </a:cubicBezTo>
                  <a:cubicBezTo>
                    <a:pt x="199244" y="816274"/>
                    <a:pt x="254964" y="843991"/>
                    <a:pt x="294859" y="891459"/>
                  </a:cubicBezTo>
                  <a:cubicBezTo>
                    <a:pt x="365782" y="975847"/>
                    <a:pt x="366606" y="1098765"/>
                    <a:pt x="296819" y="1184095"/>
                  </a:cubicBezTo>
                  <a:cubicBezTo>
                    <a:pt x="227032" y="1269425"/>
                    <a:pt x="106396" y="1293008"/>
                    <a:pt x="9613" y="1240238"/>
                  </a:cubicBezTo>
                  <a:lnTo>
                    <a:pt x="9613" y="1240154"/>
                  </a:lnTo>
                  <a:lnTo>
                    <a:pt x="0" y="1240154"/>
                  </a:lnTo>
                  <a:lnTo>
                    <a:pt x="0" y="1859451"/>
                  </a:lnTo>
                  <a:lnTo>
                    <a:pt x="1056476" y="1864460"/>
                  </a:lnTo>
                  <a:lnTo>
                    <a:pt x="1021064" y="1732948"/>
                  </a:lnTo>
                  <a:cubicBezTo>
                    <a:pt x="1062668" y="1770381"/>
                    <a:pt x="1045582" y="1769478"/>
                    <a:pt x="1096215" y="1779224"/>
                  </a:cubicBezTo>
                  <a:lnTo>
                    <a:pt x="1387597" y="1775455"/>
                  </a:lnTo>
                  <a:cubicBezTo>
                    <a:pt x="1620023" y="1726544"/>
                    <a:pt x="1631232" y="1630779"/>
                    <a:pt x="1698873" y="1477511"/>
                  </a:cubicBezTo>
                  <a:cubicBezTo>
                    <a:pt x="1704015" y="1325249"/>
                    <a:pt x="1682068" y="1279474"/>
                    <a:pt x="1646578" y="1174066"/>
                  </a:cubicBezTo>
                  <a:lnTo>
                    <a:pt x="1541989" y="1112392"/>
                  </a:lnTo>
                  <a:cubicBezTo>
                    <a:pt x="1474833" y="972375"/>
                    <a:pt x="1362532" y="772726"/>
                    <a:pt x="1295376" y="743457"/>
                  </a:cubicBezTo>
                  <a:cubicBezTo>
                    <a:pt x="1296959" y="711836"/>
                    <a:pt x="1318859" y="678086"/>
                    <a:pt x="1300126" y="648594"/>
                  </a:cubicBezTo>
                  <a:cubicBezTo>
                    <a:pt x="1273821" y="619636"/>
                    <a:pt x="1265576" y="631142"/>
                    <a:pt x="1243787" y="619222"/>
                  </a:cubicBezTo>
                  <a:lnTo>
                    <a:pt x="1253521" y="570548"/>
                  </a:lnTo>
                  <a:cubicBezTo>
                    <a:pt x="1220884" y="541841"/>
                    <a:pt x="1240165" y="564247"/>
                    <a:pt x="1214300" y="524891"/>
                  </a:cubicBezTo>
                  <a:lnTo>
                    <a:pt x="1216699" y="409841"/>
                  </a:lnTo>
                  <a:cubicBezTo>
                    <a:pt x="1196257" y="384432"/>
                    <a:pt x="1191618" y="386709"/>
                    <a:pt x="1155374" y="333613"/>
                  </a:cubicBezTo>
                  <a:cubicBezTo>
                    <a:pt x="1154246" y="330251"/>
                    <a:pt x="1153164" y="326621"/>
                    <a:pt x="1152469" y="322657"/>
                  </a:cubicBezTo>
                  <a:lnTo>
                    <a:pt x="757271" y="322657"/>
                  </a:lnTo>
                  <a:lnTo>
                    <a:pt x="757271" y="322341"/>
                  </a:lnTo>
                  <a:cubicBezTo>
                    <a:pt x="803514" y="292100"/>
                    <a:pt x="832279" y="239421"/>
                    <a:pt x="832279" y="180023"/>
                  </a:cubicBezTo>
                  <a:cubicBezTo>
                    <a:pt x="832279" y="80599"/>
                    <a:pt x="751682" y="0"/>
                    <a:pt x="652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Freeform 7"/>
            <p:cNvSpPr/>
            <p:nvPr/>
          </p:nvSpPr>
          <p:spPr>
            <a:xfrm flipH="1">
              <a:off x="4923562" y="2708921"/>
              <a:ext cx="1470219" cy="1921729"/>
            </a:xfrm>
            <a:custGeom>
              <a:avLst/>
              <a:gdLst/>
              <a:ahLst/>
              <a:cxnLst/>
              <a:rect l="l" t="t" r="r" b="b"/>
              <a:pathLst>
                <a:path w="1470219" h="1921729">
                  <a:moveTo>
                    <a:pt x="317750" y="0"/>
                  </a:moveTo>
                  <a:lnTo>
                    <a:pt x="317750" y="519295"/>
                  </a:lnTo>
                  <a:cubicBezTo>
                    <a:pt x="287598" y="476035"/>
                    <a:pt x="236890" y="449670"/>
                    <a:pt x="180024" y="449670"/>
                  </a:cubicBezTo>
                  <a:cubicBezTo>
                    <a:pt x="80599" y="449670"/>
                    <a:pt x="0" y="530267"/>
                    <a:pt x="0" y="629690"/>
                  </a:cubicBezTo>
                  <a:cubicBezTo>
                    <a:pt x="0" y="729112"/>
                    <a:pt x="80599" y="809710"/>
                    <a:pt x="180024" y="809710"/>
                  </a:cubicBezTo>
                  <a:cubicBezTo>
                    <a:pt x="236890" y="809710"/>
                    <a:pt x="287598" y="783344"/>
                    <a:pt x="317750" y="740084"/>
                  </a:cubicBezTo>
                  <a:lnTo>
                    <a:pt x="317750" y="1366266"/>
                  </a:lnTo>
                  <a:cubicBezTo>
                    <a:pt x="334104" y="1364723"/>
                    <a:pt x="350498" y="1361676"/>
                    <a:pt x="369339" y="1360802"/>
                  </a:cubicBezTo>
                  <a:cubicBezTo>
                    <a:pt x="402266" y="1377733"/>
                    <a:pt x="435193" y="1387415"/>
                    <a:pt x="467827" y="1410291"/>
                  </a:cubicBezTo>
                  <a:lnTo>
                    <a:pt x="455870" y="1410142"/>
                  </a:lnTo>
                  <a:lnTo>
                    <a:pt x="317750" y="1534494"/>
                  </a:lnTo>
                  <a:lnTo>
                    <a:pt x="317750" y="1615990"/>
                  </a:lnTo>
                  <a:cubicBezTo>
                    <a:pt x="386499" y="1670478"/>
                    <a:pt x="389428" y="1688371"/>
                    <a:pt x="408089" y="1738922"/>
                  </a:cubicBezTo>
                  <a:cubicBezTo>
                    <a:pt x="379727" y="1707581"/>
                    <a:pt x="349150" y="1673825"/>
                    <a:pt x="317750" y="1638805"/>
                  </a:cubicBezTo>
                  <a:lnTo>
                    <a:pt x="317750" y="1921729"/>
                  </a:lnTo>
                  <a:lnTo>
                    <a:pt x="755913" y="1921729"/>
                  </a:lnTo>
                  <a:cubicBezTo>
                    <a:pt x="706403" y="1827798"/>
                    <a:pt x="729495" y="1711808"/>
                    <a:pt x="811417" y="1642956"/>
                  </a:cubicBezTo>
                  <a:cubicBezTo>
                    <a:pt x="895805" y="1572033"/>
                    <a:pt x="1018723" y="1571209"/>
                    <a:pt x="1104053" y="1640996"/>
                  </a:cubicBezTo>
                  <a:cubicBezTo>
                    <a:pt x="1187635" y="1709353"/>
                    <a:pt x="1211974" y="1826497"/>
                    <a:pt x="1162370" y="1921729"/>
                  </a:cubicBezTo>
                  <a:lnTo>
                    <a:pt x="1470219" y="1921729"/>
                  </a:lnTo>
                  <a:cubicBezTo>
                    <a:pt x="1451557" y="1854186"/>
                    <a:pt x="1443779" y="1713479"/>
                    <a:pt x="1383490" y="1654709"/>
                  </a:cubicBezTo>
                  <a:cubicBezTo>
                    <a:pt x="1345256" y="1600370"/>
                    <a:pt x="1270906" y="1605665"/>
                    <a:pt x="1214613" y="1581143"/>
                  </a:cubicBezTo>
                  <a:cubicBezTo>
                    <a:pt x="1023979" y="1516260"/>
                    <a:pt x="855919" y="1498231"/>
                    <a:pt x="667541" y="1420569"/>
                  </a:cubicBezTo>
                  <a:cubicBezTo>
                    <a:pt x="641002" y="1406060"/>
                    <a:pt x="628007" y="1359605"/>
                    <a:pt x="596953" y="1264165"/>
                  </a:cubicBezTo>
                  <a:lnTo>
                    <a:pt x="605982" y="1483707"/>
                  </a:lnTo>
                  <a:cubicBezTo>
                    <a:pt x="633003" y="1532193"/>
                    <a:pt x="647443" y="1570873"/>
                    <a:pt x="655559" y="1604936"/>
                  </a:cubicBezTo>
                  <a:lnTo>
                    <a:pt x="669187" y="1618813"/>
                  </a:lnTo>
                  <a:lnTo>
                    <a:pt x="658716" y="1618119"/>
                  </a:lnTo>
                  <a:cubicBezTo>
                    <a:pt x="671015" y="1675268"/>
                    <a:pt x="667528" y="1720297"/>
                    <a:pt x="683108" y="1780186"/>
                  </a:cubicBezTo>
                  <a:lnTo>
                    <a:pt x="591592" y="1613666"/>
                  </a:lnTo>
                  <a:lnTo>
                    <a:pt x="658716" y="1618119"/>
                  </a:lnTo>
                  <a:cubicBezTo>
                    <a:pt x="657988" y="1613751"/>
                    <a:pt x="656981" y="1609350"/>
                    <a:pt x="655559" y="1604936"/>
                  </a:cubicBezTo>
                  <a:cubicBezTo>
                    <a:pt x="595208" y="1543644"/>
                    <a:pt x="572037" y="1416889"/>
                    <a:pt x="482935" y="1410479"/>
                  </a:cubicBezTo>
                  <a:cubicBezTo>
                    <a:pt x="535122" y="1370544"/>
                    <a:pt x="588839" y="1317812"/>
                    <a:pt x="588628" y="1233771"/>
                  </a:cubicBezTo>
                  <a:cubicBezTo>
                    <a:pt x="593535" y="1201617"/>
                    <a:pt x="591670" y="1173724"/>
                    <a:pt x="603348" y="1137311"/>
                  </a:cubicBezTo>
                  <a:cubicBezTo>
                    <a:pt x="681305" y="1043677"/>
                    <a:pt x="723143" y="969209"/>
                    <a:pt x="728865" y="818070"/>
                  </a:cubicBezTo>
                  <a:cubicBezTo>
                    <a:pt x="757787" y="830627"/>
                    <a:pt x="777680" y="847444"/>
                    <a:pt x="802088" y="759902"/>
                  </a:cubicBezTo>
                  <a:cubicBezTo>
                    <a:pt x="810208" y="713002"/>
                    <a:pt x="879277" y="465908"/>
                    <a:pt x="776787" y="510588"/>
                  </a:cubicBezTo>
                  <a:cubicBezTo>
                    <a:pt x="737961" y="316337"/>
                    <a:pt x="730052" y="30689"/>
                    <a:pt x="317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21"/>
            <p:cNvSpPr/>
            <p:nvPr/>
          </p:nvSpPr>
          <p:spPr>
            <a:xfrm>
              <a:off x="6118916" y="2711957"/>
              <a:ext cx="1252757" cy="2246116"/>
            </a:xfrm>
            <a:custGeom>
              <a:avLst/>
              <a:gdLst/>
              <a:ahLst/>
              <a:cxnLst/>
              <a:rect l="l" t="t" r="r" b="b"/>
              <a:pathLst>
                <a:path w="1252757" h="2246116">
                  <a:moveTo>
                    <a:pt x="0" y="1537931"/>
                  </a:moveTo>
                  <a:lnTo>
                    <a:pt x="48955" y="1582006"/>
                  </a:lnTo>
                  <a:cubicBezTo>
                    <a:pt x="29607" y="1596227"/>
                    <a:pt x="13459" y="1608472"/>
                    <a:pt x="0" y="1619427"/>
                  </a:cubicBezTo>
                  <a:close/>
                  <a:moveTo>
                    <a:pt x="378777" y="1138883"/>
                  </a:moveTo>
                  <a:cubicBezTo>
                    <a:pt x="411277" y="1129216"/>
                    <a:pt x="503171" y="1342067"/>
                    <a:pt x="652602" y="1380835"/>
                  </a:cubicBezTo>
                  <a:cubicBezTo>
                    <a:pt x="847829" y="1434107"/>
                    <a:pt x="1074660" y="1515068"/>
                    <a:pt x="1177337" y="1610936"/>
                  </a:cubicBezTo>
                  <a:cubicBezTo>
                    <a:pt x="1265071" y="1783698"/>
                    <a:pt x="1255683" y="1823052"/>
                    <a:pt x="1248143" y="1925166"/>
                  </a:cubicBezTo>
                  <a:lnTo>
                    <a:pt x="682623" y="1925166"/>
                  </a:lnTo>
                  <a:cubicBezTo>
                    <a:pt x="727970" y="1955371"/>
                    <a:pt x="756000" y="2007459"/>
                    <a:pt x="756000" y="2066093"/>
                  </a:cubicBezTo>
                  <a:cubicBezTo>
                    <a:pt x="756000" y="2165517"/>
                    <a:pt x="675403" y="2246116"/>
                    <a:pt x="575980" y="2246116"/>
                  </a:cubicBezTo>
                  <a:cubicBezTo>
                    <a:pt x="476558" y="2246116"/>
                    <a:pt x="395960" y="2165517"/>
                    <a:pt x="395960" y="2066093"/>
                  </a:cubicBezTo>
                  <a:cubicBezTo>
                    <a:pt x="395960" y="2007459"/>
                    <a:pt x="423991" y="1955371"/>
                    <a:pt x="469338" y="1925166"/>
                  </a:cubicBezTo>
                  <a:lnTo>
                    <a:pt x="0" y="1925166"/>
                  </a:lnTo>
                  <a:lnTo>
                    <a:pt x="0" y="1642242"/>
                  </a:lnTo>
                  <a:cubicBezTo>
                    <a:pt x="181585" y="1440372"/>
                    <a:pt x="392125" y="1197753"/>
                    <a:pt x="373070" y="1143900"/>
                  </a:cubicBezTo>
                  <a:cubicBezTo>
                    <a:pt x="374708" y="1141161"/>
                    <a:pt x="376611" y="1139527"/>
                    <a:pt x="378777" y="1138883"/>
                  </a:cubicBezTo>
                  <a:close/>
                  <a:moveTo>
                    <a:pt x="60149" y="0"/>
                  </a:moveTo>
                  <a:cubicBezTo>
                    <a:pt x="424660" y="15130"/>
                    <a:pt x="592784" y="258144"/>
                    <a:pt x="528403" y="582088"/>
                  </a:cubicBezTo>
                  <a:cubicBezTo>
                    <a:pt x="564457" y="581792"/>
                    <a:pt x="595997" y="564458"/>
                    <a:pt x="593677" y="642963"/>
                  </a:cubicBezTo>
                  <a:cubicBezTo>
                    <a:pt x="586216" y="751211"/>
                    <a:pt x="524577" y="902053"/>
                    <a:pt x="487771" y="897424"/>
                  </a:cubicBezTo>
                  <a:cubicBezTo>
                    <a:pt x="464712" y="892973"/>
                    <a:pt x="450682" y="871482"/>
                    <a:pt x="432137" y="858512"/>
                  </a:cubicBezTo>
                  <a:cubicBezTo>
                    <a:pt x="401632" y="940744"/>
                    <a:pt x="393700" y="1031495"/>
                    <a:pt x="340621" y="1105208"/>
                  </a:cubicBezTo>
                  <a:cubicBezTo>
                    <a:pt x="299535" y="1169456"/>
                    <a:pt x="256191" y="1203886"/>
                    <a:pt x="206076" y="1253225"/>
                  </a:cubicBezTo>
                  <a:cubicBezTo>
                    <a:pt x="96325" y="1366844"/>
                    <a:pt x="48367" y="1374569"/>
                    <a:pt x="0" y="1369703"/>
                  </a:cubicBezTo>
                  <a:lnTo>
                    <a:pt x="0" y="835934"/>
                  </a:lnTo>
                  <a:cubicBezTo>
                    <a:pt x="94059" y="885724"/>
                    <a:pt x="210348" y="862698"/>
                    <a:pt x="279327" y="780625"/>
                  </a:cubicBezTo>
                  <a:cubicBezTo>
                    <a:pt x="350250" y="696237"/>
                    <a:pt x="351074" y="573319"/>
                    <a:pt x="281287" y="487989"/>
                  </a:cubicBezTo>
                  <a:cubicBezTo>
                    <a:pt x="212806" y="404257"/>
                    <a:pt x="95363" y="379981"/>
                    <a:pt x="0" y="429858"/>
                  </a:cubicBezTo>
                  <a:lnTo>
                    <a:pt x="0" y="34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0204259" y="1214022"/>
            <a:ext cx="1440315" cy="4562548"/>
            <a:chOff x="5716900" y="189000"/>
            <a:chExt cx="2044833" cy="6477496"/>
          </a:xfrm>
          <a:solidFill>
            <a:schemeClr val="accent1"/>
          </a:solidFill>
        </p:grpSpPr>
        <p:sp>
          <p:nvSpPr>
            <p:cNvPr id="9" name="Freeform 23"/>
            <p:cNvSpPr>
              <a:spLocks noChangeAspect="1"/>
            </p:cNvSpPr>
            <p:nvPr/>
          </p:nvSpPr>
          <p:spPr>
            <a:xfrm flipH="1">
              <a:off x="5716900" y="5586496"/>
              <a:ext cx="1677800" cy="1080000"/>
            </a:xfrm>
            <a:custGeom>
              <a:avLst/>
              <a:gdLst/>
              <a:ahLst/>
              <a:cxnLst/>
              <a:rect l="l" t="t" r="r" b="b"/>
              <a:pathLst>
                <a:path w="1677800" h="1080000">
                  <a:moveTo>
                    <a:pt x="405990" y="0"/>
                  </a:moveTo>
                  <a:lnTo>
                    <a:pt x="14920" y="0"/>
                  </a:lnTo>
                  <a:cubicBezTo>
                    <a:pt x="19605" y="40861"/>
                    <a:pt x="26348" y="78676"/>
                    <a:pt x="34570" y="112368"/>
                  </a:cubicBezTo>
                  <a:cubicBezTo>
                    <a:pt x="56813" y="198254"/>
                    <a:pt x="-16492" y="426415"/>
                    <a:pt x="3492" y="516654"/>
                  </a:cubicBezTo>
                  <a:cubicBezTo>
                    <a:pt x="35886" y="602873"/>
                    <a:pt x="36262" y="644518"/>
                    <a:pt x="67996" y="716963"/>
                  </a:cubicBezTo>
                  <a:cubicBezTo>
                    <a:pt x="82935" y="759571"/>
                    <a:pt x="3595" y="835901"/>
                    <a:pt x="12035" y="880935"/>
                  </a:cubicBezTo>
                  <a:cubicBezTo>
                    <a:pt x="41943" y="992172"/>
                    <a:pt x="160178" y="1029192"/>
                    <a:pt x="283931" y="1072154"/>
                  </a:cubicBezTo>
                  <a:cubicBezTo>
                    <a:pt x="540578" y="1100381"/>
                    <a:pt x="654781" y="1048819"/>
                    <a:pt x="559322" y="975547"/>
                  </a:cubicBezTo>
                  <a:cubicBezTo>
                    <a:pt x="436895" y="872565"/>
                    <a:pt x="421362" y="856532"/>
                    <a:pt x="327639" y="743522"/>
                  </a:cubicBezTo>
                  <a:cubicBezTo>
                    <a:pt x="314896" y="682482"/>
                    <a:pt x="322099" y="585132"/>
                    <a:pt x="366827" y="494613"/>
                  </a:cubicBezTo>
                  <a:cubicBezTo>
                    <a:pt x="388784" y="396535"/>
                    <a:pt x="334869" y="246001"/>
                    <a:pt x="354121" y="198669"/>
                  </a:cubicBezTo>
                  <a:cubicBezTo>
                    <a:pt x="371449" y="145407"/>
                    <a:pt x="389780" y="75715"/>
                    <a:pt x="405990" y="0"/>
                  </a:cubicBezTo>
                  <a:close/>
                  <a:moveTo>
                    <a:pt x="1188635" y="0"/>
                  </a:moveTo>
                  <a:lnTo>
                    <a:pt x="822159" y="0"/>
                  </a:lnTo>
                  <a:cubicBezTo>
                    <a:pt x="826325" y="117417"/>
                    <a:pt x="829883" y="229278"/>
                    <a:pt x="824855" y="297516"/>
                  </a:cubicBezTo>
                  <a:cubicBezTo>
                    <a:pt x="828187" y="395859"/>
                    <a:pt x="899040" y="428947"/>
                    <a:pt x="874015" y="453628"/>
                  </a:cubicBezTo>
                  <a:cubicBezTo>
                    <a:pt x="794935" y="508734"/>
                    <a:pt x="897970" y="570621"/>
                    <a:pt x="844953" y="639996"/>
                  </a:cubicBezTo>
                  <a:cubicBezTo>
                    <a:pt x="828354" y="663075"/>
                    <a:pt x="869609" y="691667"/>
                    <a:pt x="861274" y="717502"/>
                  </a:cubicBezTo>
                  <a:cubicBezTo>
                    <a:pt x="858163" y="765703"/>
                    <a:pt x="821384" y="864430"/>
                    <a:pt x="870069" y="890591"/>
                  </a:cubicBezTo>
                  <a:cubicBezTo>
                    <a:pt x="1027088" y="956498"/>
                    <a:pt x="1111591" y="1017224"/>
                    <a:pt x="1271200" y="1041692"/>
                  </a:cubicBezTo>
                  <a:cubicBezTo>
                    <a:pt x="1421068" y="1058498"/>
                    <a:pt x="1596837" y="1072717"/>
                    <a:pt x="1656062" y="1050676"/>
                  </a:cubicBezTo>
                  <a:cubicBezTo>
                    <a:pt x="1693035" y="1020314"/>
                    <a:pt x="1679483" y="943603"/>
                    <a:pt x="1640658" y="913901"/>
                  </a:cubicBezTo>
                  <a:cubicBezTo>
                    <a:pt x="1417953" y="775424"/>
                    <a:pt x="1164022" y="643347"/>
                    <a:pt x="1205563" y="584990"/>
                  </a:cubicBezTo>
                  <a:cubicBezTo>
                    <a:pt x="1270516" y="495899"/>
                    <a:pt x="1246641" y="485610"/>
                    <a:pt x="1224312" y="467932"/>
                  </a:cubicBezTo>
                  <a:cubicBezTo>
                    <a:pt x="1176229" y="446071"/>
                    <a:pt x="1168262" y="421787"/>
                    <a:pt x="1188836" y="379042"/>
                  </a:cubicBezTo>
                  <a:cubicBezTo>
                    <a:pt x="1216542" y="318917"/>
                    <a:pt x="1210581" y="266563"/>
                    <a:pt x="1178720" y="198669"/>
                  </a:cubicBezTo>
                  <a:cubicBezTo>
                    <a:pt x="1164609" y="142192"/>
                    <a:pt x="1169753" y="86082"/>
                    <a:pt x="1188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Freeform 24"/>
            <p:cNvSpPr>
              <a:spLocks noChangeAspect="1"/>
            </p:cNvSpPr>
            <p:nvPr/>
          </p:nvSpPr>
          <p:spPr>
            <a:xfrm flipH="1">
              <a:off x="6019147" y="4509000"/>
              <a:ext cx="1376807" cy="1080000"/>
            </a:xfrm>
            <a:custGeom>
              <a:avLst/>
              <a:gdLst/>
              <a:ahLst/>
              <a:cxnLst/>
              <a:rect l="l" t="t" r="r" b="b"/>
              <a:pathLst>
                <a:path w="1376807" h="1080000">
                  <a:moveTo>
                    <a:pt x="624339" y="0"/>
                  </a:moveTo>
                  <a:lnTo>
                    <a:pt x="127193" y="0"/>
                  </a:lnTo>
                  <a:cubicBezTo>
                    <a:pt x="109123" y="58470"/>
                    <a:pt x="161935" y="118842"/>
                    <a:pt x="129399" y="139055"/>
                  </a:cubicBezTo>
                  <a:cubicBezTo>
                    <a:pt x="78465" y="177453"/>
                    <a:pt x="124181" y="231720"/>
                    <a:pt x="100910" y="269789"/>
                  </a:cubicBezTo>
                  <a:cubicBezTo>
                    <a:pt x="5954" y="483070"/>
                    <a:pt x="-18596" y="835256"/>
                    <a:pt x="13088" y="1080000"/>
                  </a:cubicBezTo>
                  <a:lnTo>
                    <a:pt x="404158" y="1080000"/>
                  </a:lnTo>
                  <a:cubicBezTo>
                    <a:pt x="442184" y="908174"/>
                    <a:pt x="470765" y="705566"/>
                    <a:pt x="457854" y="595381"/>
                  </a:cubicBezTo>
                  <a:cubicBezTo>
                    <a:pt x="449621" y="550671"/>
                    <a:pt x="511134" y="530620"/>
                    <a:pt x="502312" y="497614"/>
                  </a:cubicBezTo>
                  <a:cubicBezTo>
                    <a:pt x="487977" y="466779"/>
                    <a:pt x="481413" y="454072"/>
                    <a:pt x="495566" y="433596"/>
                  </a:cubicBezTo>
                  <a:cubicBezTo>
                    <a:pt x="504111" y="396469"/>
                    <a:pt x="538832" y="394329"/>
                    <a:pt x="561150" y="346512"/>
                  </a:cubicBezTo>
                  <a:cubicBezTo>
                    <a:pt x="571249" y="299677"/>
                    <a:pt x="539910" y="268762"/>
                    <a:pt x="562958" y="218234"/>
                  </a:cubicBezTo>
                  <a:cubicBezTo>
                    <a:pt x="587661" y="145363"/>
                    <a:pt x="607863" y="71522"/>
                    <a:pt x="624339" y="0"/>
                  </a:cubicBezTo>
                  <a:close/>
                  <a:moveTo>
                    <a:pt x="1372033" y="0"/>
                  </a:moveTo>
                  <a:lnTo>
                    <a:pt x="880103" y="0"/>
                  </a:lnTo>
                  <a:cubicBezTo>
                    <a:pt x="879880" y="17298"/>
                    <a:pt x="883247" y="33852"/>
                    <a:pt x="892867" y="48518"/>
                  </a:cubicBezTo>
                  <a:cubicBezTo>
                    <a:pt x="930548" y="84866"/>
                    <a:pt x="866295" y="101931"/>
                    <a:pt x="868160" y="143789"/>
                  </a:cubicBezTo>
                  <a:cubicBezTo>
                    <a:pt x="872106" y="192834"/>
                    <a:pt x="917376" y="208817"/>
                    <a:pt x="904792" y="257864"/>
                  </a:cubicBezTo>
                  <a:cubicBezTo>
                    <a:pt x="864280" y="356188"/>
                    <a:pt x="849667" y="521848"/>
                    <a:pt x="822105" y="653841"/>
                  </a:cubicBezTo>
                  <a:cubicBezTo>
                    <a:pt x="807236" y="733337"/>
                    <a:pt x="814397" y="912334"/>
                    <a:pt x="820327" y="1080000"/>
                  </a:cubicBezTo>
                  <a:lnTo>
                    <a:pt x="1186803" y="1080000"/>
                  </a:lnTo>
                  <a:cubicBezTo>
                    <a:pt x="1189377" y="1066045"/>
                    <a:pt x="1192698" y="1051397"/>
                    <a:pt x="1196339" y="1035844"/>
                  </a:cubicBezTo>
                  <a:cubicBezTo>
                    <a:pt x="1211172" y="931891"/>
                    <a:pt x="1260788" y="736716"/>
                    <a:pt x="1239989" y="629875"/>
                  </a:cubicBezTo>
                  <a:cubicBezTo>
                    <a:pt x="1229549" y="590371"/>
                    <a:pt x="1298967" y="576349"/>
                    <a:pt x="1250241" y="482857"/>
                  </a:cubicBezTo>
                  <a:cubicBezTo>
                    <a:pt x="1240218" y="455170"/>
                    <a:pt x="1304579" y="441259"/>
                    <a:pt x="1308330" y="413573"/>
                  </a:cubicBezTo>
                  <a:cubicBezTo>
                    <a:pt x="1321131" y="312306"/>
                    <a:pt x="1332498" y="304657"/>
                    <a:pt x="1366794" y="210830"/>
                  </a:cubicBezTo>
                  <a:cubicBezTo>
                    <a:pt x="1387798" y="141891"/>
                    <a:pt x="1368703" y="57481"/>
                    <a:pt x="13720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Freeform 25"/>
            <p:cNvSpPr>
              <a:spLocks noChangeAspect="1"/>
            </p:cNvSpPr>
            <p:nvPr/>
          </p:nvSpPr>
          <p:spPr>
            <a:xfrm flipH="1">
              <a:off x="5855893" y="3429000"/>
              <a:ext cx="1637989" cy="1080000"/>
            </a:xfrm>
            <a:custGeom>
              <a:avLst/>
              <a:gdLst/>
              <a:ahLst/>
              <a:cxnLst/>
              <a:rect l="l" t="t" r="r" b="b"/>
              <a:pathLst>
                <a:path w="1637989" h="1080000">
                  <a:moveTo>
                    <a:pt x="1581228" y="0"/>
                  </a:moveTo>
                  <a:lnTo>
                    <a:pt x="14898" y="0"/>
                  </a:lnTo>
                  <a:cubicBezTo>
                    <a:pt x="7741" y="70595"/>
                    <a:pt x="2484" y="130483"/>
                    <a:pt x="0" y="171730"/>
                  </a:cubicBezTo>
                  <a:cubicBezTo>
                    <a:pt x="8970" y="270077"/>
                    <a:pt x="141878" y="236077"/>
                    <a:pt x="121535" y="324397"/>
                  </a:cubicBezTo>
                  <a:cubicBezTo>
                    <a:pt x="66652" y="496577"/>
                    <a:pt x="180570" y="498359"/>
                    <a:pt x="173143" y="544398"/>
                  </a:cubicBezTo>
                  <a:cubicBezTo>
                    <a:pt x="137813" y="748412"/>
                    <a:pt x="238554" y="849452"/>
                    <a:pt x="228097" y="903607"/>
                  </a:cubicBezTo>
                  <a:cubicBezTo>
                    <a:pt x="185459" y="993082"/>
                    <a:pt x="254276" y="1034203"/>
                    <a:pt x="235867" y="1051228"/>
                  </a:cubicBezTo>
                  <a:cubicBezTo>
                    <a:pt x="228442" y="1060601"/>
                    <a:pt x="223626" y="1070209"/>
                    <a:pt x="221169" y="1080000"/>
                  </a:cubicBezTo>
                  <a:lnTo>
                    <a:pt x="718315" y="1080000"/>
                  </a:lnTo>
                  <a:cubicBezTo>
                    <a:pt x="785005" y="804481"/>
                    <a:pt x="804830" y="565660"/>
                    <a:pt x="859097" y="561924"/>
                  </a:cubicBezTo>
                  <a:cubicBezTo>
                    <a:pt x="964079" y="553426"/>
                    <a:pt x="908245" y="814820"/>
                    <a:pt x="983003" y="929696"/>
                  </a:cubicBezTo>
                  <a:cubicBezTo>
                    <a:pt x="1007464" y="963054"/>
                    <a:pt x="973827" y="1025251"/>
                    <a:pt x="974079" y="1080000"/>
                  </a:cubicBezTo>
                  <a:lnTo>
                    <a:pt x="1466009" y="1080000"/>
                  </a:lnTo>
                  <a:cubicBezTo>
                    <a:pt x="1466755" y="1061368"/>
                    <a:pt x="1470077" y="1045572"/>
                    <a:pt x="1477840" y="1034038"/>
                  </a:cubicBezTo>
                  <a:cubicBezTo>
                    <a:pt x="1495851" y="929912"/>
                    <a:pt x="1488979" y="803475"/>
                    <a:pt x="1489060" y="651527"/>
                  </a:cubicBezTo>
                  <a:cubicBezTo>
                    <a:pt x="1489523" y="478810"/>
                    <a:pt x="1501667" y="415527"/>
                    <a:pt x="1471712" y="250910"/>
                  </a:cubicBezTo>
                  <a:cubicBezTo>
                    <a:pt x="1554481" y="196934"/>
                    <a:pt x="1657191" y="236991"/>
                    <a:pt x="1634895" y="166833"/>
                  </a:cubicBezTo>
                  <a:cubicBezTo>
                    <a:pt x="1619175" y="115995"/>
                    <a:pt x="1600950" y="59533"/>
                    <a:pt x="15812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Freeform 26"/>
            <p:cNvSpPr>
              <a:spLocks noChangeAspect="1"/>
            </p:cNvSpPr>
            <p:nvPr/>
          </p:nvSpPr>
          <p:spPr>
            <a:xfrm flipH="1">
              <a:off x="5805995" y="2340365"/>
              <a:ext cx="1917474" cy="1098364"/>
            </a:xfrm>
            <a:custGeom>
              <a:avLst/>
              <a:gdLst/>
              <a:ahLst/>
              <a:cxnLst/>
              <a:rect l="l" t="t" r="r" b="b"/>
              <a:pathLst>
                <a:path w="1917474" h="1080000">
                  <a:moveTo>
                    <a:pt x="1917474" y="0"/>
                  </a:moveTo>
                  <a:lnTo>
                    <a:pt x="0" y="0"/>
                  </a:lnTo>
                  <a:cubicBezTo>
                    <a:pt x="64046" y="206244"/>
                    <a:pt x="170600" y="189898"/>
                    <a:pt x="339667" y="296160"/>
                  </a:cubicBezTo>
                  <a:cubicBezTo>
                    <a:pt x="313133" y="471359"/>
                    <a:pt x="268077" y="838410"/>
                    <a:pt x="244076" y="1080000"/>
                  </a:cubicBezTo>
                  <a:lnTo>
                    <a:pt x="1810406" y="1080000"/>
                  </a:lnTo>
                  <a:cubicBezTo>
                    <a:pt x="1707448" y="766922"/>
                    <a:pt x="1566054" y="368071"/>
                    <a:pt x="1548391" y="248688"/>
                  </a:cubicBezTo>
                  <a:cubicBezTo>
                    <a:pt x="1667467" y="235938"/>
                    <a:pt x="1874282" y="233670"/>
                    <a:pt x="1915736" y="40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Freeform 27"/>
            <p:cNvSpPr>
              <a:spLocks noChangeAspect="1"/>
            </p:cNvSpPr>
            <p:nvPr/>
          </p:nvSpPr>
          <p:spPr>
            <a:xfrm flipH="1">
              <a:off x="5806739" y="1269000"/>
              <a:ext cx="1954994" cy="1080000"/>
            </a:xfrm>
            <a:custGeom>
              <a:avLst/>
              <a:gdLst/>
              <a:ahLst/>
              <a:cxnLst/>
              <a:rect l="l" t="t" r="r" b="b"/>
              <a:pathLst>
                <a:path w="1954994" h="1080000">
                  <a:moveTo>
                    <a:pt x="1523764" y="0"/>
                  </a:moveTo>
                  <a:lnTo>
                    <a:pt x="189283" y="0"/>
                  </a:lnTo>
                  <a:cubicBezTo>
                    <a:pt x="170637" y="12530"/>
                    <a:pt x="153375" y="27483"/>
                    <a:pt x="137291" y="44705"/>
                  </a:cubicBezTo>
                  <a:cubicBezTo>
                    <a:pt x="105152" y="92546"/>
                    <a:pt x="-33051" y="694368"/>
                    <a:pt x="7327" y="970116"/>
                  </a:cubicBezTo>
                  <a:cubicBezTo>
                    <a:pt x="15204" y="1012663"/>
                    <a:pt x="23976" y="1048928"/>
                    <a:pt x="34044" y="1080000"/>
                  </a:cubicBezTo>
                  <a:lnTo>
                    <a:pt x="1951518" y="1080000"/>
                  </a:lnTo>
                  <a:cubicBezTo>
                    <a:pt x="1968247" y="904659"/>
                    <a:pt x="1924376" y="781971"/>
                    <a:pt x="1824851" y="581424"/>
                  </a:cubicBezTo>
                  <a:cubicBezTo>
                    <a:pt x="1782972" y="535628"/>
                    <a:pt x="1838570" y="467072"/>
                    <a:pt x="1787436" y="401715"/>
                  </a:cubicBezTo>
                  <a:cubicBezTo>
                    <a:pt x="1766665" y="389849"/>
                    <a:pt x="1818567" y="300845"/>
                    <a:pt x="1771732" y="193217"/>
                  </a:cubicBezTo>
                  <a:cubicBezTo>
                    <a:pt x="1761300" y="157871"/>
                    <a:pt x="1794452" y="107151"/>
                    <a:pt x="1717953" y="73568"/>
                  </a:cubicBezTo>
                  <a:cubicBezTo>
                    <a:pt x="1654306" y="44207"/>
                    <a:pt x="1586764" y="20219"/>
                    <a:pt x="1523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Freeform 28"/>
            <p:cNvSpPr>
              <a:spLocks noChangeAspect="1"/>
            </p:cNvSpPr>
            <p:nvPr/>
          </p:nvSpPr>
          <p:spPr>
            <a:xfrm flipH="1">
              <a:off x="6215467" y="189000"/>
              <a:ext cx="1334481" cy="1080000"/>
            </a:xfrm>
            <a:custGeom>
              <a:avLst/>
              <a:gdLst/>
              <a:ahLst/>
              <a:cxnLst/>
              <a:rect l="l" t="t" r="r" b="b"/>
              <a:pathLst>
                <a:path w="1334481" h="1080000">
                  <a:moveTo>
                    <a:pt x="798803" y="495"/>
                  </a:moveTo>
                  <a:cubicBezTo>
                    <a:pt x="669255" y="10891"/>
                    <a:pt x="653662" y="70492"/>
                    <a:pt x="573322" y="106786"/>
                  </a:cubicBezTo>
                  <a:lnTo>
                    <a:pt x="485457" y="256323"/>
                  </a:lnTo>
                  <a:cubicBezTo>
                    <a:pt x="485979" y="343749"/>
                    <a:pt x="470959" y="425994"/>
                    <a:pt x="489610" y="508239"/>
                  </a:cubicBezTo>
                  <a:cubicBezTo>
                    <a:pt x="564050" y="589181"/>
                    <a:pt x="584104" y="701201"/>
                    <a:pt x="614517" y="792502"/>
                  </a:cubicBezTo>
                  <a:cubicBezTo>
                    <a:pt x="583420" y="835342"/>
                    <a:pt x="575633" y="893723"/>
                    <a:pt x="516049" y="921024"/>
                  </a:cubicBezTo>
                  <a:cubicBezTo>
                    <a:pt x="345841" y="988886"/>
                    <a:pt x="142528" y="976932"/>
                    <a:pt x="0" y="1080000"/>
                  </a:cubicBezTo>
                  <a:lnTo>
                    <a:pt x="1334481" y="1080000"/>
                  </a:lnTo>
                  <a:cubicBezTo>
                    <a:pt x="1245907" y="1050367"/>
                    <a:pt x="1166529" y="1027797"/>
                    <a:pt x="1120646" y="1006058"/>
                  </a:cubicBezTo>
                  <a:cubicBezTo>
                    <a:pt x="1072185" y="970808"/>
                    <a:pt x="1049621" y="945916"/>
                    <a:pt x="1032239" y="902896"/>
                  </a:cubicBezTo>
                  <a:cubicBezTo>
                    <a:pt x="1014470" y="851243"/>
                    <a:pt x="1066627" y="778870"/>
                    <a:pt x="1082526" y="724627"/>
                  </a:cubicBezTo>
                  <a:cubicBezTo>
                    <a:pt x="1099814" y="659584"/>
                    <a:pt x="1099442" y="612693"/>
                    <a:pt x="1143738" y="546306"/>
                  </a:cubicBezTo>
                  <a:cubicBezTo>
                    <a:pt x="1133648" y="464379"/>
                    <a:pt x="1157749" y="411814"/>
                    <a:pt x="1154071" y="328893"/>
                  </a:cubicBezTo>
                  <a:cubicBezTo>
                    <a:pt x="1155358" y="272643"/>
                    <a:pt x="1146284" y="182728"/>
                    <a:pt x="1080233" y="131659"/>
                  </a:cubicBezTo>
                  <a:cubicBezTo>
                    <a:pt x="1053759" y="66356"/>
                    <a:pt x="931460" y="-6717"/>
                    <a:pt x="798803" y="4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Freeform 82"/>
          <p:cNvSpPr/>
          <p:nvPr/>
        </p:nvSpPr>
        <p:spPr bwMode="auto">
          <a:xfrm flipH="1">
            <a:off x="4828211" y="1400236"/>
            <a:ext cx="3063683" cy="917777"/>
          </a:xfrm>
          <a:custGeom>
            <a:avLst/>
            <a:gdLst>
              <a:gd name="T0" fmla="*/ 956 w 5419"/>
              <a:gd name="T1" fmla="*/ 1511 h 1621"/>
              <a:gd name="T2" fmla="*/ 677 w 5419"/>
              <a:gd name="T3" fmla="*/ 1421 h 1621"/>
              <a:gd name="T4" fmla="*/ 329 w 5419"/>
              <a:gd name="T5" fmla="*/ 1346 h 1621"/>
              <a:gd name="T6" fmla="*/ 458 w 5419"/>
              <a:gd name="T7" fmla="*/ 1304 h 1621"/>
              <a:gd name="T8" fmla="*/ 833 w 5419"/>
              <a:gd name="T9" fmla="*/ 1354 h 1621"/>
              <a:gd name="T10" fmla="*/ 1725 w 5419"/>
              <a:gd name="T11" fmla="*/ 1429 h 1621"/>
              <a:gd name="T12" fmla="*/ 2697 w 5419"/>
              <a:gd name="T13" fmla="*/ 1394 h 1621"/>
              <a:gd name="T14" fmla="*/ 590 w 5419"/>
              <a:gd name="T15" fmla="*/ 1224 h 1621"/>
              <a:gd name="T16" fmla="*/ 220 w 5419"/>
              <a:gd name="T17" fmla="*/ 1043 h 1621"/>
              <a:gd name="T18" fmla="*/ 85 w 5419"/>
              <a:gd name="T19" fmla="*/ 992 h 1621"/>
              <a:gd name="T20" fmla="*/ 95 w 5419"/>
              <a:gd name="T21" fmla="*/ 901 h 1621"/>
              <a:gd name="T22" fmla="*/ 373 w 5419"/>
              <a:gd name="T23" fmla="*/ 940 h 1621"/>
              <a:gd name="T24" fmla="*/ 444 w 5419"/>
              <a:gd name="T25" fmla="*/ 884 h 1621"/>
              <a:gd name="T26" fmla="*/ 355 w 5419"/>
              <a:gd name="T27" fmla="*/ 793 h 1621"/>
              <a:gd name="T28" fmla="*/ 423 w 5419"/>
              <a:gd name="T29" fmla="*/ 736 h 1621"/>
              <a:gd name="T30" fmla="*/ 570 w 5419"/>
              <a:gd name="T31" fmla="*/ 746 h 1621"/>
              <a:gd name="T32" fmla="*/ 947 w 5419"/>
              <a:gd name="T33" fmla="*/ 741 h 1621"/>
              <a:gd name="T34" fmla="*/ 1232 w 5419"/>
              <a:gd name="T35" fmla="*/ 772 h 1621"/>
              <a:gd name="T36" fmla="*/ 1455 w 5419"/>
              <a:gd name="T37" fmla="*/ 792 h 1621"/>
              <a:gd name="T38" fmla="*/ 1211 w 5419"/>
              <a:gd name="T39" fmla="*/ 711 h 1621"/>
              <a:gd name="T40" fmla="*/ 964 w 5419"/>
              <a:gd name="T41" fmla="*/ 649 h 1621"/>
              <a:gd name="T42" fmla="*/ 576 w 5419"/>
              <a:gd name="T43" fmla="*/ 555 h 1621"/>
              <a:gd name="T44" fmla="*/ 196 w 5419"/>
              <a:gd name="T45" fmla="*/ 421 h 1621"/>
              <a:gd name="T46" fmla="*/ 378 w 5419"/>
              <a:gd name="T47" fmla="*/ 402 h 1621"/>
              <a:gd name="T48" fmla="*/ 252 w 5419"/>
              <a:gd name="T49" fmla="*/ 299 h 1621"/>
              <a:gd name="T50" fmla="*/ 188 w 5419"/>
              <a:gd name="T51" fmla="*/ 182 h 1621"/>
              <a:gd name="T52" fmla="*/ 420 w 5419"/>
              <a:gd name="T53" fmla="*/ 158 h 1621"/>
              <a:gd name="T54" fmla="*/ 599 w 5419"/>
              <a:gd name="T55" fmla="*/ 176 h 1621"/>
              <a:gd name="T56" fmla="*/ 817 w 5419"/>
              <a:gd name="T57" fmla="*/ 260 h 1621"/>
              <a:gd name="T58" fmla="*/ 1009 w 5419"/>
              <a:gd name="T59" fmla="*/ 336 h 1621"/>
              <a:gd name="T60" fmla="*/ 1227 w 5419"/>
              <a:gd name="T61" fmla="*/ 412 h 1621"/>
              <a:gd name="T62" fmla="*/ 1245 w 5419"/>
              <a:gd name="T63" fmla="*/ 344 h 1621"/>
              <a:gd name="T64" fmla="*/ 1023 w 5419"/>
              <a:gd name="T65" fmla="*/ 262 h 1621"/>
              <a:gd name="T66" fmla="*/ 488 w 5419"/>
              <a:gd name="T67" fmla="*/ 31 h 1621"/>
              <a:gd name="T68" fmla="*/ 594 w 5419"/>
              <a:gd name="T69" fmla="*/ 50 h 1621"/>
              <a:gd name="T70" fmla="*/ 785 w 5419"/>
              <a:gd name="T71" fmla="*/ 89 h 1621"/>
              <a:gd name="T72" fmla="*/ 1042 w 5419"/>
              <a:gd name="T73" fmla="*/ 82 h 1621"/>
              <a:gd name="T74" fmla="*/ 1314 w 5419"/>
              <a:gd name="T75" fmla="*/ 154 h 1621"/>
              <a:gd name="T76" fmla="*/ 1450 w 5419"/>
              <a:gd name="T77" fmla="*/ 152 h 1621"/>
              <a:gd name="T78" fmla="*/ 1739 w 5419"/>
              <a:gd name="T79" fmla="*/ 189 h 1621"/>
              <a:gd name="T80" fmla="*/ 2021 w 5419"/>
              <a:gd name="T81" fmla="*/ 207 h 1621"/>
              <a:gd name="T82" fmla="*/ 2186 w 5419"/>
              <a:gd name="T83" fmla="*/ 158 h 1621"/>
              <a:gd name="T84" fmla="*/ 2412 w 5419"/>
              <a:gd name="T85" fmla="*/ 254 h 1621"/>
              <a:gd name="T86" fmla="*/ 2759 w 5419"/>
              <a:gd name="T87" fmla="*/ 289 h 1621"/>
              <a:gd name="T88" fmla="*/ 2891 w 5419"/>
              <a:gd name="T89" fmla="*/ 251 h 1621"/>
              <a:gd name="T90" fmla="*/ 3246 w 5419"/>
              <a:gd name="T91" fmla="*/ 270 h 1621"/>
              <a:gd name="T92" fmla="*/ 3478 w 5419"/>
              <a:gd name="T93" fmla="*/ 285 h 1621"/>
              <a:gd name="T94" fmla="*/ 3764 w 5419"/>
              <a:gd name="T95" fmla="*/ 310 h 1621"/>
              <a:gd name="T96" fmla="*/ 4010 w 5419"/>
              <a:gd name="T97" fmla="*/ 275 h 1621"/>
              <a:gd name="T98" fmla="*/ 4303 w 5419"/>
              <a:gd name="T99" fmla="*/ 203 h 1621"/>
              <a:gd name="T100" fmla="*/ 4460 w 5419"/>
              <a:gd name="T101" fmla="*/ 200 h 1621"/>
              <a:gd name="T102" fmla="*/ 4766 w 5419"/>
              <a:gd name="T103" fmla="*/ 68 h 1621"/>
              <a:gd name="T104" fmla="*/ 4834 w 5419"/>
              <a:gd name="T105" fmla="*/ 87 h 1621"/>
              <a:gd name="T106" fmla="*/ 5027 w 5419"/>
              <a:gd name="T107" fmla="*/ 169 h 1621"/>
              <a:gd name="T108" fmla="*/ 5180 w 5419"/>
              <a:gd name="T109" fmla="*/ 132 h 1621"/>
              <a:gd name="T110" fmla="*/ 5321 w 5419"/>
              <a:gd name="T111" fmla="*/ 166 h 1621"/>
              <a:gd name="T112" fmla="*/ 5103 w 5419"/>
              <a:gd name="T113" fmla="*/ 448 h 1621"/>
              <a:gd name="T114" fmla="*/ 5114 w 5419"/>
              <a:gd name="T115" fmla="*/ 562 h 1621"/>
              <a:gd name="T116" fmla="*/ 5024 w 5419"/>
              <a:gd name="T117" fmla="*/ 775 h 1621"/>
              <a:gd name="T118" fmla="*/ 4846 w 5419"/>
              <a:gd name="T119" fmla="*/ 1082 h 1621"/>
              <a:gd name="T120" fmla="*/ 4436 w 5419"/>
              <a:gd name="T121" fmla="*/ 1290 h 1621"/>
              <a:gd name="T122" fmla="*/ 4103 w 5419"/>
              <a:gd name="T123" fmla="*/ 1405 h 1621"/>
              <a:gd name="T124" fmla="*/ 3547 w 5419"/>
              <a:gd name="T125" fmla="*/ 1492 h 1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419" h="1621">
                <a:moveTo>
                  <a:pt x="2082" y="1621"/>
                </a:moveTo>
                <a:cubicBezTo>
                  <a:pt x="2075" y="1621"/>
                  <a:pt x="2069" y="1621"/>
                  <a:pt x="2063" y="1621"/>
                </a:cubicBezTo>
                <a:cubicBezTo>
                  <a:pt x="2061" y="1621"/>
                  <a:pt x="2060" y="1620"/>
                  <a:pt x="2059" y="1620"/>
                </a:cubicBezTo>
                <a:cubicBezTo>
                  <a:pt x="1964" y="1615"/>
                  <a:pt x="1869" y="1620"/>
                  <a:pt x="1774" y="1612"/>
                </a:cubicBezTo>
                <a:cubicBezTo>
                  <a:pt x="1749" y="1610"/>
                  <a:pt x="1724" y="1610"/>
                  <a:pt x="1699" y="1607"/>
                </a:cubicBezTo>
                <a:cubicBezTo>
                  <a:pt x="1644" y="1601"/>
                  <a:pt x="1590" y="1597"/>
                  <a:pt x="1535" y="1594"/>
                </a:cubicBezTo>
                <a:cubicBezTo>
                  <a:pt x="1492" y="1592"/>
                  <a:pt x="1449" y="1590"/>
                  <a:pt x="1406" y="1582"/>
                </a:cubicBezTo>
                <a:cubicBezTo>
                  <a:pt x="1366" y="1574"/>
                  <a:pt x="1326" y="1568"/>
                  <a:pt x="1286" y="1570"/>
                </a:cubicBezTo>
                <a:cubicBezTo>
                  <a:pt x="1282" y="1570"/>
                  <a:pt x="1279" y="1570"/>
                  <a:pt x="1276" y="1567"/>
                </a:cubicBezTo>
                <a:cubicBezTo>
                  <a:pt x="1258" y="1551"/>
                  <a:pt x="1237" y="1549"/>
                  <a:pt x="1214" y="1550"/>
                </a:cubicBezTo>
                <a:cubicBezTo>
                  <a:pt x="1192" y="1551"/>
                  <a:pt x="1170" y="1551"/>
                  <a:pt x="1148" y="1547"/>
                </a:cubicBezTo>
                <a:cubicBezTo>
                  <a:pt x="1111" y="1540"/>
                  <a:pt x="1075" y="1531"/>
                  <a:pt x="1037" y="1530"/>
                </a:cubicBezTo>
                <a:cubicBezTo>
                  <a:pt x="1020" y="1530"/>
                  <a:pt x="1005" y="1524"/>
                  <a:pt x="993" y="1512"/>
                </a:cubicBezTo>
                <a:cubicBezTo>
                  <a:pt x="989" y="1508"/>
                  <a:pt x="986" y="1508"/>
                  <a:pt x="982" y="1511"/>
                </a:cubicBezTo>
                <a:cubicBezTo>
                  <a:pt x="973" y="1516"/>
                  <a:pt x="964" y="1519"/>
                  <a:pt x="956" y="1511"/>
                </a:cubicBezTo>
                <a:cubicBezTo>
                  <a:pt x="945" y="1502"/>
                  <a:pt x="933" y="1500"/>
                  <a:pt x="919" y="1501"/>
                </a:cubicBezTo>
                <a:cubicBezTo>
                  <a:pt x="898" y="1502"/>
                  <a:pt x="879" y="1497"/>
                  <a:pt x="862" y="1484"/>
                </a:cubicBezTo>
                <a:cubicBezTo>
                  <a:pt x="852" y="1476"/>
                  <a:pt x="838" y="1472"/>
                  <a:pt x="828" y="1478"/>
                </a:cubicBezTo>
                <a:cubicBezTo>
                  <a:pt x="810" y="1489"/>
                  <a:pt x="795" y="1485"/>
                  <a:pt x="779" y="1476"/>
                </a:cubicBezTo>
                <a:cubicBezTo>
                  <a:pt x="771" y="1472"/>
                  <a:pt x="762" y="1468"/>
                  <a:pt x="752" y="1470"/>
                </a:cubicBezTo>
                <a:cubicBezTo>
                  <a:pt x="747" y="1472"/>
                  <a:pt x="745" y="1469"/>
                  <a:pt x="745" y="1465"/>
                </a:cubicBezTo>
                <a:cubicBezTo>
                  <a:pt x="745" y="1462"/>
                  <a:pt x="745" y="1460"/>
                  <a:pt x="745" y="1458"/>
                </a:cubicBezTo>
                <a:cubicBezTo>
                  <a:pt x="746" y="1447"/>
                  <a:pt x="745" y="1447"/>
                  <a:pt x="736" y="1452"/>
                </a:cubicBezTo>
                <a:cubicBezTo>
                  <a:pt x="726" y="1457"/>
                  <a:pt x="715" y="1461"/>
                  <a:pt x="705" y="1464"/>
                </a:cubicBezTo>
                <a:cubicBezTo>
                  <a:pt x="701" y="1465"/>
                  <a:pt x="697" y="1466"/>
                  <a:pt x="694" y="1463"/>
                </a:cubicBezTo>
                <a:cubicBezTo>
                  <a:pt x="691" y="1460"/>
                  <a:pt x="693" y="1456"/>
                  <a:pt x="695" y="1453"/>
                </a:cubicBezTo>
                <a:cubicBezTo>
                  <a:pt x="700" y="1445"/>
                  <a:pt x="697" y="1441"/>
                  <a:pt x="689" y="1440"/>
                </a:cubicBezTo>
                <a:cubicBezTo>
                  <a:pt x="686" y="1439"/>
                  <a:pt x="683" y="1437"/>
                  <a:pt x="680" y="1437"/>
                </a:cubicBezTo>
                <a:cubicBezTo>
                  <a:pt x="673" y="1437"/>
                  <a:pt x="672" y="1434"/>
                  <a:pt x="676" y="1428"/>
                </a:cubicBezTo>
                <a:cubicBezTo>
                  <a:pt x="678" y="1426"/>
                  <a:pt x="680" y="1423"/>
                  <a:pt x="677" y="1421"/>
                </a:cubicBezTo>
                <a:cubicBezTo>
                  <a:pt x="675" y="1418"/>
                  <a:pt x="672" y="1419"/>
                  <a:pt x="669" y="1420"/>
                </a:cubicBezTo>
                <a:cubicBezTo>
                  <a:pt x="661" y="1424"/>
                  <a:pt x="653" y="1422"/>
                  <a:pt x="644" y="1420"/>
                </a:cubicBezTo>
                <a:cubicBezTo>
                  <a:pt x="617" y="1412"/>
                  <a:pt x="593" y="1419"/>
                  <a:pt x="570" y="1433"/>
                </a:cubicBezTo>
                <a:cubicBezTo>
                  <a:pt x="566" y="1435"/>
                  <a:pt x="564" y="1440"/>
                  <a:pt x="559" y="1441"/>
                </a:cubicBezTo>
                <a:cubicBezTo>
                  <a:pt x="560" y="1436"/>
                  <a:pt x="561" y="1432"/>
                  <a:pt x="562" y="1427"/>
                </a:cubicBezTo>
                <a:cubicBezTo>
                  <a:pt x="564" y="1417"/>
                  <a:pt x="560" y="1411"/>
                  <a:pt x="551" y="1409"/>
                </a:cubicBezTo>
                <a:cubicBezTo>
                  <a:pt x="521" y="1402"/>
                  <a:pt x="491" y="1395"/>
                  <a:pt x="461" y="1388"/>
                </a:cubicBezTo>
                <a:cubicBezTo>
                  <a:pt x="450" y="1386"/>
                  <a:pt x="439" y="1387"/>
                  <a:pt x="428" y="1383"/>
                </a:cubicBezTo>
                <a:cubicBezTo>
                  <a:pt x="421" y="1380"/>
                  <a:pt x="417" y="1377"/>
                  <a:pt x="419" y="1368"/>
                </a:cubicBezTo>
                <a:cubicBezTo>
                  <a:pt x="420" y="1357"/>
                  <a:pt x="412" y="1351"/>
                  <a:pt x="402" y="1356"/>
                </a:cubicBezTo>
                <a:cubicBezTo>
                  <a:pt x="394" y="1360"/>
                  <a:pt x="388" y="1359"/>
                  <a:pt x="381" y="1355"/>
                </a:cubicBezTo>
                <a:cubicBezTo>
                  <a:pt x="377" y="1351"/>
                  <a:pt x="373" y="1351"/>
                  <a:pt x="368" y="1355"/>
                </a:cubicBezTo>
                <a:cubicBezTo>
                  <a:pt x="363" y="1360"/>
                  <a:pt x="357" y="1361"/>
                  <a:pt x="351" y="1358"/>
                </a:cubicBezTo>
                <a:cubicBezTo>
                  <a:pt x="347" y="1357"/>
                  <a:pt x="342" y="1354"/>
                  <a:pt x="338" y="1354"/>
                </a:cubicBezTo>
                <a:cubicBezTo>
                  <a:pt x="332" y="1354"/>
                  <a:pt x="330" y="1351"/>
                  <a:pt x="329" y="1346"/>
                </a:cubicBezTo>
                <a:cubicBezTo>
                  <a:pt x="326" y="1336"/>
                  <a:pt x="324" y="1335"/>
                  <a:pt x="314" y="1341"/>
                </a:cubicBezTo>
                <a:cubicBezTo>
                  <a:pt x="308" y="1345"/>
                  <a:pt x="302" y="1350"/>
                  <a:pt x="295" y="1352"/>
                </a:cubicBezTo>
                <a:cubicBezTo>
                  <a:pt x="295" y="1351"/>
                  <a:pt x="294" y="1351"/>
                  <a:pt x="294" y="1350"/>
                </a:cubicBezTo>
                <a:cubicBezTo>
                  <a:pt x="303" y="1337"/>
                  <a:pt x="303" y="1337"/>
                  <a:pt x="295" y="1323"/>
                </a:cubicBezTo>
                <a:cubicBezTo>
                  <a:pt x="294" y="1321"/>
                  <a:pt x="293" y="1319"/>
                  <a:pt x="292" y="1318"/>
                </a:cubicBezTo>
                <a:cubicBezTo>
                  <a:pt x="284" y="1301"/>
                  <a:pt x="272" y="1298"/>
                  <a:pt x="255" y="1306"/>
                </a:cubicBezTo>
                <a:cubicBezTo>
                  <a:pt x="246" y="1311"/>
                  <a:pt x="240" y="1308"/>
                  <a:pt x="239" y="1298"/>
                </a:cubicBezTo>
                <a:cubicBezTo>
                  <a:pt x="238" y="1293"/>
                  <a:pt x="238" y="1288"/>
                  <a:pt x="239" y="1283"/>
                </a:cubicBezTo>
                <a:cubicBezTo>
                  <a:pt x="242" y="1269"/>
                  <a:pt x="255" y="1265"/>
                  <a:pt x="265" y="1274"/>
                </a:cubicBezTo>
                <a:cubicBezTo>
                  <a:pt x="273" y="1281"/>
                  <a:pt x="281" y="1284"/>
                  <a:pt x="290" y="1286"/>
                </a:cubicBezTo>
                <a:cubicBezTo>
                  <a:pt x="299" y="1287"/>
                  <a:pt x="307" y="1290"/>
                  <a:pt x="313" y="1297"/>
                </a:cubicBezTo>
                <a:cubicBezTo>
                  <a:pt x="322" y="1309"/>
                  <a:pt x="327" y="1310"/>
                  <a:pt x="338" y="1300"/>
                </a:cubicBezTo>
                <a:cubicBezTo>
                  <a:pt x="346" y="1294"/>
                  <a:pt x="353" y="1292"/>
                  <a:pt x="363" y="1294"/>
                </a:cubicBezTo>
                <a:cubicBezTo>
                  <a:pt x="381" y="1297"/>
                  <a:pt x="398" y="1305"/>
                  <a:pt x="415" y="1309"/>
                </a:cubicBezTo>
                <a:cubicBezTo>
                  <a:pt x="430" y="1313"/>
                  <a:pt x="445" y="1313"/>
                  <a:pt x="458" y="1304"/>
                </a:cubicBezTo>
                <a:cubicBezTo>
                  <a:pt x="465" y="1298"/>
                  <a:pt x="469" y="1300"/>
                  <a:pt x="475" y="1306"/>
                </a:cubicBezTo>
                <a:cubicBezTo>
                  <a:pt x="503" y="1334"/>
                  <a:pt x="535" y="1348"/>
                  <a:pt x="574" y="1331"/>
                </a:cubicBezTo>
                <a:cubicBezTo>
                  <a:pt x="580" y="1328"/>
                  <a:pt x="585" y="1330"/>
                  <a:pt x="590" y="1332"/>
                </a:cubicBezTo>
                <a:cubicBezTo>
                  <a:pt x="593" y="1334"/>
                  <a:pt x="597" y="1338"/>
                  <a:pt x="601" y="1335"/>
                </a:cubicBezTo>
                <a:cubicBezTo>
                  <a:pt x="605" y="1331"/>
                  <a:pt x="602" y="1327"/>
                  <a:pt x="601" y="1323"/>
                </a:cubicBezTo>
                <a:cubicBezTo>
                  <a:pt x="598" y="1317"/>
                  <a:pt x="601" y="1315"/>
                  <a:pt x="607" y="1315"/>
                </a:cubicBezTo>
                <a:cubicBezTo>
                  <a:pt x="613" y="1315"/>
                  <a:pt x="619" y="1317"/>
                  <a:pt x="625" y="1318"/>
                </a:cubicBezTo>
                <a:cubicBezTo>
                  <a:pt x="638" y="1322"/>
                  <a:pt x="649" y="1327"/>
                  <a:pt x="663" y="1324"/>
                </a:cubicBezTo>
                <a:cubicBezTo>
                  <a:pt x="666" y="1324"/>
                  <a:pt x="666" y="1326"/>
                  <a:pt x="667" y="1328"/>
                </a:cubicBezTo>
                <a:cubicBezTo>
                  <a:pt x="670" y="1337"/>
                  <a:pt x="677" y="1339"/>
                  <a:pt x="685" y="1339"/>
                </a:cubicBezTo>
                <a:cubicBezTo>
                  <a:pt x="715" y="1340"/>
                  <a:pt x="745" y="1343"/>
                  <a:pt x="774" y="1353"/>
                </a:cubicBezTo>
                <a:cubicBezTo>
                  <a:pt x="776" y="1354"/>
                  <a:pt x="779" y="1354"/>
                  <a:pt x="782" y="1353"/>
                </a:cubicBezTo>
                <a:cubicBezTo>
                  <a:pt x="791" y="1348"/>
                  <a:pt x="797" y="1351"/>
                  <a:pt x="802" y="1361"/>
                </a:cubicBezTo>
                <a:cubicBezTo>
                  <a:pt x="807" y="1371"/>
                  <a:pt x="813" y="1372"/>
                  <a:pt x="822" y="1364"/>
                </a:cubicBezTo>
                <a:cubicBezTo>
                  <a:pt x="826" y="1361"/>
                  <a:pt x="829" y="1358"/>
                  <a:pt x="833" y="1354"/>
                </a:cubicBezTo>
                <a:cubicBezTo>
                  <a:pt x="837" y="1360"/>
                  <a:pt x="841" y="1366"/>
                  <a:pt x="848" y="1366"/>
                </a:cubicBezTo>
                <a:cubicBezTo>
                  <a:pt x="856" y="1366"/>
                  <a:pt x="864" y="1367"/>
                  <a:pt x="871" y="1367"/>
                </a:cubicBezTo>
                <a:cubicBezTo>
                  <a:pt x="897" y="1368"/>
                  <a:pt x="900" y="1370"/>
                  <a:pt x="905" y="1342"/>
                </a:cubicBezTo>
                <a:cubicBezTo>
                  <a:pt x="905" y="1342"/>
                  <a:pt x="906" y="1342"/>
                  <a:pt x="906" y="1341"/>
                </a:cubicBezTo>
                <a:cubicBezTo>
                  <a:pt x="909" y="1331"/>
                  <a:pt x="913" y="1328"/>
                  <a:pt x="923" y="1331"/>
                </a:cubicBezTo>
                <a:cubicBezTo>
                  <a:pt x="967" y="1340"/>
                  <a:pt x="1012" y="1346"/>
                  <a:pt x="1056" y="1353"/>
                </a:cubicBezTo>
                <a:cubicBezTo>
                  <a:pt x="1084" y="1357"/>
                  <a:pt x="1113" y="1360"/>
                  <a:pt x="1141" y="1363"/>
                </a:cubicBezTo>
                <a:cubicBezTo>
                  <a:pt x="1175" y="1367"/>
                  <a:pt x="1207" y="1377"/>
                  <a:pt x="1240" y="1386"/>
                </a:cubicBezTo>
                <a:cubicBezTo>
                  <a:pt x="1265" y="1392"/>
                  <a:pt x="1289" y="1396"/>
                  <a:pt x="1314" y="1387"/>
                </a:cubicBezTo>
                <a:cubicBezTo>
                  <a:pt x="1324" y="1383"/>
                  <a:pt x="1333" y="1385"/>
                  <a:pt x="1343" y="1390"/>
                </a:cubicBezTo>
                <a:cubicBezTo>
                  <a:pt x="1362" y="1399"/>
                  <a:pt x="1383" y="1403"/>
                  <a:pt x="1405" y="1402"/>
                </a:cubicBezTo>
                <a:cubicBezTo>
                  <a:pt x="1424" y="1400"/>
                  <a:pt x="1444" y="1401"/>
                  <a:pt x="1463" y="1406"/>
                </a:cubicBezTo>
                <a:cubicBezTo>
                  <a:pt x="1492" y="1412"/>
                  <a:pt x="1521" y="1415"/>
                  <a:pt x="1551" y="1415"/>
                </a:cubicBezTo>
                <a:cubicBezTo>
                  <a:pt x="1570" y="1415"/>
                  <a:pt x="1588" y="1417"/>
                  <a:pt x="1606" y="1419"/>
                </a:cubicBezTo>
                <a:cubicBezTo>
                  <a:pt x="1645" y="1425"/>
                  <a:pt x="1685" y="1428"/>
                  <a:pt x="1725" y="1429"/>
                </a:cubicBezTo>
                <a:cubicBezTo>
                  <a:pt x="1765" y="1430"/>
                  <a:pt x="1805" y="1429"/>
                  <a:pt x="1844" y="1432"/>
                </a:cubicBezTo>
                <a:cubicBezTo>
                  <a:pt x="1871" y="1435"/>
                  <a:pt x="1898" y="1440"/>
                  <a:pt x="1925" y="1437"/>
                </a:cubicBezTo>
                <a:cubicBezTo>
                  <a:pt x="1968" y="1431"/>
                  <a:pt x="2010" y="1435"/>
                  <a:pt x="2052" y="1437"/>
                </a:cubicBezTo>
                <a:cubicBezTo>
                  <a:pt x="2073" y="1439"/>
                  <a:pt x="2094" y="1442"/>
                  <a:pt x="2116" y="1441"/>
                </a:cubicBezTo>
                <a:cubicBezTo>
                  <a:pt x="2141" y="1439"/>
                  <a:pt x="2167" y="1443"/>
                  <a:pt x="2192" y="1437"/>
                </a:cubicBezTo>
                <a:cubicBezTo>
                  <a:pt x="2208" y="1433"/>
                  <a:pt x="2224" y="1434"/>
                  <a:pt x="2239" y="1437"/>
                </a:cubicBezTo>
                <a:cubicBezTo>
                  <a:pt x="2256" y="1441"/>
                  <a:pt x="2272" y="1442"/>
                  <a:pt x="2289" y="1439"/>
                </a:cubicBezTo>
                <a:cubicBezTo>
                  <a:pt x="2309" y="1434"/>
                  <a:pt x="2330" y="1432"/>
                  <a:pt x="2351" y="1431"/>
                </a:cubicBezTo>
                <a:cubicBezTo>
                  <a:pt x="2380" y="1429"/>
                  <a:pt x="2408" y="1428"/>
                  <a:pt x="2436" y="1426"/>
                </a:cubicBezTo>
                <a:cubicBezTo>
                  <a:pt x="2474" y="1423"/>
                  <a:pt x="2512" y="1420"/>
                  <a:pt x="2550" y="1417"/>
                </a:cubicBezTo>
                <a:cubicBezTo>
                  <a:pt x="2573" y="1416"/>
                  <a:pt x="2595" y="1414"/>
                  <a:pt x="2617" y="1412"/>
                </a:cubicBezTo>
                <a:cubicBezTo>
                  <a:pt x="2652" y="1409"/>
                  <a:pt x="2686" y="1401"/>
                  <a:pt x="2721" y="1410"/>
                </a:cubicBezTo>
                <a:cubicBezTo>
                  <a:pt x="2726" y="1411"/>
                  <a:pt x="2728" y="1409"/>
                  <a:pt x="2728" y="1404"/>
                </a:cubicBezTo>
                <a:cubicBezTo>
                  <a:pt x="2728" y="1397"/>
                  <a:pt x="2725" y="1393"/>
                  <a:pt x="2718" y="1393"/>
                </a:cubicBezTo>
                <a:cubicBezTo>
                  <a:pt x="2711" y="1393"/>
                  <a:pt x="2704" y="1394"/>
                  <a:pt x="2697" y="1394"/>
                </a:cubicBezTo>
                <a:cubicBezTo>
                  <a:pt x="2547" y="1398"/>
                  <a:pt x="2396" y="1404"/>
                  <a:pt x="2246" y="1406"/>
                </a:cubicBezTo>
                <a:cubicBezTo>
                  <a:pt x="2108" y="1407"/>
                  <a:pt x="1970" y="1407"/>
                  <a:pt x="1832" y="1401"/>
                </a:cubicBezTo>
                <a:cubicBezTo>
                  <a:pt x="1743" y="1397"/>
                  <a:pt x="1655" y="1391"/>
                  <a:pt x="1567" y="1383"/>
                </a:cubicBezTo>
                <a:cubicBezTo>
                  <a:pt x="1490" y="1377"/>
                  <a:pt x="1413" y="1368"/>
                  <a:pt x="1336" y="1358"/>
                </a:cubicBezTo>
                <a:cubicBezTo>
                  <a:pt x="1241" y="1345"/>
                  <a:pt x="1148" y="1325"/>
                  <a:pt x="1054" y="1307"/>
                </a:cubicBezTo>
                <a:cubicBezTo>
                  <a:pt x="1024" y="1302"/>
                  <a:pt x="994" y="1292"/>
                  <a:pt x="964" y="1293"/>
                </a:cubicBezTo>
                <a:cubicBezTo>
                  <a:pt x="930" y="1293"/>
                  <a:pt x="898" y="1290"/>
                  <a:pt x="870" y="1269"/>
                </a:cubicBezTo>
                <a:cubicBezTo>
                  <a:pt x="859" y="1261"/>
                  <a:pt x="845" y="1260"/>
                  <a:pt x="831" y="1264"/>
                </a:cubicBezTo>
                <a:cubicBezTo>
                  <a:pt x="822" y="1267"/>
                  <a:pt x="813" y="1266"/>
                  <a:pt x="803" y="1264"/>
                </a:cubicBezTo>
                <a:cubicBezTo>
                  <a:pt x="788" y="1261"/>
                  <a:pt x="773" y="1255"/>
                  <a:pt x="757" y="1259"/>
                </a:cubicBezTo>
                <a:cubicBezTo>
                  <a:pt x="743" y="1262"/>
                  <a:pt x="733" y="1258"/>
                  <a:pt x="724" y="1247"/>
                </a:cubicBezTo>
                <a:cubicBezTo>
                  <a:pt x="721" y="1243"/>
                  <a:pt x="717" y="1242"/>
                  <a:pt x="712" y="1244"/>
                </a:cubicBezTo>
                <a:cubicBezTo>
                  <a:pt x="705" y="1247"/>
                  <a:pt x="697" y="1248"/>
                  <a:pt x="689" y="1245"/>
                </a:cubicBezTo>
                <a:cubicBezTo>
                  <a:pt x="665" y="1237"/>
                  <a:pt x="638" y="1235"/>
                  <a:pt x="614" y="1225"/>
                </a:cubicBezTo>
                <a:cubicBezTo>
                  <a:pt x="606" y="1221"/>
                  <a:pt x="598" y="1220"/>
                  <a:pt x="590" y="1224"/>
                </a:cubicBezTo>
                <a:cubicBezTo>
                  <a:pt x="573" y="1231"/>
                  <a:pt x="568" y="1230"/>
                  <a:pt x="557" y="1215"/>
                </a:cubicBezTo>
                <a:cubicBezTo>
                  <a:pt x="553" y="1209"/>
                  <a:pt x="548" y="1205"/>
                  <a:pt x="542" y="1205"/>
                </a:cubicBezTo>
                <a:cubicBezTo>
                  <a:pt x="521" y="1204"/>
                  <a:pt x="502" y="1196"/>
                  <a:pt x="483" y="1190"/>
                </a:cubicBezTo>
                <a:cubicBezTo>
                  <a:pt x="466" y="1184"/>
                  <a:pt x="449" y="1179"/>
                  <a:pt x="431" y="1182"/>
                </a:cubicBezTo>
                <a:cubicBezTo>
                  <a:pt x="424" y="1183"/>
                  <a:pt x="420" y="1181"/>
                  <a:pt x="417" y="1176"/>
                </a:cubicBezTo>
                <a:cubicBezTo>
                  <a:pt x="413" y="1170"/>
                  <a:pt x="408" y="1163"/>
                  <a:pt x="400" y="1165"/>
                </a:cubicBezTo>
                <a:cubicBezTo>
                  <a:pt x="383" y="1169"/>
                  <a:pt x="369" y="1162"/>
                  <a:pt x="357" y="1150"/>
                </a:cubicBezTo>
                <a:cubicBezTo>
                  <a:pt x="339" y="1133"/>
                  <a:pt x="317" y="1127"/>
                  <a:pt x="293" y="1134"/>
                </a:cubicBezTo>
                <a:cubicBezTo>
                  <a:pt x="284" y="1136"/>
                  <a:pt x="281" y="1134"/>
                  <a:pt x="281" y="1125"/>
                </a:cubicBezTo>
                <a:cubicBezTo>
                  <a:pt x="281" y="1122"/>
                  <a:pt x="281" y="1119"/>
                  <a:pt x="280" y="1117"/>
                </a:cubicBezTo>
                <a:cubicBezTo>
                  <a:pt x="267" y="1096"/>
                  <a:pt x="254" y="1076"/>
                  <a:pt x="227" y="1071"/>
                </a:cubicBezTo>
                <a:cubicBezTo>
                  <a:pt x="221" y="1070"/>
                  <a:pt x="222" y="1067"/>
                  <a:pt x="224" y="1063"/>
                </a:cubicBezTo>
                <a:cubicBezTo>
                  <a:pt x="225" y="1061"/>
                  <a:pt x="227" y="1059"/>
                  <a:pt x="229" y="1057"/>
                </a:cubicBezTo>
                <a:cubicBezTo>
                  <a:pt x="233" y="1053"/>
                  <a:pt x="237" y="1050"/>
                  <a:pt x="233" y="1044"/>
                </a:cubicBezTo>
                <a:cubicBezTo>
                  <a:pt x="230" y="1038"/>
                  <a:pt x="225" y="1042"/>
                  <a:pt x="220" y="1043"/>
                </a:cubicBezTo>
                <a:cubicBezTo>
                  <a:pt x="210" y="1046"/>
                  <a:pt x="199" y="1049"/>
                  <a:pt x="191" y="1043"/>
                </a:cubicBezTo>
                <a:cubicBezTo>
                  <a:pt x="181" y="1036"/>
                  <a:pt x="176" y="1039"/>
                  <a:pt x="169" y="1047"/>
                </a:cubicBezTo>
                <a:cubicBezTo>
                  <a:pt x="167" y="1049"/>
                  <a:pt x="165" y="1051"/>
                  <a:pt x="162" y="1052"/>
                </a:cubicBezTo>
                <a:cubicBezTo>
                  <a:pt x="159" y="1055"/>
                  <a:pt x="156" y="1056"/>
                  <a:pt x="152" y="1052"/>
                </a:cubicBezTo>
                <a:cubicBezTo>
                  <a:pt x="149" y="1049"/>
                  <a:pt x="149" y="1045"/>
                  <a:pt x="152" y="1042"/>
                </a:cubicBezTo>
                <a:cubicBezTo>
                  <a:pt x="155" y="1038"/>
                  <a:pt x="156" y="1034"/>
                  <a:pt x="160" y="1031"/>
                </a:cubicBezTo>
                <a:cubicBezTo>
                  <a:pt x="162" y="1030"/>
                  <a:pt x="164" y="1029"/>
                  <a:pt x="163" y="1026"/>
                </a:cubicBezTo>
                <a:cubicBezTo>
                  <a:pt x="162" y="1024"/>
                  <a:pt x="159" y="1025"/>
                  <a:pt x="157" y="1025"/>
                </a:cubicBezTo>
                <a:cubicBezTo>
                  <a:pt x="154" y="1025"/>
                  <a:pt x="152" y="1025"/>
                  <a:pt x="150" y="1027"/>
                </a:cubicBezTo>
                <a:cubicBezTo>
                  <a:pt x="148" y="1029"/>
                  <a:pt x="146" y="1029"/>
                  <a:pt x="144" y="1027"/>
                </a:cubicBezTo>
                <a:cubicBezTo>
                  <a:pt x="133" y="1016"/>
                  <a:pt x="120" y="1011"/>
                  <a:pt x="105" y="1012"/>
                </a:cubicBezTo>
                <a:cubicBezTo>
                  <a:pt x="98" y="1013"/>
                  <a:pt x="91" y="1013"/>
                  <a:pt x="84" y="1012"/>
                </a:cubicBezTo>
                <a:cubicBezTo>
                  <a:pt x="80" y="1012"/>
                  <a:pt x="74" y="1012"/>
                  <a:pt x="72" y="1007"/>
                </a:cubicBezTo>
                <a:cubicBezTo>
                  <a:pt x="71" y="1003"/>
                  <a:pt x="76" y="1000"/>
                  <a:pt x="79" y="997"/>
                </a:cubicBezTo>
                <a:cubicBezTo>
                  <a:pt x="81" y="995"/>
                  <a:pt x="83" y="994"/>
                  <a:pt x="85" y="992"/>
                </a:cubicBezTo>
                <a:cubicBezTo>
                  <a:pt x="87" y="990"/>
                  <a:pt x="92" y="988"/>
                  <a:pt x="90" y="984"/>
                </a:cubicBezTo>
                <a:cubicBezTo>
                  <a:pt x="89" y="980"/>
                  <a:pt x="84" y="980"/>
                  <a:pt x="80" y="981"/>
                </a:cubicBezTo>
                <a:cubicBezTo>
                  <a:pt x="71" y="981"/>
                  <a:pt x="64" y="979"/>
                  <a:pt x="55" y="975"/>
                </a:cubicBezTo>
                <a:cubicBezTo>
                  <a:pt x="35" y="965"/>
                  <a:pt x="24" y="970"/>
                  <a:pt x="16" y="990"/>
                </a:cubicBezTo>
                <a:cubicBezTo>
                  <a:pt x="13" y="998"/>
                  <a:pt x="8" y="1002"/>
                  <a:pt x="0" y="1001"/>
                </a:cubicBezTo>
                <a:cubicBezTo>
                  <a:pt x="0" y="982"/>
                  <a:pt x="0" y="964"/>
                  <a:pt x="0" y="945"/>
                </a:cubicBezTo>
                <a:cubicBezTo>
                  <a:pt x="14" y="944"/>
                  <a:pt x="17" y="939"/>
                  <a:pt x="13" y="930"/>
                </a:cubicBezTo>
                <a:cubicBezTo>
                  <a:pt x="12" y="927"/>
                  <a:pt x="8" y="925"/>
                  <a:pt x="10" y="922"/>
                </a:cubicBezTo>
                <a:cubicBezTo>
                  <a:pt x="13" y="919"/>
                  <a:pt x="17" y="920"/>
                  <a:pt x="20" y="921"/>
                </a:cubicBezTo>
                <a:cubicBezTo>
                  <a:pt x="23" y="921"/>
                  <a:pt x="25" y="922"/>
                  <a:pt x="27" y="923"/>
                </a:cubicBezTo>
                <a:cubicBezTo>
                  <a:pt x="33" y="925"/>
                  <a:pt x="36" y="924"/>
                  <a:pt x="37" y="917"/>
                </a:cubicBezTo>
                <a:cubicBezTo>
                  <a:pt x="38" y="913"/>
                  <a:pt x="41" y="907"/>
                  <a:pt x="46" y="910"/>
                </a:cubicBezTo>
                <a:cubicBezTo>
                  <a:pt x="53" y="913"/>
                  <a:pt x="60" y="913"/>
                  <a:pt x="67" y="914"/>
                </a:cubicBezTo>
                <a:cubicBezTo>
                  <a:pt x="73" y="915"/>
                  <a:pt x="80" y="917"/>
                  <a:pt x="87" y="915"/>
                </a:cubicBezTo>
                <a:cubicBezTo>
                  <a:pt x="93" y="913"/>
                  <a:pt x="100" y="911"/>
                  <a:pt x="95" y="901"/>
                </a:cubicBezTo>
                <a:cubicBezTo>
                  <a:pt x="93" y="898"/>
                  <a:pt x="95" y="896"/>
                  <a:pt x="99" y="895"/>
                </a:cubicBezTo>
                <a:cubicBezTo>
                  <a:pt x="114" y="895"/>
                  <a:pt x="119" y="899"/>
                  <a:pt x="120" y="914"/>
                </a:cubicBezTo>
                <a:cubicBezTo>
                  <a:pt x="120" y="919"/>
                  <a:pt x="121" y="923"/>
                  <a:pt x="125" y="925"/>
                </a:cubicBezTo>
                <a:cubicBezTo>
                  <a:pt x="132" y="928"/>
                  <a:pt x="139" y="930"/>
                  <a:pt x="147" y="928"/>
                </a:cubicBezTo>
                <a:cubicBezTo>
                  <a:pt x="149" y="928"/>
                  <a:pt x="150" y="924"/>
                  <a:pt x="149" y="922"/>
                </a:cubicBezTo>
                <a:cubicBezTo>
                  <a:pt x="149" y="919"/>
                  <a:pt x="149" y="915"/>
                  <a:pt x="151" y="913"/>
                </a:cubicBezTo>
                <a:cubicBezTo>
                  <a:pt x="154" y="910"/>
                  <a:pt x="158" y="903"/>
                  <a:pt x="161" y="909"/>
                </a:cubicBezTo>
                <a:cubicBezTo>
                  <a:pt x="169" y="920"/>
                  <a:pt x="179" y="920"/>
                  <a:pt x="190" y="920"/>
                </a:cubicBezTo>
                <a:cubicBezTo>
                  <a:pt x="196" y="921"/>
                  <a:pt x="202" y="922"/>
                  <a:pt x="207" y="927"/>
                </a:cubicBezTo>
                <a:cubicBezTo>
                  <a:pt x="226" y="945"/>
                  <a:pt x="241" y="944"/>
                  <a:pt x="255" y="922"/>
                </a:cubicBezTo>
                <a:cubicBezTo>
                  <a:pt x="259" y="916"/>
                  <a:pt x="264" y="914"/>
                  <a:pt x="269" y="920"/>
                </a:cubicBezTo>
                <a:cubicBezTo>
                  <a:pt x="281" y="932"/>
                  <a:pt x="296" y="936"/>
                  <a:pt x="312" y="937"/>
                </a:cubicBezTo>
                <a:cubicBezTo>
                  <a:pt x="320" y="938"/>
                  <a:pt x="328" y="937"/>
                  <a:pt x="337" y="938"/>
                </a:cubicBezTo>
                <a:cubicBezTo>
                  <a:pt x="352" y="940"/>
                  <a:pt x="365" y="940"/>
                  <a:pt x="371" y="922"/>
                </a:cubicBezTo>
                <a:cubicBezTo>
                  <a:pt x="371" y="929"/>
                  <a:pt x="370" y="934"/>
                  <a:pt x="373" y="940"/>
                </a:cubicBezTo>
                <a:cubicBezTo>
                  <a:pt x="376" y="948"/>
                  <a:pt x="383" y="951"/>
                  <a:pt x="390" y="951"/>
                </a:cubicBezTo>
                <a:cubicBezTo>
                  <a:pt x="398" y="950"/>
                  <a:pt x="393" y="943"/>
                  <a:pt x="394" y="939"/>
                </a:cubicBezTo>
                <a:cubicBezTo>
                  <a:pt x="395" y="933"/>
                  <a:pt x="399" y="929"/>
                  <a:pt x="405" y="932"/>
                </a:cubicBezTo>
                <a:cubicBezTo>
                  <a:pt x="413" y="936"/>
                  <a:pt x="420" y="936"/>
                  <a:pt x="429" y="935"/>
                </a:cubicBezTo>
                <a:cubicBezTo>
                  <a:pt x="440" y="932"/>
                  <a:pt x="451" y="932"/>
                  <a:pt x="461" y="940"/>
                </a:cubicBezTo>
                <a:cubicBezTo>
                  <a:pt x="467" y="945"/>
                  <a:pt x="473" y="944"/>
                  <a:pt x="478" y="939"/>
                </a:cubicBezTo>
                <a:cubicBezTo>
                  <a:pt x="481" y="936"/>
                  <a:pt x="484" y="933"/>
                  <a:pt x="486" y="931"/>
                </a:cubicBezTo>
                <a:cubicBezTo>
                  <a:pt x="491" y="927"/>
                  <a:pt x="494" y="920"/>
                  <a:pt x="500" y="922"/>
                </a:cubicBezTo>
                <a:cubicBezTo>
                  <a:pt x="506" y="924"/>
                  <a:pt x="505" y="931"/>
                  <a:pt x="505" y="936"/>
                </a:cubicBezTo>
                <a:cubicBezTo>
                  <a:pt x="505" y="941"/>
                  <a:pt x="509" y="939"/>
                  <a:pt x="512" y="940"/>
                </a:cubicBezTo>
                <a:cubicBezTo>
                  <a:pt x="515" y="940"/>
                  <a:pt x="518" y="940"/>
                  <a:pt x="517" y="936"/>
                </a:cubicBezTo>
                <a:cubicBezTo>
                  <a:pt x="515" y="925"/>
                  <a:pt x="521" y="922"/>
                  <a:pt x="530" y="921"/>
                </a:cubicBezTo>
                <a:cubicBezTo>
                  <a:pt x="539" y="920"/>
                  <a:pt x="540" y="916"/>
                  <a:pt x="534" y="909"/>
                </a:cubicBezTo>
                <a:cubicBezTo>
                  <a:pt x="533" y="907"/>
                  <a:pt x="530" y="906"/>
                  <a:pt x="527" y="905"/>
                </a:cubicBezTo>
                <a:cubicBezTo>
                  <a:pt x="501" y="893"/>
                  <a:pt x="473" y="887"/>
                  <a:pt x="444" y="884"/>
                </a:cubicBezTo>
                <a:cubicBezTo>
                  <a:pt x="421" y="881"/>
                  <a:pt x="400" y="876"/>
                  <a:pt x="381" y="861"/>
                </a:cubicBezTo>
                <a:cubicBezTo>
                  <a:pt x="370" y="852"/>
                  <a:pt x="362" y="840"/>
                  <a:pt x="355" y="827"/>
                </a:cubicBezTo>
                <a:cubicBezTo>
                  <a:pt x="348" y="839"/>
                  <a:pt x="343" y="840"/>
                  <a:pt x="333" y="830"/>
                </a:cubicBezTo>
                <a:cubicBezTo>
                  <a:pt x="330" y="827"/>
                  <a:pt x="328" y="822"/>
                  <a:pt x="329" y="817"/>
                </a:cubicBezTo>
                <a:cubicBezTo>
                  <a:pt x="330" y="808"/>
                  <a:pt x="323" y="805"/>
                  <a:pt x="316" y="804"/>
                </a:cubicBezTo>
                <a:cubicBezTo>
                  <a:pt x="309" y="802"/>
                  <a:pt x="306" y="807"/>
                  <a:pt x="303" y="812"/>
                </a:cubicBezTo>
                <a:cubicBezTo>
                  <a:pt x="301" y="817"/>
                  <a:pt x="301" y="823"/>
                  <a:pt x="295" y="829"/>
                </a:cubicBezTo>
                <a:cubicBezTo>
                  <a:pt x="298" y="817"/>
                  <a:pt x="292" y="814"/>
                  <a:pt x="284" y="812"/>
                </a:cubicBezTo>
                <a:cubicBezTo>
                  <a:pt x="277" y="811"/>
                  <a:pt x="269" y="806"/>
                  <a:pt x="270" y="800"/>
                </a:cubicBezTo>
                <a:cubicBezTo>
                  <a:pt x="272" y="789"/>
                  <a:pt x="273" y="778"/>
                  <a:pt x="280" y="769"/>
                </a:cubicBezTo>
                <a:cubicBezTo>
                  <a:pt x="284" y="764"/>
                  <a:pt x="288" y="763"/>
                  <a:pt x="295" y="764"/>
                </a:cubicBezTo>
                <a:cubicBezTo>
                  <a:pt x="300" y="766"/>
                  <a:pt x="302" y="768"/>
                  <a:pt x="301" y="774"/>
                </a:cubicBezTo>
                <a:cubicBezTo>
                  <a:pt x="301" y="778"/>
                  <a:pt x="304" y="780"/>
                  <a:pt x="307" y="780"/>
                </a:cubicBezTo>
                <a:cubicBezTo>
                  <a:pt x="319" y="779"/>
                  <a:pt x="326" y="785"/>
                  <a:pt x="333" y="792"/>
                </a:cubicBezTo>
                <a:cubicBezTo>
                  <a:pt x="340" y="798"/>
                  <a:pt x="348" y="800"/>
                  <a:pt x="355" y="793"/>
                </a:cubicBezTo>
                <a:cubicBezTo>
                  <a:pt x="360" y="788"/>
                  <a:pt x="362" y="790"/>
                  <a:pt x="361" y="796"/>
                </a:cubicBezTo>
                <a:cubicBezTo>
                  <a:pt x="361" y="800"/>
                  <a:pt x="363" y="801"/>
                  <a:pt x="367" y="803"/>
                </a:cubicBezTo>
                <a:cubicBezTo>
                  <a:pt x="384" y="809"/>
                  <a:pt x="402" y="809"/>
                  <a:pt x="419" y="803"/>
                </a:cubicBezTo>
                <a:cubicBezTo>
                  <a:pt x="428" y="799"/>
                  <a:pt x="437" y="799"/>
                  <a:pt x="446" y="801"/>
                </a:cubicBezTo>
                <a:cubicBezTo>
                  <a:pt x="454" y="803"/>
                  <a:pt x="461" y="808"/>
                  <a:pt x="467" y="813"/>
                </a:cubicBezTo>
                <a:cubicBezTo>
                  <a:pt x="470" y="816"/>
                  <a:pt x="472" y="820"/>
                  <a:pt x="477" y="817"/>
                </a:cubicBezTo>
                <a:cubicBezTo>
                  <a:pt x="482" y="814"/>
                  <a:pt x="482" y="810"/>
                  <a:pt x="481" y="805"/>
                </a:cubicBezTo>
                <a:cubicBezTo>
                  <a:pt x="480" y="801"/>
                  <a:pt x="478" y="798"/>
                  <a:pt x="479" y="794"/>
                </a:cubicBezTo>
                <a:cubicBezTo>
                  <a:pt x="479" y="783"/>
                  <a:pt x="474" y="778"/>
                  <a:pt x="464" y="776"/>
                </a:cubicBezTo>
                <a:cubicBezTo>
                  <a:pt x="446" y="772"/>
                  <a:pt x="430" y="767"/>
                  <a:pt x="413" y="761"/>
                </a:cubicBezTo>
                <a:cubicBezTo>
                  <a:pt x="403" y="756"/>
                  <a:pt x="402" y="751"/>
                  <a:pt x="409" y="743"/>
                </a:cubicBezTo>
                <a:cubicBezTo>
                  <a:pt x="410" y="743"/>
                  <a:pt x="410" y="742"/>
                  <a:pt x="410" y="741"/>
                </a:cubicBezTo>
                <a:cubicBezTo>
                  <a:pt x="412" y="731"/>
                  <a:pt x="419" y="725"/>
                  <a:pt x="426" y="720"/>
                </a:cubicBezTo>
                <a:cubicBezTo>
                  <a:pt x="431" y="716"/>
                  <a:pt x="433" y="718"/>
                  <a:pt x="434" y="722"/>
                </a:cubicBezTo>
                <a:cubicBezTo>
                  <a:pt x="436" y="731"/>
                  <a:pt x="431" y="735"/>
                  <a:pt x="423" y="736"/>
                </a:cubicBezTo>
                <a:cubicBezTo>
                  <a:pt x="425" y="741"/>
                  <a:pt x="428" y="745"/>
                  <a:pt x="433" y="745"/>
                </a:cubicBezTo>
                <a:cubicBezTo>
                  <a:pt x="436" y="745"/>
                  <a:pt x="437" y="741"/>
                  <a:pt x="438" y="738"/>
                </a:cubicBezTo>
                <a:cubicBezTo>
                  <a:pt x="442" y="723"/>
                  <a:pt x="446" y="720"/>
                  <a:pt x="461" y="721"/>
                </a:cubicBezTo>
                <a:cubicBezTo>
                  <a:pt x="475" y="723"/>
                  <a:pt x="490" y="723"/>
                  <a:pt x="504" y="721"/>
                </a:cubicBezTo>
                <a:cubicBezTo>
                  <a:pt x="523" y="718"/>
                  <a:pt x="527" y="722"/>
                  <a:pt x="524" y="741"/>
                </a:cubicBezTo>
                <a:cubicBezTo>
                  <a:pt x="524" y="742"/>
                  <a:pt x="524" y="743"/>
                  <a:pt x="524" y="744"/>
                </a:cubicBezTo>
                <a:cubicBezTo>
                  <a:pt x="523" y="747"/>
                  <a:pt x="520" y="751"/>
                  <a:pt x="525" y="753"/>
                </a:cubicBezTo>
                <a:cubicBezTo>
                  <a:pt x="530" y="754"/>
                  <a:pt x="535" y="756"/>
                  <a:pt x="538" y="750"/>
                </a:cubicBezTo>
                <a:cubicBezTo>
                  <a:pt x="540" y="746"/>
                  <a:pt x="542" y="743"/>
                  <a:pt x="543" y="739"/>
                </a:cubicBezTo>
                <a:cubicBezTo>
                  <a:pt x="547" y="733"/>
                  <a:pt x="551" y="732"/>
                  <a:pt x="557" y="736"/>
                </a:cubicBezTo>
                <a:cubicBezTo>
                  <a:pt x="563" y="739"/>
                  <a:pt x="562" y="744"/>
                  <a:pt x="558" y="748"/>
                </a:cubicBezTo>
                <a:cubicBezTo>
                  <a:pt x="557" y="750"/>
                  <a:pt x="556" y="751"/>
                  <a:pt x="555" y="753"/>
                </a:cubicBezTo>
                <a:cubicBezTo>
                  <a:pt x="553" y="755"/>
                  <a:pt x="553" y="758"/>
                  <a:pt x="555" y="760"/>
                </a:cubicBezTo>
                <a:cubicBezTo>
                  <a:pt x="558" y="762"/>
                  <a:pt x="559" y="759"/>
                  <a:pt x="561" y="758"/>
                </a:cubicBezTo>
                <a:cubicBezTo>
                  <a:pt x="565" y="755"/>
                  <a:pt x="568" y="751"/>
                  <a:pt x="570" y="746"/>
                </a:cubicBezTo>
                <a:cubicBezTo>
                  <a:pt x="577" y="733"/>
                  <a:pt x="583" y="731"/>
                  <a:pt x="596" y="738"/>
                </a:cubicBezTo>
                <a:cubicBezTo>
                  <a:pt x="602" y="741"/>
                  <a:pt x="608" y="745"/>
                  <a:pt x="614" y="748"/>
                </a:cubicBezTo>
                <a:cubicBezTo>
                  <a:pt x="618" y="750"/>
                  <a:pt x="623" y="751"/>
                  <a:pt x="627" y="746"/>
                </a:cubicBezTo>
                <a:cubicBezTo>
                  <a:pt x="632" y="740"/>
                  <a:pt x="635" y="733"/>
                  <a:pt x="645" y="734"/>
                </a:cubicBezTo>
                <a:cubicBezTo>
                  <a:pt x="651" y="735"/>
                  <a:pt x="655" y="733"/>
                  <a:pt x="660" y="737"/>
                </a:cubicBezTo>
                <a:cubicBezTo>
                  <a:pt x="685" y="758"/>
                  <a:pt x="713" y="763"/>
                  <a:pt x="744" y="757"/>
                </a:cubicBezTo>
                <a:cubicBezTo>
                  <a:pt x="749" y="756"/>
                  <a:pt x="753" y="757"/>
                  <a:pt x="757" y="760"/>
                </a:cubicBezTo>
                <a:cubicBezTo>
                  <a:pt x="766" y="769"/>
                  <a:pt x="777" y="770"/>
                  <a:pt x="789" y="768"/>
                </a:cubicBezTo>
                <a:cubicBezTo>
                  <a:pt x="806" y="764"/>
                  <a:pt x="821" y="759"/>
                  <a:pt x="836" y="751"/>
                </a:cubicBezTo>
                <a:cubicBezTo>
                  <a:pt x="843" y="747"/>
                  <a:pt x="850" y="743"/>
                  <a:pt x="858" y="744"/>
                </a:cubicBezTo>
                <a:cubicBezTo>
                  <a:pt x="884" y="750"/>
                  <a:pt x="912" y="750"/>
                  <a:pt x="936" y="763"/>
                </a:cubicBezTo>
                <a:cubicBezTo>
                  <a:pt x="941" y="766"/>
                  <a:pt x="945" y="765"/>
                  <a:pt x="950" y="761"/>
                </a:cubicBezTo>
                <a:cubicBezTo>
                  <a:pt x="952" y="759"/>
                  <a:pt x="954" y="757"/>
                  <a:pt x="956" y="756"/>
                </a:cubicBezTo>
                <a:cubicBezTo>
                  <a:pt x="961" y="755"/>
                  <a:pt x="960" y="753"/>
                  <a:pt x="959" y="750"/>
                </a:cubicBezTo>
                <a:cubicBezTo>
                  <a:pt x="957" y="744"/>
                  <a:pt x="953" y="741"/>
                  <a:pt x="947" y="741"/>
                </a:cubicBezTo>
                <a:cubicBezTo>
                  <a:pt x="940" y="741"/>
                  <a:pt x="937" y="735"/>
                  <a:pt x="938" y="729"/>
                </a:cubicBezTo>
                <a:cubicBezTo>
                  <a:pt x="939" y="724"/>
                  <a:pt x="945" y="726"/>
                  <a:pt x="949" y="727"/>
                </a:cubicBezTo>
                <a:cubicBezTo>
                  <a:pt x="960" y="729"/>
                  <a:pt x="963" y="738"/>
                  <a:pt x="966" y="746"/>
                </a:cubicBezTo>
                <a:cubicBezTo>
                  <a:pt x="980" y="774"/>
                  <a:pt x="1004" y="783"/>
                  <a:pt x="1032" y="769"/>
                </a:cubicBezTo>
                <a:cubicBezTo>
                  <a:pt x="1039" y="766"/>
                  <a:pt x="1046" y="764"/>
                  <a:pt x="1053" y="765"/>
                </a:cubicBezTo>
                <a:cubicBezTo>
                  <a:pt x="1058" y="765"/>
                  <a:pt x="1060" y="766"/>
                  <a:pt x="1060" y="771"/>
                </a:cubicBezTo>
                <a:cubicBezTo>
                  <a:pt x="1061" y="780"/>
                  <a:pt x="1064" y="783"/>
                  <a:pt x="1073" y="780"/>
                </a:cubicBezTo>
                <a:cubicBezTo>
                  <a:pt x="1090" y="775"/>
                  <a:pt x="1106" y="775"/>
                  <a:pt x="1123" y="775"/>
                </a:cubicBezTo>
                <a:cubicBezTo>
                  <a:pt x="1150" y="776"/>
                  <a:pt x="1175" y="770"/>
                  <a:pt x="1196" y="750"/>
                </a:cubicBezTo>
                <a:cubicBezTo>
                  <a:pt x="1196" y="750"/>
                  <a:pt x="1197" y="751"/>
                  <a:pt x="1197" y="752"/>
                </a:cubicBezTo>
                <a:cubicBezTo>
                  <a:pt x="1196" y="755"/>
                  <a:pt x="1194" y="758"/>
                  <a:pt x="1193" y="762"/>
                </a:cubicBezTo>
                <a:cubicBezTo>
                  <a:pt x="1191" y="771"/>
                  <a:pt x="1193" y="775"/>
                  <a:pt x="1202" y="777"/>
                </a:cubicBezTo>
                <a:cubicBezTo>
                  <a:pt x="1213" y="779"/>
                  <a:pt x="1216" y="777"/>
                  <a:pt x="1217" y="766"/>
                </a:cubicBezTo>
                <a:cubicBezTo>
                  <a:pt x="1217" y="763"/>
                  <a:pt x="1215" y="757"/>
                  <a:pt x="1221" y="757"/>
                </a:cubicBezTo>
                <a:cubicBezTo>
                  <a:pt x="1230" y="756"/>
                  <a:pt x="1236" y="764"/>
                  <a:pt x="1232" y="772"/>
                </a:cubicBezTo>
                <a:cubicBezTo>
                  <a:pt x="1229" y="777"/>
                  <a:pt x="1230" y="780"/>
                  <a:pt x="1236" y="782"/>
                </a:cubicBezTo>
                <a:cubicBezTo>
                  <a:pt x="1249" y="787"/>
                  <a:pt x="1262" y="793"/>
                  <a:pt x="1274" y="801"/>
                </a:cubicBezTo>
                <a:cubicBezTo>
                  <a:pt x="1284" y="807"/>
                  <a:pt x="1295" y="808"/>
                  <a:pt x="1306" y="801"/>
                </a:cubicBezTo>
                <a:cubicBezTo>
                  <a:pt x="1309" y="798"/>
                  <a:pt x="1313" y="797"/>
                  <a:pt x="1318" y="797"/>
                </a:cubicBezTo>
                <a:cubicBezTo>
                  <a:pt x="1326" y="798"/>
                  <a:pt x="1334" y="799"/>
                  <a:pt x="1342" y="800"/>
                </a:cubicBezTo>
                <a:cubicBezTo>
                  <a:pt x="1348" y="800"/>
                  <a:pt x="1353" y="803"/>
                  <a:pt x="1355" y="810"/>
                </a:cubicBezTo>
                <a:cubicBezTo>
                  <a:pt x="1356" y="817"/>
                  <a:pt x="1360" y="818"/>
                  <a:pt x="1366" y="816"/>
                </a:cubicBezTo>
                <a:cubicBezTo>
                  <a:pt x="1371" y="815"/>
                  <a:pt x="1377" y="814"/>
                  <a:pt x="1382" y="813"/>
                </a:cubicBezTo>
                <a:cubicBezTo>
                  <a:pt x="1394" y="810"/>
                  <a:pt x="1401" y="803"/>
                  <a:pt x="1403" y="791"/>
                </a:cubicBezTo>
                <a:cubicBezTo>
                  <a:pt x="1404" y="787"/>
                  <a:pt x="1404" y="783"/>
                  <a:pt x="1405" y="779"/>
                </a:cubicBezTo>
                <a:cubicBezTo>
                  <a:pt x="1408" y="809"/>
                  <a:pt x="1430" y="814"/>
                  <a:pt x="1453" y="818"/>
                </a:cubicBezTo>
                <a:cubicBezTo>
                  <a:pt x="1460" y="820"/>
                  <a:pt x="1465" y="817"/>
                  <a:pt x="1470" y="813"/>
                </a:cubicBezTo>
                <a:cubicBezTo>
                  <a:pt x="1475" y="809"/>
                  <a:pt x="1477" y="804"/>
                  <a:pt x="1475" y="798"/>
                </a:cubicBezTo>
                <a:cubicBezTo>
                  <a:pt x="1473" y="793"/>
                  <a:pt x="1468" y="796"/>
                  <a:pt x="1464" y="796"/>
                </a:cubicBezTo>
                <a:cubicBezTo>
                  <a:pt x="1461" y="796"/>
                  <a:pt x="1456" y="797"/>
                  <a:pt x="1455" y="792"/>
                </a:cubicBezTo>
                <a:cubicBezTo>
                  <a:pt x="1454" y="788"/>
                  <a:pt x="1456" y="783"/>
                  <a:pt x="1460" y="781"/>
                </a:cubicBezTo>
                <a:cubicBezTo>
                  <a:pt x="1464" y="778"/>
                  <a:pt x="1469" y="778"/>
                  <a:pt x="1473" y="778"/>
                </a:cubicBezTo>
                <a:cubicBezTo>
                  <a:pt x="1478" y="778"/>
                  <a:pt x="1483" y="778"/>
                  <a:pt x="1486" y="774"/>
                </a:cubicBezTo>
                <a:cubicBezTo>
                  <a:pt x="1481" y="767"/>
                  <a:pt x="1473" y="764"/>
                  <a:pt x="1466" y="764"/>
                </a:cubicBezTo>
                <a:cubicBezTo>
                  <a:pt x="1445" y="762"/>
                  <a:pt x="1426" y="755"/>
                  <a:pt x="1407" y="748"/>
                </a:cubicBezTo>
                <a:cubicBezTo>
                  <a:pt x="1394" y="743"/>
                  <a:pt x="1381" y="743"/>
                  <a:pt x="1368" y="751"/>
                </a:cubicBezTo>
                <a:cubicBezTo>
                  <a:pt x="1364" y="754"/>
                  <a:pt x="1360" y="753"/>
                  <a:pt x="1356" y="749"/>
                </a:cubicBezTo>
                <a:cubicBezTo>
                  <a:pt x="1349" y="741"/>
                  <a:pt x="1340" y="736"/>
                  <a:pt x="1331" y="731"/>
                </a:cubicBezTo>
                <a:cubicBezTo>
                  <a:pt x="1326" y="729"/>
                  <a:pt x="1321" y="729"/>
                  <a:pt x="1316" y="732"/>
                </a:cubicBezTo>
                <a:cubicBezTo>
                  <a:pt x="1306" y="738"/>
                  <a:pt x="1295" y="740"/>
                  <a:pt x="1284" y="737"/>
                </a:cubicBezTo>
                <a:cubicBezTo>
                  <a:pt x="1274" y="734"/>
                  <a:pt x="1264" y="731"/>
                  <a:pt x="1255" y="728"/>
                </a:cubicBezTo>
                <a:cubicBezTo>
                  <a:pt x="1248" y="725"/>
                  <a:pt x="1244" y="726"/>
                  <a:pt x="1243" y="734"/>
                </a:cubicBezTo>
                <a:cubicBezTo>
                  <a:pt x="1242" y="739"/>
                  <a:pt x="1240" y="742"/>
                  <a:pt x="1235" y="742"/>
                </a:cubicBezTo>
                <a:cubicBezTo>
                  <a:pt x="1224" y="743"/>
                  <a:pt x="1221" y="738"/>
                  <a:pt x="1224" y="728"/>
                </a:cubicBezTo>
                <a:cubicBezTo>
                  <a:pt x="1228" y="714"/>
                  <a:pt x="1225" y="711"/>
                  <a:pt x="1211" y="711"/>
                </a:cubicBezTo>
                <a:cubicBezTo>
                  <a:pt x="1202" y="711"/>
                  <a:pt x="1193" y="712"/>
                  <a:pt x="1185" y="713"/>
                </a:cubicBezTo>
                <a:cubicBezTo>
                  <a:pt x="1172" y="713"/>
                  <a:pt x="1160" y="715"/>
                  <a:pt x="1148" y="710"/>
                </a:cubicBezTo>
                <a:cubicBezTo>
                  <a:pt x="1141" y="708"/>
                  <a:pt x="1136" y="705"/>
                  <a:pt x="1138" y="695"/>
                </a:cubicBezTo>
                <a:cubicBezTo>
                  <a:pt x="1140" y="688"/>
                  <a:pt x="1136" y="682"/>
                  <a:pt x="1128" y="682"/>
                </a:cubicBezTo>
                <a:cubicBezTo>
                  <a:pt x="1103" y="681"/>
                  <a:pt x="1081" y="672"/>
                  <a:pt x="1059" y="662"/>
                </a:cubicBezTo>
                <a:cubicBezTo>
                  <a:pt x="1042" y="655"/>
                  <a:pt x="1032" y="654"/>
                  <a:pt x="1021" y="671"/>
                </a:cubicBezTo>
                <a:cubicBezTo>
                  <a:pt x="1020" y="671"/>
                  <a:pt x="1019" y="671"/>
                  <a:pt x="1019" y="671"/>
                </a:cubicBezTo>
                <a:cubicBezTo>
                  <a:pt x="1015" y="668"/>
                  <a:pt x="1020" y="659"/>
                  <a:pt x="1014" y="659"/>
                </a:cubicBezTo>
                <a:cubicBezTo>
                  <a:pt x="1009" y="659"/>
                  <a:pt x="1005" y="665"/>
                  <a:pt x="1002" y="670"/>
                </a:cubicBezTo>
                <a:cubicBezTo>
                  <a:pt x="1001" y="671"/>
                  <a:pt x="1000" y="673"/>
                  <a:pt x="999" y="674"/>
                </a:cubicBezTo>
                <a:cubicBezTo>
                  <a:pt x="995" y="681"/>
                  <a:pt x="992" y="688"/>
                  <a:pt x="990" y="695"/>
                </a:cubicBezTo>
                <a:cubicBezTo>
                  <a:pt x="988" y="700"/>
                  <a:pt x="984" y="701"/>
                  <a:pt x="979" y="699"/>
                </a:cubicBezTo>
                <a:cubicBezTo>
                  <a:pt x="976" y="697"/>
                  <a:pt x="972" y="694"/>
                  <a:pt x="974" y="690"/>
                </a:cubicBezTo>
                <a:cubicBezTo>
                  <a:pt x="983" y="677"/>
                  <a:pt x="978" y="665"/>
                  <a:pt x="974" y="653"/>
                </a:cubicBezTo>
                <a:cubicBezTo>
                  <a:pt x="972" y="646"/>
                  <a:pt x="970" y="643"/>
                  <a:pt x="964" y="649"/>
                </a:cubicBezTo>
                <a:cubicBezTo>
                  <a:pt x="954" y="657"/>
                  <a:pt x="942" y="658"/>
                  <a:pt x="931" y="660"/>
                </a:cubicBezTo>
                <a:cubicBezTo>
                  <a:pt x="927" y="661"/>
                  <a:pt x="924" y="661"/>
                  <a:pt x="923" y="658"/>
                </a:cubicBezTo>
                <a:cubicBezTo>
                  <a:pt x="917" y="646"/>
                  <a:pt x="906" y="644"/>
                  <a:pt x="895" y="642"/>
                </a:cubicBezTo>
                <a:cubicBezTo>
                  <a:pt x="885" y="639"/>
                  <a:pt x="875" y="637"/>
                  <a:pt x="870" y="628"/>
                </a:cubicBezTo>
                <a:cubicBezTo>
                  <a:pt x="868" y="623"/>
                  <a:pt x="866" y="623"/>
                  <a:pt x="861" y="624"/>
                </a:cubicBezTo>
                <a:cubicBezTo>
                  <a:pt x="843" y="629"/>
                  <a:pt x="826" y="629"/>
                  <a:pt x="811" y="618"/>
                </a:cubicBezTo>
                <a:cubicBezTo>
                  <a:pt x="805" y="614"/>
                  <a:pt x="801" y="614"/>
                  <a:pt x="795" y="617"/>
                </a:cubicBezTo>
                <a:cubicBezTo>
                  <a:pt x="782" y="623"/>
                  <a:pt x="769" y="623"/>
                  <a:pt x="756" y="614"/>
                </a:cubicBezTo>
                <a:cubicBezTo>
                  <a:pt x="753" y="611"/>
                  <a:pt x="750" y="610"/>
                  <a:pt x="746" y="612"/>
                </a:cubicBezTo>
                <a:cubicBezTo>
                  <a:pt x="729" y="618"/>
                  <a:pt x="700" y="608"/>
                  <a:pt x="691" y="593"/>
                </a:cubicBezTo>
                <a:cubicBezTo>
                  <a:pt x="683" y="601"/>
                  <a:pt x="673" y="602"/>
                  <a:pt x="664" y="599"/>
                </a:cubicBezTo>
                <a:cubicBezTo>
                  <a:pt x="651" y="594"/>
                  <a:pt x="637" y="593"/>
                  <a:pt x="623" y="592"/>
                </a:cubicBezTo>
                <a:cubicBezTo>
                  <a:pt x="604" y="590"/>
                  <a:pt x="593" y="584"/>
                  <a:pt x="588" y="563"/>
                </a:cubicBezTo>
                <a:cubicBezTo>
                  <a:pt x="588" y="561"/>
                  <a:pt x="587" y="560"/>
                  <a:pt x="587" y="558"/>
                </a:cubicBezTo>
                <a:cubicBezTo>
                  <a:pt x="585" y="551"/>
                  <a:pt x="581" y="550"/>
                  <a:pt x="576" y="555"/>
                </a:cubicBezTo>
                <a:cubicBezTo>
                  <a:pt x="572" y="559"/>
                  <a:pt x="568" y="563"/>
                  <a:pt x="563" y="567"/>
                </a:cubicBezTo>
                <a:cubicBezTo>
                  <a:pt x="545" y="582"/>
                  <a:pt x="525" y="577"/>
                  <a:pt x="514" y="556"/>
                </a:cubicBezTo>
                <a:cubicBezTo>
                  <a:pt x="510" y="547"/>
                  <a:pt x="504" y="539"/>
                  <a:pt x="495" y="533"/>
                </a:cubicBezTo>
                <a:cubicBezTo>
                  <a:pt x="487" y="527"/>
                  <a:pt x="479" y="521"/>
                  <a:pt x="474" y="512"/>
                </a:cubicBezTo>
                <a:cubicBezTo>
                  <a:pt x="468" y="522"/>
                  <a:pt x="474" y="534"/>
                  <a:pt x="468" y="544"/>
                </a:cubicBezTo>
                <a:cubicBezTo>
                  <a:pt x="459" y="531"/>
                  <a:pt x="459" y="531"/>
                  <a:pt x="445" y="538"/>
                </a:cubicBezTo>
                <a:cubicBezTo>
                  <a:pt x="439" y="540"/>
                  <a:pt x="435" y="541"/>
                  <a:pt x="429" y="538"/>
                </a:cubicBezTo>
                <a:cubicBezTo>
                  <a:pt x="413" y="531"/>
                  <a:pt x="397" y="526"/>
                  <a:pt x="381" y="521"/>
                </a:cubicBezTo>
                <a:cubicBezTo>
                  <a:pt x="332" y="505"/>
                  <a:pt x="282" y="495"/>
                  <a:pt x="234" y="476"/>
                </a:cubicBezTo>
                <a:cubicBezTo>
                  <a:pt x="230" y="475"/>
                  <a:pt x="224" y="475"/>
                  <a:pt x="224" y="470"/>
                </a:cubicBezTo>
                <a:cubicBezTo>
                  <a:pt x="223" y="465"/>
                  <a:pt x="228" y="463"/>
                  <a:pt x="231" y="460"/>
                </a:cubicBezTo>
                <a:cubicBezTo>
                  <a:pt x="234" y="458"/>
                  <a:pt x="238" y="456"/>
                  <a:pt x="236" y="452"/>
                </a:cubicBezTo>
                <a:cubicBezTo>
                  <a:pt x="235" y="447"/>
                  <a:pt x="231" y="445"/>
                  <a:pt x="227" y="444"/>
                </a:cubicBezTo>
                <a:cubicBezTo>
                  <a:pt x="224" y="444"/>
                  <a:pt x="221" y="444"/>
                  <a:pt x="218" y="444"/>
                </a:cubicBezTo>
                <a:cubicBezTo>
                  <a:pt x="204" y="443"/>
                  <a:pt x="196" y="435"/>
                  <a:pt x="196" y="421"/>
                </a:cubicBezTo>
                <a:cubicBezTo>
                  <a:pt x="196" y="416"/>
                  <a:pt x="196" y="411"/>
                  <a:pt x="198" y="406"/>
                </a:cubicBezTo>
                <a:cubicBezTo>
                  <a:pt x="199" y="400"/>
                  <a:pt x="195" y="397"/>
                  <a:pt x="189" y="399"/>
                </a:cubicBezTo>
                <a:cubicBezTo>
                  <a:pt x="178" y="402"/>
                  <a:pt x="173" y="410"/>
                  <a:pt x="174" y="424"/>
                </a:cubicBezTo>
                <a:cubicBezTo>
                  <a:pt x="167" y="416"/>
                  <a:pt x="162" y="409"/>
                  <a:pt x="159" y="401"/>
                </a:cubicBezTo>
                <a:cubicBezTo>
                  <a:pt x="156" y="393"/>
                  <a:pt x="159" y="375"/>
                  <a:pt x="166" y="369"/>
                </a:cubicBezTo>
                <a:cubicBezTo>
                  <a:pt x="175" y="362"/>
                  <a:pt x="184" y="367"/>
                  <a:pt x="191" y="371"/>
                </a:cubicBezTo>
                <a:cubicBezTo>
                  <a:pt x="201" y="377"/>
                  <a:pt x="212" y="381"/>
                  <a:pt x="224" y="381"/>
                </a:cubicBezTo>
                <a:cubicBezTo>
                  <a:pt x="231" y="381"/>
                  <a:pt x="239" y="381"/>
                  <a:pt x="247" y="381"/>
                </a:cubicBezTo>
                <a:cubicBezTo>
                  <a:pt x="280" y="381"/>
                  <a:pt x="312" y="386"/>
                  <a:pt x="338" y="410"/>
                </a:cubicBezTo>
                <a:cubicBezTo>
                  <a:pt x="348" y="419"/>
                  <a:pt x="354" y="416"/>
                  <a:pt x="359" y="404"/>
                </a:cubicBezTo>
                <a:cubicBezTo>
                  <a:pt x="360" y="402"/>
                  <a:pt x="358" y="399"/>
                  <a:pt x="361" y="398"/>
                </a:cubicBezTo>
                <a:cubicBezTo>
                  <a:pt x="364" y="398"/>
                  <a:pt x="366" y="400"/>
                  <a:pt x="367" y="402"/>
                </a:cubicBezTo>
                <a:cubicBezTo>
                  <a:pt x="368" y="404"/>
                  <a:pt x="369" y="406"/>
                  <a:pt x="370" y="407"/>
                </a:cubicBezTo>
                <a:cubicBezTo>
                  <a:pt x="373" y="412"/>
                  <a:pt x="377" y="416"/>
                  <a:pt x="382" y="411"/>
                </a:cubicBezTo>
                <a:cubicBezTo>
                  <a:pt x="388" y="406"/>
                  <a:pt x="380" y="405"/>
                  <a:pt x="378" y="402"/>
                </a:cubicBezTo>
                <a:cubicBezTo>
                  <a:pt x="378" y="401"/>
                  <a:pt x="377" y="401"/>
                  <a:pt x="377" y="400"/>
                </a:cubicBezTo>
                <a:cubicBezTo>
                  <a:pt x="375" y="398"/>
                  <a:pt x="374" y="395"/>
                  <a:pt x="376" y="393"/>
                </a:cubicBezTo>
                <a:cubicBezTo>
                  <a:pt x="378" y="390"/>
                  <a:pt x="380" y="390"/>
                  <a:pt x="383" y="392"/>
                </a:cubicBezTo>
                <a:cubicBezTo>
                  <a:pt x="395" y="398"/>
                  <a:pt x="406" y="394"/>
                  <a:pt x="414" y="383"/>
                </a:cubicBezTo>
                <a:cubicBezTo>
                  <a:pt x="416" y="381"/>
                  <a:pt x="420" y="379"/>
                  <a:pt x="420" y="376"/>
                </a:cubicBezTo>
                <a:cubicBezTo>
                  <a:pt x="420" y="365"/>
                  <a:pt x="409" y="354"/>
                  <a:pt x="399" y="356"/>
                </a:cubicBezTo>
                <a:cubicBezTo>
                  <a:pt x="379" y="360"/>
                  <a:pt x="360" y="357"/>
                  <a:pt x="341" y="348"/>
                </a:cubicBezTo>
                <a:cubicBezTo>
                  <a:pt x="334" y="346"/>
                  <a:pt x="327" y="344"/>
                  <a:pt x="321" y="349"/>
                </a:cubicBezTo>
                <a:cubicBezTo>
                  <a:pt x="316" y="352"/>
                  <a:pt x="314" y="351"/>
                  <a:pt x="313" y="345"/>
                </a:cubicBezTo>
                <a:cubicBezTo>
                  <a:pt x="312" y="337"/>
                  <a:pt x="307" y="332"/>
                  <a:pt x="299" y="330"/>
                </a:cubicBezTo>
                <a:cubicBezTo>
                  <a:pt x="291" y="327"/>
                  <a:pt x="282" y="324"/>
                  <a:pt x="273" y="321"/>
                </a:cubicBezTo>
                <a:cubicBezTo>
                  <a:pt x="265" y="319"/>
                  <a:pt x="262" y="313"/>
                  <a:pt x="263" y="305"/>
                </a:cubicBezTo>
                <a:cubicBezTo>
                  <a:pt x="263" y="304"/>
                  <a:pt x="263" y="302"/>
                  <a:pt x="264" y="300"/>
                </a:cubicBezTo>
                <a:cubicBezTo>
                  <a:pt x="264" y="295"/>
                  <a:pt x="261" y="291"/>
                  <a:pt x="256" y="291"/>
                </a:cubicBezTo>
                <a:cubicBezTo>
                  <a:pt x="252" y="290"/>
                  <a:pt x="252" y="295"/>
                  <a:pt x="252" y="299"/>
                </a:cubicBezTo>
                <a:cubicBezTo>
                  <a:pt x="251" y="303"/>
                  <a:pt x="251" y="307"/>
                  <a:pt x="245" y="308"/>
                </a:cubicBezTo>
                <a:cubicBezTo>
                  <a:pt x="236" y="308"/>
                  <a:pt x="228" y="298"/>
                  <a:pt x="230" y="289"/>
                </a:cubicBezTo>
                <a:cubicBezTo>
                  <a:pt x="230" y="286"/>
                  <a:pt x="232" y="284"/>
                  <a:pt x="230" y="281"/>
                </a:cubicBezTo>
                <a:cubicBezTo>
                  <a:pt x="227" y="281"/>
                  <a:pt x="227" y="284"/>
                  <a:pt x="225" y="285"/>
                </a:cubicBezTo>
                <a:cubicBezTo>
                  <a:pt x="220" y="291"/>
                  <a:pt x="216" y="291"/>
                  <a:pt x="212" y="284"/>
                </a:cubicBezTo>
                <a:cubicBezTo>
                  <a:pt x="207" y="273"/>
                  <a:pt x="199" y="265"/>
                  <a:pt x="191" y="258"/>
                </a:cubicBezTo>
                <a:cubicBezTo>
                  <a:pt x="182" y="249"/>
                  <a:pt x="174" y="239"/>
                  <a:pt x="173" y="225"/>
                </a:cubicBezTo>
                <a:cubicBezTo>
                  <a:pt x="172" y="220"/>
                  <a:pt x="170" y="214"/>
                  <a:pt x="165" y="212"/>
                </a:cubicBezTo>
                <a:cubicBezTo>
                  <a:pt x="145" y="202"/>
                  <a:pt x="139" y="178"/>
                  <a:pt x="120" y="166"/>
                </a:cubicBezTo>
                <a:cubicBezTo>
                  <a:pt x="115" y="162"/>
                  <a:pt x="116" y="157"/>
                  <a:pt x="118" y="152"/>
                </a:cubicBezTo>
                <a:cubicBezTo>
                  <a:pt x="121" y="147"/>
                  <a:pt x="126" y="150"/>
                  <a:pt x="129" y="153"/>
                </a:cubicBezTo>
                <a:cubicBezTo>
                  <a:pt x="135" y="158"/>
                  <a:pt x="141" y="157"/>
                  <a:pt x="147" y="153"/>
                </a:cubicBezTo>
                <a:cubicBezTo>
                  <a:pt x="154" y="148"/>
                  <a:pt x="162" y="146"/>
                  <a:pt x="171" y="146"/>
                </a:cubicBezTo>
                <a:cubicBezTo>
                  <a:pt x="186" y="147"/>
                  <a:pt x="194" y="158"/>
                  <a:pt x="190" y="172"/>
                </a:cubicBezTo>
                <a:cubicBezTo>
                  <a:pt x="189" y="175"/>
                  <a:pt x="188" y="179"/>
                  <a:pt x="188" y="182"/>
                </a:cubicBezTo>
                <a:cubicBezTo>
                  <a:pt x="188" y="183"/>
                  <a:pt x="187" y="184"/>
                  <a:pt x="187" y="184"/>
                </a:cubicBezTo>
                <a:cubicBezTo>
                  <a:pt x="188" y="184"/>
                  <a:pt x="188" y="184"/>
                  <a:pt x="189" y="183"/>
                </a:cubicBezTo>
                <a:cubicBezTo>
                  <a:pt x="193" y="183"/>
                  <a:pt x="196" y="183"/>
                  <a:pt x="200" y="184"/>
                </a:cubicBezTo>
                <a:cubicBezTo>
                  <a:pt x="219" y="189"/>
                  <a:pt x="225" y="186"/>
                  <a:pt x="231" y="167"/>
                </a:cubicBezTo>
                <a:cubicBezTo>
                  <a:pt x="233" y="158"/>
                  <a:pt x="239" y="156"/>
                  <a:pt x="248" y="158"/>
                </a:cubicBezTo>
                <a:cubicBezTo>
                  <a:pt x="255" y="159"/>
                  <a:pt x="259" y="163"/>
                  <a:pt x="263" y="170"/>
                </a:cubicBezTo>
                <a:cubicBezTo>
                  <a:pt x="274" y="190"/>
                  <a:pt x="291" y="203"/>
                  <a:pt x="314" y="208"/>
                </a:cubicBezTo>
                <a:cubicBezTo>
                  <a:pt x="333" y="214"/>
                  <a:pt x="333" y="214"/>
                  <a:pt x="329" y="194"/>
                </a:cubicBezTo>
                <a:cubicBezTo>
                  <a:pt x="327" y="183"/>
                  <a:pt x="329" y="178"/>
                  <a:pt x="338" y="174"/>
                </a:cubicBezTo>
                <a:cubicBezTo>
                  <a:pt x="341" y="189"/>
                  <a:pt x="344" y="192"/>
                  <a:pt x="359" y="193"/>
                </a:cubicBezTo>
                <a:cubicBezTo>
                  <a:pt x="369" y="193"/>
                  <a:pt x="380" y="190"/>
                  <a:pt x="387" y="200"/>
                </a:cubicBezTo>
                <a:cubicBezTo>
                  <a:pt x="387" y="201"/>
                  <a:pt x="388" y="201"/>
                  <a:pt x="389" y="201"/>
                </a:cubicBezTo>
                <a:cubicBezTo>
                  <a:pt x="401" y="197"/>
                  <a:pt x="407" y="188"/>
                  <a:pt x="408" y="175"/>
                </a:cubicBezTo>
                <a:cubicBezTo>
                  <a:pt x="408" y="168"/>
                  <a:pt x="408" y="161"/>
                  <a:pt x="416" y="158"/>
                </a:cubicBezTo>
                <a:cubicBezTo>
                  <a:pt x="417" y="157"/>
                  <a:pt x="420" y="155"/>
                  <a:pt x="420" y="158"/>
                </a:cubicBezTo>
                <a:cubicBezTo>
                  <a:pt x="421" y="166"/>
                  <a:pt x="428" y="167"/>
                  <a:pt x="434" y="170"/>
                </a:cubicBezTo>
                <a:cubicBezTo>
                  <a:pt x="441" y="173"/>
                  <a:pt x="445" y="178"/>
                  <a:pt x="444" y="186"/>
                </a:cubicBezTo>
                <a:cubicBezTo>
                  <a:pt x="443" y="195"/>
                  <a:pt x="447" y="202"/>
                  <a:pt x="455" y="206"/>
                </a:cubicBezTo>
                <a:cubicBezTo>
                  <a:pt x="462" y="211"/>
                  <a:pt x="469" y="208"/>
                  <a:pt x="476" y="203"/>
                </a:cubicBezTo>
                <a:cubicBezTo>
                  <a:pt x="482" y="197"/>
                  <a:pt x="484" y="201"/>
                  <a:pt x="484" y="207"/>
                </a:cubicBezTo>
                <a:cubicBezTo>
                  <a:pt x="484" y="216"/>
                  <a:pt x="489" y="219"/>
                  <a:pt x="497" y="217"/>
                </a:cubicBezTo>
                <a:cubicBezTo>
                  <a:pt x="499" y="217"/>
                  <a:pt x="501" y="217"/>
                  <a:pt x="503" y="216"/>
                </a:cubicBezTo>
                <a:cubicBezTo>
                  <a:pt x="512" y="214"/>
                  <a:pt x="519" y="215"/>
                  <a:pt x="523" y="225"/>
                </a:cubicBezTo>
                <a:cubicBezTo>
                  <a:pt x="528" y="234"/>
                  <a:pt x="537" y="239"/>
                  <a:pt x="546" y="240"/>
                </a:cubicBezTo>
                <a:cubicBezTo>
                  <a:pt x="553" y="242"/>
                  <a:pt x="561" y="242"/>
                  <a:pt x="559" y="231"/>
                </a:cubicBezTo>
                <a:cubicBezTo>
                  <a:pt x="559" y="228"/>
                  <a:pt x="560" y="224"/>
                  <a:pt x="561" y="221"/>
                </a:cubicBezTo>
                <a:cubicBezTo>
                  <a:pt x="561" y="214"/>
                  <a:pt x="564" y="207"/>
                  <a:pt x="560" y="201"/>
                </a:cubicBezTo>
                <a:cubicBezTo>
                  <a:pt x="549" y="189"/>
                  <a:pt x="550" y="175"/>
                  <a:pt x="550" y="160"/>
                </a:cubicBezTo>
                <a:cubicBezTo>
                  <a:pt x="557" y="164"/>
                  <a:pt x="564" y="168"/>
                  <a:pt x="572" y="168"/>
                </a:cubicBezTo>
                <a:cubicBezTo>
                  <a:pt x="582" y="167"/>
                  <a:pt x="591" y="170"/>
                  <a:pt x="599" y="176"/>
                </a:cubicBezTo>
                <a:cubicBezTo>
                  <a:pt x="606" y="181"/>
                  <a:pt x="614" y="185"/>
                  <a:pt x="622" y="189"/>
                </a:cubicBezTo>
                <a:cubicBezTo>
                  <a:pt x="645" y="202"/>
                  <a:pt x="670" y="213"/>
                  <a:pt x="691" y="231"/>
                </a:cubicBezTo>
                <a:cubicBezTo>
                  <a:pt x="696" y="235"/>
                  <a:pt x="699" y="233"/>
                  <a:pt x="701" y="228"/>
                </a:cubicBezTo>
                <a:cubicBezTo>
                  <a:pt x="702" y="226"/>
                  <a:pt x="703" y="222"/>
                  <a:pt x="707" y="223"/>
                </a:cubicBezTo>
                <a:cubicBezTo>
                  <a:pt x="710" y="224"/>
                  <a:pt x="710" y="228"/>
                  <a:pt x="710" y="230"/>
                </a:cubicBezTo>
                <a:cubicBezTo>
                  <a:pt x="711" y="235"/>
                  <a:pt x="712" y="239"/>
                  <a:pt x="716" y="240"/>
                </a:cubicBezTo>
                <a:cubicBezTo>
                  <a:pt x="721" y="241"/>
                  <a:pt x="725" y="245"/>
                  <a:pt x="730" y="246"/>
                </a:cubicBezTo>
                <a:cubicBezTo>
                  <a:pt x="737" y="248"/>
                  <a:pt x="738" y="252"/>
                  <a:pt x="735" y="258"/>
                </a:cubicBezTo>
                <a:cubicBezTo>
                  <a:pt x="728" y="267"/>
                  <a:pt x="736" y="269"/>
                  <a:pt x="742" y="273"/>
                </a:cubicBezTo>
                <a:cubicBezTo>
                  <a:pt x="750" y="278"/>
                  <a:pt x="750" y="270"/>
                  <a:pt x="752" y="266"/>
                </a:cubicBezTo>
                <a:cubicBezTo>
                  <a:pt x="753" y="264"/>
                  <a:pt x="753" y="262"/>
                  <a:pt x="756" y="262"/>
                </a:cubicBezTo>
                <a:cubicBezTo>
                  <a:pt x="758" y="267"/>
                  <a:pt x="761" y="272"/>
                  <a:pt x="762" y="278"/>
                </a:cubicBezTo>
                <a:cubicBezTo>
                  <a:pt x="764" y="282"/>
                  <a:pt x="767" y="285"/>
                  <a:pt x="771" y="285"/>
                </a:cubicBezTo>
                <a:cubicBezTo>
                  <a:pt x="776" y="285"/>
                  <a:pt x="776" y="280"/>
                  <a:pt x="777" y="277"/>
                </a:cubicBezTo>
                <a:cubicBezTo>
                  <a:pt x="785" y="257"/>
                  <a:pt x="797" y="252"/>
                  <a:pt x="817" y="260"/>
                </a:cubicBezTo>
                <a:cubicBezTo>
                  <a:pt x="821" y="262"/>
                  <a:pt x="825" y="263"/>
                  <a:pt x="828" y="266"/>
                </a:cubicBezTo>
                <a:cubicBezTo>
                  <a:pt x="845" y="275"/>
                  <a:pt x="860" y="278"/>
                  <a:pt x="874" y="261"/>
                </a:cubicBezTo>
                <a:cubicBezTo>
                  <a:pt x="874" y="261"/>
                  <a:pt x="875" y="261"/>
                  <a:pt x="875" y="260"/>
                </a:cubicBezTo>
                <a:cubicBezTo>
                  <a:pt x="880" y="258"/>
                  <a:pt x="884" y="257"/>
                  <a:pt x="889" y="260"/>
                </a:cubicBezTo>
                <a:cubicBezTo>
                  <a:pt x="891" y="261"/>
                  <a:pt x="893" y="263"/>
                  <a:pt x="892" y="266"/>
                </a:cubicBezTo>
                <a:cubicBezTo>
                  <a:pt x="891" y="271"/>
                  <a:pt x="886" y="272"/>
                  <a:pt x="882" y="273"/>
                </a:cubicBezTo>
                <a:cubicBezTo>
                  <a:pt x="879" y="273"/>
                  <a:pt x="875" y="274"/>
                  <a:pt x="875" y="277"/>
                </a:cubicBezTo>
                <a:cubicBezTo>
                  <a:pt x="874" y="281"/>
                  <a:pt x="879" y="280"/>
                  <a:pt x="881" y="282"/>
                </a:cubicBezTo>
                <a:cubicBezTo>
                  <a:pt x="886" y="284"/>
                  <a:pt x="891" y="285"/>
                  <a:pt x="896" y="287"/>
                </a:cubicBezTo>
                <a:cubicBezTo>
                  <a:pt x="903" y="289"/>
                  <a:pt x="909" y="292"/>
                  <a:pt x="913" y="298"/>
                </a:cubicBezTo>
                <a:cubicBezTo>
                  <a:pt x="916" y="302"/>
                  <a:pt x="919" y="302"/>
                  <a:pt x="924" y="300"/>
                </a:cubicBezTo>
                <a:cubicBezTo>
                  <a:pt x="938" y="295"/>
                  <a:pt x="947" y="298"/>
                  <a:pt x="956" y="310"/>
                </a:cubicBezTo>
                <a:cubicBezTo>
                  <a:pt x="961" y="316"/>
                  <a:pt x="964" y="323"/>
                  <a:pt x="968" y="330"/>
                </a:cubicBezTo>
                <a:cubicBezTo>
                  <a:pt x="973" y="338"/>
                  <a:pt x="980" y="343"/>
                  <a:pt x="989" y="346"/>
                </a:cubicBezTo>
                <a:cubicBezTo>
                  <a:pt x="999" y="349"/>
                  <a:pt x="1004" y="347"/>
                  <a:pt x="1009" y="336"/>
                </a:cubicBezTo>
                <a:cubicBezTo>
                  <a:pt x="1014" y="324"/>
                  <a:pt x="1021" y="323"/>
                  <a:pt x="1032" y="330"/>
                </a:cubicBezTo>
                <a:cubicBezTo>
                  <a:pt x="1036" y="332"/>
                  <a:pt x="1038" y="334"/>
                  <a:pt x="1043" y="333"/>
                </a:cubicBezTo>
                <a:cubicBezTo>
                  <a:pt x="1055" y="329"/>
                  <a:pt x="1055" y="329"/>
                  <a:pt x="1055" y="342"/>
                </a:cubicBezTo>
                <a:cubicBezTo>
                  <a:pt x="1054" y="344"/>
                  <a:pt x="1054" y="345"/>
                  <a:pt x="1055" y="347"/>
                </a:cubicBezTo>
                <a:cubicBezTo>
                  <a:pt x="1055" y="355"/>
                  <a:pt x="1059" y="358"/>
                  <a:pt x="1067" y="355"/>
                </a:cubicBezTo>
                <a:cubicBezTo>
                  <a:pt x="1073" y="353"/>
                  <a:pt x="1079" y="349"/>
                  <a:pt x="1085" y="348"/>
                </a:cubicBezTo>
                <a:cubicBezTo>
                  <a:pt x="1111" y="340"/>
                  <a:pt x="1138" y="355"/>
                  <a:pt x="1144" y="379"/>
                </a:cubicBezTo>
                <a:cubicBezTo>
                  <a:pt x="1146" y="388"/>
                  <a:pt x="1142" y="396"/>
                  <a:pt x="1142" y="405"/>
                </a:cubicBezTo>
                <a:cubicBezTo>
                  <a:pt x="1141" y="418"/>
                  <a:pt x="1146" y="424"/>
                  <a:pt x="1158" y="428"/>
                </a:cubicBezTo>
                <a:cubicBezTo>
                  <a:pt x="1164" y="430"/>
                  <a:pt x="1170" y="431"/>
                  <a:pt x="1176" y="433"/>
                </a:cubicBezTo>
                <a:cubicBezTo>
                  <a:pt x="1188" y="437"/>
                  <a:pt x="1195" y="435"/>
                  <a:pt x="1200" y="423"/>
                </a:cubicBezTo>
                <a:cubicBezTo>
                  <a:pt x="1204" y="416"/>
                  <a:pt x="1207" y="417"/>
                  <a:pt x="1212" y="422"/>
                </a:cubicBezTo>
                <a:cubicBezTo>
                  <a:pt x="1223" y="432"/>
                  <a:pt x="1231" y="430"/>
                  <a:pt x="1237" y="416"/>
                </a:cubicBezTo>
                <a:cubicBezTo>
                  <a:pt x="1238" y="412"/>
                  <a:pt x="1238" y="408"/>
                  <a:pt x="1234" y="406"/>
                </a:cubicBezTo>
                <a:cubicBezTo>
                  <a:pt x="1229" y="404"/>
                  <a:pt x="1228" y="408"/>
                  <a:pt x="1227" y="412"/>
                </a:cubicBezTo>
                <a:cubicBezTo>
                  <a:pt x="1227" y="415"/>
                  <a:pt x="1225" y="418"/>
                  <a:pt x="1221" y="417"/>
                </a:cubicBezTo>
                <a:cubicBezTo>
                  <a:pt x="1217" y="417"/>
                  <a:pt x="1214" y="414"/>
                  <a:pt x="1215" y="410"/>
                </a:cubicBezTo>
                <a:cubicBezTo>
                  <a:pt x="1216" y="399"/>
                  <a:pt x="1215" y="388"/>
                  <a:pt x="1216" y="376"/>
                </a:cubicBezTo>
                <a:cubicBezTo>
                  <a:pt x="1219" y="379"/>
                  <a:pt x="1220" y="380"/>
                  <a:pt x="1221" y="382"/>
                </a:cubicBezTo>
                <a:cubicBezTo>
                  <a:pt x="1227" y="388"/>
                  <a:pt x="1235" y="388"/>
                  <a:pt x="1242" y="390"/>
                </a:cubicBezTo>
                <a:cubicBezTo>
                  <a:pt x="1246" y="391"/>
                  <a:pt x="1247" y="385"/>
                  <a:pt x="1250" y="383"/>
                </a:cubicBezTo>
                <a:cubicBezTo>
                  <a:pt x="1255" y="380"/>
                  <a:pt x="1260" y="378"/>
                  <a:pt x="1267" y="380"/>
                </a:cubicBezTo>
                <a:cubicBezTo>
                  <a:pt x="1273" y="381"/>
                  <a:pt x="1280" y="381"/>
                  <a:pt x="1287" y="383"/>
                </a:cubicBezTo>
                <a:cubicBezTo>
                  <a:pt x="1284" y="376"/>
                  <a:pt x="1275" y="372"/>
                  <a:pt x="1281" y="366"/>
                </a:cubicBezTo>
                <a:cubicBezTo>
                  <a:pt x="1285" y="361"/>
                  <a:pt x="1290" y="352"/>
                  <a:pt x="1299" y="361"/>
                </a:cubicBezTo>
                <a:cubicBezTo>
                  <a:pt x="1299" y="361"/>
                  <a:pt x="1301" y="360"/>
                  <a:pt x="1301" y="359"/>
                </a:cubicBezTo>
                <a:cubicBezTo>
                  <a:pt x="1302" y="354"/>
                  <a:pt x="1304" y="349"/>
                  <a:pt x="1297" y="348"/>
                </a:cubicBezTo>
                <a:cubicBezTo>
                  <a:pt x="1289" y="347"/>
                  <a:pt x="1282" y="343"/>
                  <a:pt x="1276" y="339"/>
                </a:cubicBezTo>
                <a:cubicBezTo>
                  <a:pt x="1268" y="335"/>
                  <a:pt x="1261" y="336"/>
                  <a:pt x="1257" y="343"/>
                </a:cubicBezTo>
                <a:cubicBezTo>
                  <a:pt x="1252" y="350"/>
                  <a:pt x="1249" y="348"/>
                  <a:pt x="1245" y="344"/>
                </a:cubicBezTo>
                <a:cubicBezTo>
                  <a:pt x="1237" y="336"/>
                  <a:pt x="1231" y="327"/>
                  <a:pt x="1222" y="320"/>
                </a:cubicBezTo>
                <a:cubicBezTo>
                  <a:pt x="1217" y="316"/>
                  <a:pt x="1213" y="315"/>
                  <a:pt x="1207" y="318"/>
                </a:cubicBezTo>
                <a:cubicBezTo>
                  <a:pt x="1202" y="321"/>
                  <a:pt x="1198" y="325"/>
                  <a:pt x="1192" y="323"/>
                </a:cubicBezTo>
                <a:cubicBezTo>
                  <a:pt x="1186" y="322"/>
                  <a:pt x="1185" y="316"/>
                  <a:pt x="1182" y="312"/>
                </a:cubicBezTo>
                <a:cubicBezTo>
                  <a:pt x="1173" y="324"/>
                  <a:pt x="1173" y="324"/>
                  <a:pt x="1161" y="315"/>
                </a:cubicBezTo>
                <a:cubicBezTo>
                  <a:pt x="1156" y="312"/>
                  <a:pt x="1151" y="308"/>
                  <a:pt x="1144" y="312"/>
                </a:cubicBezTo>
                <a:cubicBezTo>
                  <a:pt x="1129" y="318"/>
                  <a:pt x="1126" y="317"/>
                  <a:pt x="1118" y="303"/>
                </a:cubicBezTo>
                <a:cubicBezTo>
                  <a:pt x="1114" y="297"/>
                  <a:pt x="1110" y="291"/>
                  <a:pt x="1105" y="285"/>
                </a:cubicBezTo>
                <a:cubicBezTo>
                  <a:pt x="1094" y="270"/>
                  <a:pt x="1089" y="270"/>
                  <a:pt x="1077" y="284"/>
                </a:cubicBezTo>
                <a:cubicBezTo>
                  <a:pt x="1074" y="287"/>
                  <a:pt x="1072" y="291"/>
                  <a:pt x="1068" y="295"/>
                </a:cubicBezTo>
                <a:cubicBezTo>
                  <a:pt x="1066" y="287"/>
                  <a:pt x="1064" y="281"/>
                  <a:pt x="1062" y="273"/>
                </a:cubicBezTo>
                <a:cubicBezTo>
                  <a:pt x="1060" y="275"/>
                  <a:pt x="1060" y="276"/>
                  <a:pt x="1059" y="277"/>
                </a:cubicBezTo>
                <a:cubicBezTo>
                  <a:pt x="1050" y="295"/>
                  <a:pt x="1040" y="295"/>
                  <a:pt x="1029" y="279"/>
                </a:cubicBezTo>
                <a:cubicBezTo>
                  <a:pt x="1027" y="276"/>
                  <a:pt x="1025" y="273"/>
                  <a:pt x="1023" y="269"/>
                </a:cubicBezTo>
                <a:cubicBezTo>
                  <a:pt x="1022" y="267"/>
                  <a:pt x="1021" y="265"/>
                  <a:pt x="1023" y="262"/>
                </a:cubicBezTo>
                <a:cubicBezTo>
                  <a:pt x="1031" y="255"/>
                  <a:pt x="1025" y="250"/>
                  <a:pt x="1020" y="245"/>
                </a:cubicBezTo>
                <a:cubicBezTo>
                  <a:pt x="1005" y="233"/>
                  <a:pt x="987" y="228"/>
                  <a:pt x="969" y="223"/>
                </a:cubicBezTo>
                <a:cubicBezTo>
                  <a:pt x="940" y="216"/>
                  <a:pt x="910" y="211"/>
                  <a:pt x="885" y="192"/>
                </a:cubicBezTo>
                <a:cubicBezTo>
                  <a:pt x="877" y="186"/>
                  <a:pt x="868" y="184"/>
                  <a:pt x="858" y="185"/>
                </a:cubicBezTo>
                <a:cubicBezTo>
                  <a:pt x="850" y="186"/>
                  <a:pt x="843" y="183"/>
                  <a:pt x="838" y="178"/>
                </a:cubicBezTo>
                <a:cubicBezTo>
                  <a:pt x="828" y="170"/>
                  <a:pt x="817" y="165"/>
                  <a:pt x="804" y="162"/>
                </a:cubicBezTo>
                <a:cubicBezTo>
                  <a:pt x="792" y="159"/>
                  <a:pt x="779" y="159"/>
                  <a:pt x="768" y="151"/>
                </a:cubicBezTo>
                <a:cubicBezTo>
                  <a:pt x="758" y="145"/>
                  <a:pt x="748" y="142"/>
                  <a:pt x="737" y="152"/>
                </a:cubicBezTo>
                <a:cubicBezTo>
                  <a:pt x="736" y="135"/>
                  <a:pt x="725" y="134"/>
                  <a:pt x="713" y="133"/>
                </a:cubicBezTo>
                <a:cubicBezTo>
                  <a:pt x="704" y="133"/>
                  <a:pt x="695" y="132"/>
                  <a:pt x="688" y="125"/>
                </a:cubicBezTo>
                <a:cubicBezTo>
                  <a:pt x="678" y="114"/>
                  <a:pt x="666" y="109"/>
                  <a:pt x="653" y="104"/>
                </a:cubicBezTo>
                <a:cubicBezTo>
                  <a:pt x="630" y="96"/>
                  <a:pt x="606" y="90"/>
                  <a:pt x="585" y="77"/>
                </a:cubicBezTo>
                <a:cubicBezTo>
                  <a:pt x="568" y="67"/>
                  <a:pt x="550" y="60"/>
                  <a:pt x="530" y="58"/>
                </a:cubicBezTo>
                <a:cubicBezTo>
                  <a:pt x="524" y="58"/>
                  <a:pt x="520" y="55"/>
                  <a:pt x="518" y="49"/>
                </a:cubicBezTo>
                <a:cubicBezTo>
                  <a:pt x="510" y="30"/>
                  <a:pt x="509" y="30"/>
                  <a:pt x="488" y="31"/>
                </a:cubicBezTo>
                <a:cubicBezTo>
                  <a:pt x="486" y="31"/>
                  <a:pt x="484" y="31"/>
                  <a:pt x="481" y="31"/>
                </a:cubicBezTo>
                <a:cubicBezTo>
                  <a:pt x="484" y="25"/>
                  <a:pt x="487" y="19"/>
                  <a:pt x="490" y="14"/>
                </a:cubicBezTo>
                <a:cubicBezTo>
                  <a:pt x="494" y="4"/>
                  <a:pt x="502" y="0"/>
                  <a:pt x="512" y="1"/>
                </a:cubicBezTo>
                <a:cubicBezTo>
                  <a:pt x="518" y="1"/>
                  <a:pt x="523" y="3"/>
                  <a:pt x="529" y="2"/>
                </a:cubicBezTo>
                <a:cubicBezTo>
                  <a:pt x="539" y="0"/>
                  <a:pt x="542" y="2"/>
                  <a:pt x="544" y="12"/>
                </a:cubicBezTo>
                <a:cubicBezTo>
                  <a:pt x="544" y="16"/>
                  <a:pt x="544" y="20"/>
                  <a:pt x="544" y="24"/>
                </a:cubicBezTo>
                <a:cubicBezTo>
                  <a:pt x="543" y="30"/>
                  <a:pt x="546" y="31"/>
                  <a:pt x="551" y="31"/>
                </a:cubicBezTo>
                <a:cubicBezTo>
                  <a:pt x="562" y="32"/>
                  <a:pt x="570" y="27"/>
                  <a:pt x="577" y="20"/>
                </a:cubicBezTo>
                <a:cubicBezTo>
                  <a:pt x="579" y="19"/>
                  <a:pt x="580" y="16"/>
                  <a:pt x="583" y="17"/>
                </a:cubicBezTo>
                <a:cubicBezTo>
                  <a:pt x="585" y="18"/>
                  <a:pt x="585" y="21"/>
                  <a:pt x="586" y="23"/>
                </a:cubicBezTo>
                <a:cubicBezTo>
                  <a:pt x="586" y="25"/>
                  <a:pt x="586" y="26"/>
                  <a:pt x="586" y="28"/>
                </a:cubicBezTo>
                <a:cubicBezTo>
                  <a:pt x="586" y="35"/>
                  <a:pt x="589" y="37"/>
                  <a:pt x="595" y="35"/>
                </a:cubicBezTo>
                <a:cubicBezTo>
                  <a:pt x="601" y="32"/>
                  <a:pt x="604" y="35"/>
                  <a:pt x="607" y="40"/>
                </a:cubicBezTo>
                <a:cubicBezTo>
                  <a:pt x="610" y="44"/>
                  <a:pt x="609" y="48"/>
                  <a:pt x="606" y="51"/>
                </a:cubicBezTo>
                <a:cubicBezTo>
                  <a:pt x="603" y="55"/>
                  <a:pt x="598" y="53"/>
                  <a:pt x="594" y="50"/>
                </a:cubicBezTo>
                <a:cubicBezTo>
                  <a:pt x="591" y="49"/>
                  <a:pt x="589" y="47"/>
                  <a:pt x="586" y="51"/>
                </a:cubicBezTo>
                <a:cubicBezTo>
                  <a:pt x="583" y="55"/>
                  <a:pt x="585" y="57"/>
                  <a:pt x="587" y="60"/>
                </a:cubicBezTo>
                <a:cubicBezTo>
                  <a:pt x="592" y="65"/>
                  <a:pt x="610" y="61"/>
                  <a:pt x="612" y="53"/>
                </a:cubicBezTo>
                <a:cubicBezTo>
                  <a:pt x="616" y="40"/>
                  <a:pt x="625" y="42"/>
                  <a:pt x="634" y="44"/>
                </a:cubicBezTo>
                <a:cubicBezTo>
                  <a:pt x="653" y="47"/>
                  <a:pt x="671" y="56"/>
                  <a:pt x="689" y="61"/>
                </a:cubicBezTo>
                <a:cubicBezTo>
                  <a:pt x="694" y="63"/>
                  <a:pt x="694" y="67"/>
                  <a:pt x="692" y="71"/>
                </a:cubicBezTo>
                <a:cubicBezTo>
                  <a:pt x="690" y="76"/>
                  <a:pt x="688" y="81"/>
                  <a:pt x="687" y="87"/>
                </a:cubicBezTo>
                <a:cubicBezTo>
                  <a:pt x="687" y="93"/>
                  <a:pt x="691" y="95"/>
                  <a:pt x="695" y="97"/>
                </a:cubicBezTo>
                <a:cubicBezTo>
                  <a:pt x="698" y="99"/>
                  <a:pt x="699" y="94"/>
                  <a:pt x="701" y="93"/>
                </a:cubicBezTo>
                <a:cubicBezTo>
                  <a:pt x="706" y="86"/>
                  <a:pt x="712" y="79"/>
                  <a:pt x="717" y="72"/>
                </a:cubicBezTo>
                <a:cubicBezTo>
                  <a:pt x="718" y="74"/>
                  <a:pt x="718" y="75"/>
                  <a:pt x="718" y="76"/>
                </a:cubicBezTo>
                <a:cubicBezTo>
                  <a:pt x="719" y="88"/>
                  <a:pt x="719" y="88"/>
                  <a:pt x="730" y="82"/>
                </a:cubicBezTo>
                <a:cubicBezTo>
                  <a:pt x="734" y="79"/>
                  <a:pt x="735" y="81"/>
                  <a:pt x="736" y="84"/>
                </a:cubicBezTo>
                <a:cubicBezTo>
                  <a:pt x="739" y="92"/>
                  <a:pt x="745" y="95"/>
                  <a:pt x="752" y="93"/>
                </a:cubicBezTo>
                <a:cubicBezTo>
                  <a:pt x="763" y="88"/>
                  <a:pt x="774" y="89"/>
                  <a:pt x="785" y="89"/>
                </a:cubicBezTo>
                <a:cubicBezTo>
                  <a:pt x="791" y="89"/>
                  <a:pt x="794" y="88"/>
                  <a:pt x="790" y="82"/>
                </a:cubicBezTo>
                <a:cubicBezTo>
                  <a:pt x="787" y="76"/>
                  <a:pt x="788" y="72"/>
                  <a:pt x="795" y="68"/>
                </a:cubicBezTo>
                <a:cubicBezTo>
                  <a:pt x="786" y="65"/>
                  <a:pt x="777" y="63"/>
                  <a:pt x="769" y="59"/>
                </a:cubicBezTo>
                <a:cubicBezTo>
                  <a:pt x="761" y="56"/>
                  <a:pt x="753" y="52"/>
                  <a:pt x="747" y="45"/>
                </a:cubicBezTo>
                <a:cubicBezTo>
                  <a:pt x="760" y="42"/>
                  <a:pt x="760" y="42"/>
                  <a:pt x="779" y="51"/>
                </a:cubicBezTo>
                <a:cubicBezTo>
                  <a:pt x="791" y="57"/>
                  <a:pt x="797" y="56"/>
                  <a:pt x="804" y="47"/>
                </a:cubicBezTo>
                <a:cubicBezTo>
                  <a:pt x="811" y="37"/>
                  <a:pt x="811" y="37"/>
                  <a:pt x="817" y="48"/>
                </a:cubicBezTo>
                <a:cubicBezTo>
                  <a:pt x="817" y="49"/>
                  <a:pt x="818" y="50"/>
                  <a:pt x="818" y="51"/>
                </a:cubicBezTo>
                <a:cubicBezTo>
                  <a:pt x="832" y="77"/>
                  <a:pt x="846" y="78"/>
                  <a:pt x="865" y="56"/>
                </a:cubicBezTo>
                <a:cubicBezTo>
                  <a:pt x="872" y="47"/>
                  <a:pt x="882" y="41"/>
                  <a:pt x="893" y="39"/>
                </a:cubicBezTo>
                <a:cubicBezTo>
                  <a:pt x="905" y="38"/>
                  <a:pt x="915" y="42"/>
                  <a:pt x="926" y="46"/>
                </a:cubicBezTo>
                <a:cubicBezTo>
                  <a:pt x="939" y="52"/>
                  <a:pt x="953" y="58"/>
                  <a:pt x="967" y="60"/>
                </a:cubicBezTo>
                <a:cubicBezTo>
                  <a:pt x="978" y="61"/>
                  <a:pt x="989" y="64"/>
                  <a:pt x="998" y="69"/>
                </a:cubicBezTo>
                <a:cubicBezTo>
                  <a:pt x="1005" y="73"/>
                  <a:pt x="1014" y="77"/>
                  <a:pt x="1022" y="74"/>
                </a:cubicBezTo>
                <a:cubicBezTo>
                  <a:pt x="1032" y="70"/>
                  <a:pt x="1037" y="75"/>
                  <a:pt x="1042" y="82"/>
                </a:cubicBezTo>
                <a:cubicBezTo>
                  <a:pt x="1051" y="95"/>
                  <a:pt x="1056" y="110"/>
                  <a:pt x="1056" y="127"/>
                </a:cubicBezTo>
                <a:cubicBezTo>
                  <a:pt x="1056" y="131"/>
                  <a:pt x="1056" y="135"/>
                  <a:pt x="1062" y="137"/>
                </a:cubicBezTo>
                <a:cubicBezTo>
                  <a:pt x="1068" y="140"/>
                  <a:pt x="1070" y="135"/>
                  <a:pt x="1073" y="132"/>
                </a:cubicBezTo>
                <a:cubicBezTo>
                  <a:pt x="1075" y="129"/>
                  <a:pt x="1077" y="126"/>
                  <a:pt x="1079" y="124"/>
                </a:cubicBezTo>
                <a:cubicBezTo>
                  <a:pt x="1087" y="115"/>
                  <a:pt x="1098" y="113"/>
                  <a:pt x="1109" y="112"/>
                </a:cubicBezTo>
                <a:cubicBezTo>
                  <a:pt x="1118" y="112"/>
                  <a:pt x="1118" y="120"/>
                  <a:pt x="1122" y="125"/>
                </a:cubicBezTo>
                <a:cubicBezTo>
                  <a:pt x="1127" y="116"/>
                  <a:pt x="1135" y="112"/>
                  <a:pt x="1144" y="114"/>
                </a:cubicBezTo>
                <a:cubicBezTo>
                  <a:pt x="1155" y="117"/>
                  <a:pt x="1166" y="116"/>
                  <a:pt x="1177" y="115"/>
                </a:cubicBezTo>
                <a:cubicBezTo>
                  <a:pt x="1200" y="114"/>
                  <a:pt x="1222" y="119"/>
                  <a:pt x="1239" y="137"/>
                </a:cubicBezTo>
                <a:cubicBezTo>
                  <a:pt x="1242" y="140"/>
                  <a:pt x="1245" y="143"/>
                  <a:pt x="1249" y="141"/>
                </a:cubicBezTo>
                <a:cubicBezTo>
                  <a:pt x="1257" y="136"/>
                  <a:pt x="1265" y="137"/>
                  <a:pt x="1273" y="138"/>
                </a:cubicBezTo>
                <a:cubicBezTo>
                  <a:pt x="1276" y="138"/>
                  <a:pt x="1278" y="137"/>
                  <a:pt x="1280" y="134"/>
                </a:cubicBezTo>
                <a:cubicBezTo>
                  <a:pt x="1282" y="129"/>
                  <a:pt x="1286" y="130"/>
                  <a:pt x="1290" y="132"/>
                </a:cubicBezTo>
                <a:cubicBezTo>
                  <a:pt x="1295" y="134"/>
                  <a:pt x="1302" y="133"/>
                  <a:pt x="1303" y="141"/>
                </a:cubicBezTo>
                <a:cubicBezTo>
                  <a:pt x="1303" y="149"/>
                  <a:pt x="1308" y="152"/>
                  <a:pt x="1314" y="154"/>
                </a:cubicBezTo>
                <a:cubicBezTo>
                  <a:pt x="1319" y="156"/>
                  <a:pt x="1325" y="156"/>
                  <a:pt x="1327" y="160"/>
                </a:cubicBezTo>
                <a:cubicBezTo>
                  <a:pt x="1331" y="169"/>
                  <a:pt x="1338" y="167"/>
                  <a:pt x="1346" y="167"/>
                </a:cubicBezTo>
                <a:cubicBezTo>
                  <a:pt x="1349" y="166"/>
                  <a:pt x="1352" y="167"/>
                  <a:pt x="1355" y="167"/>
                </a:cubicBezTo>
                <a:cubicBezTo>
                  <a:pt x="1369" y="168"/>
                  <a:pt x="1383" y="171"/>
                  <a:pt x="1397" y="170"/>
                </a:cubicBezTo>
                <a:cubicBezTo>
                  <a:pt x="1403" y="169"/>
                  <a:pt x="1411" y="169"/>
                  <a:pt x="1413" y="165"/>
                </a:cubicBezTo>
                <a:cubicBezTo>
                  <a:pt x="1415" y="159"/>
                  <a:pt x="1407" y="156"/>
                  <a:pt x="1402" y="153"/>
                </a:cubicBezTo>
                <a:cubicBezTo>
                  <a:pt x="1401" y="152"/>
                  <a:pt x="1400" y="151"/>
                  <a:pt x="1399" y="151"/>
                </a:cubicBezTo>
                <a:cubicBezTo>
                  <a:pt x="1384" y="140"/>
                  <a:pt x="1382" y="129"/>
                  <a:pt x="1394" y="114"/>
                </a:cubicBezTo>
                <a:cubicBezTo>
                  <a:pt x="1398" y="120"/>
                  <a:pt x="1401" y="129"/>
                  <a:pt x="1409" y="133"/>
                </a:cubicBezTo>
                <a:cubicBezTo>
                  <a:pt x="1418" y="137"/>
                  <a:pt x="1425" y="131"/>
                  <a:pt x="1433" y="128"/>
                </a:cubicBezTo>
                <a:cubicBezTo>
                  <a:pt x="1436" y="126"/>
                  <a:pt x="1439" y="127"/>
                  <a:pt x="1438" y="132"/>
                </a:cubicBezTo>
                <a:cubicBezTo>
                  <a:pt x="1437" y="134"/>
                  <a:pt x="1437" y="136"/>
                  <a:pt x="1436" y="138"/>
                </a:cubicBezTo>
                <a:cubicBezTo>
                  <a:pt x="1435" y="141"/>
                  <a:pt x="1434" y="144"/>
                  <a:pt x="1436" y="147"/>
                </a:cubicBezTo>
                <a:cubicBezTo>
                  <a:pt x="1437" y="149"/>
                  <a:pt x="1440" y="146"/>
                  <a:pt x="1442" y="146"/>
                </a:cubicBezTo>
                <a:cubicBezTo>
                  <a:pt x="1449" y="143"/>
                  <a:pt x="1451" y="146"/>
                  <a:pt x="1450" y="152"/>
                </a:cubicBezTo>
                <a:cubicBezTo>
                  <a:pt x="1450" y="154"/>
                  <a:pt x="1448" y="156"/>
                  <a:pt x="1451" y="158"/>
                </a:cubicBezTo>
                <a:cubicBezTo>
                  <a:pt x="1468" y="136"/>
                  <a:pt x="1476" y="134"/>
                  <a:pt x="1503" y="146"/>
                </a:cubicBezTo>
                <a:cubicBezTo>
                  <a:pt x="1504" y="146"/>
                  <a:pt x="1504" y="146"/>
                  <a:pt x="1505" y="147"/>
                </a:cubicBezTo>
                <a:cubicBezTo>
                  <a:pt x="1526" y="157"/>
                  <a:pt x="1548" y="163"/>
                  <a:pt x="1571" y="160"/>
                </a:cubicBezTo>
                <a:cubicBezTo>
                  <a:pt x="1579" y="159"/>
                  <a:pt x="1584" y="162"/>
                  <a:pt x="1587" y="168"/>
                </a:cubicBezTo>
                <a:cubicBezTo>
                  <a:pt x="1591" y="175"/>
                  <a:pt x="1598" y="179"/>
                  <a:pt x="1605" y="180"/>
                </a:cubicBezTo>
                <a:cubicBezTo>
                  <a:pt x="1617" y="183"/>
                  <a:pt x="1630" y="185"/>
                  <a:pt x="1643" y="185"/>
                </a:cubicBezTo>
                <a:cubicBezTo>
                  <a:pt x="1654" y="185"/>
                  <a:pt x="1656" y="181"/>
                  <a:pt x="1652" y="171"/>
                </a:cubicBezTo>
                <a:cubicBezTo>
                  <a:pt x="1651" y="168"/>
                  <a:pt x="1648" y="166"/>
                  <a:pt x="1651" y="163"/>
                </a:cubicBezTo>
                <a:cubicBezTo>
                  <a:pt x="1656" y="159"/>
                  <a:pt x="1655" y="153"/>
                  <a:pt x="1655" y="147"/>
                </a:cubicBezTo>
                <a:cubicBezTo>
                  <a:pt x="1655" y="144"/>
                  <a:pt x="1654" y="140"/>
                  <a:pt x="1658" y="139"/>
                </a:cubicBezTo>
                <a:cubicBezTo>
                  <a:pt x="1662" y="138"/>
                  <a:pt x="1664" y="142"/>
                  <a:pt x="1665" y="145"/>
                </a:cubicBezTo>
                <a:cubicBezTo>
                  <a:pt x="1668" y="153"/>
                  <a:pt x="1671" y="160"/>
                  <a:pt x="1674" y="167"/>
                </a:cubicBezTo>
                <a:cubicBezTo>
                  <a:pt x="1682" y="183"/>
                  <a:pt x="1694" y="191"/>
                  <a:pt x="1712" y="190"/>
                </a:cubicBezTo>
                <a:cubicBezTo>
                  <a:pt x="1721" y="190"/>
                  <a:pt x="1730" y="189"/>
                  <a:pt x="1739" y="189"/>
                </a:cubicBezTo>
                <a:cubicBezTo>
                  <a:pt x="1750" y="188"/>
                  <a:pt x="1756" y="193"/>
                  <a:pt x="1759" y="203"/>
                </a:cubicBezTo>
                <a:cubicBezTo>
                  <a:pt x="1760" y="205"/>
                  <a:pt x="1759" y="208"/>
                  <a:pt x="1762" y="209"/>
                </a:cubicBezTo>
                <a:cubicBezTo>
                  <a:pt x="1766" y="202"/>
                  <a:pt x="1771" y="194"/>
                  <a:pt x="1775" y="186"/>
                </a:cubicBezTo>
                <a:cubicBezTo>
                  <a:pt x="1781" y="177"/>
                  <a:pt x="1781" y="177"/>
                  <a:pt x="1786" y="186"/>
                </a:cubicBezTo>
                <a:cubicBezTo>
                  <a:pt x="1790" y="194"/>
                  <a:pt x="1795" y="196"/>
                  <a:pt x="1803" y="190"/>
                </a:cubicBezTo>
                <a:cubicBezTo>
                  <a:pt x="1810" y="185"/>
                  <a:pt x="1818" y="184"/>
                  <a:pt x="1827" y="186"/>
                </a:cubicBezTo>
                <a:cubicBezTo>
                  <a:pt x="1840" y="188"/>
                  <a:pt x="1852" y="194"/>
                  <a:pt x="1864" y="200"/>
                </a:cubicBezTo>
                <a:cubicBezTo>
                  <a:pt x="1876" y="206"/>
                  <a:pt x="1881" y="205"/>
                  <a:pt x="1890" y="196"/>
                </a:cubicBezTo>
                <a:cubicBezTo>
                  <a:pt x="1900" y="185"/>
                  <a:pt x="1911" y="186"/>
                  <a:pt x="1918" y="199"/>
                </a:cubicBezTo>
                <a:cubicBezTo>
                  <a:pt x="1925" y="210"/>
                  <a:pt x="1925" y="210"/>
                  <a:pt x="1934" y="200"/>
                </a:cubicBezTo>
                <a:cubicBezTo>
                  <a:pt x="1935" y="200"/>
                  <a:pt x="1935" y="199"/>
                  <a:pt x="1936" y="199"/>
                </a:cubicBezTo>
                <a:cubicBezTo>
                  <a:pt x="1940" y="194"/>
                  <a:pt x="1944" y="195"/>
                  <a:pt x="1947" y="201"/>
                </a:cubicBezTo>
                <a:cubicBezTo>
                  <a:pt x="1948" y="204"/>
                  <a:pt x="1949" y="207"/>
                  <a:pt x="1950" y="210"/>
                </a:cubicBezTo>
                <a:cubicBezTo>
                  <a:pt x="1954" y="220"/>
                  <a:pt x="1961" y="225"/>
                  <a:pt x="1971" y="222"/>
                </a:cubicBezTo>
                <a:cubicBezTo>
                  <a:pt x="1988" y="217"/>
                  <a:pt x="2005" y="216"/>
                  <a:pt x="2021" y="207"/>
                </a:cubicBezTo>
                <a:cubicBezTo>
                  <a:pt x="2026" y="204"/>
                  <a:pt x="2032" y="203"/>
                  <a:pt x="2033" y="211"/>
                </a:cubicBezTo>
                <a:cubicBezTo>
                  <a:pt x="2035" y="217"/>
                  <a:pt x="2039" y="217"/>
                  <a:pt x="2043" y="215"/>
                </a:cubicBezTo>
                <a:cubicBezTo>
                  <a:pt x="2051" y="212"/>
                  <a:pt x="2060" y="212"/>
                  <a:pt x="2068" y="212"/>
                </a:cubicBezTo>
                <a:cubicBezTo>
                  <a:pt x="2081" y="212"/>
                  <a:pt x="2086" y="208"/>
                  <a:pt x="2089" y="196"/>
                </a:cubicBezTo>
                <a:cubicBezTo>
                  <a:pt x="2090" y="189"/>
                  <a:pt x="2093" y="189"/>
                  <a:pt x="2099" y="189"/>
                </a:cubicBezTo>
                <a:cubicBezTo>
                  <a:pt x="2106" y="189"/>
                  <a:pt x="2113" y="195"/>
                  <a:pt x="2120" y="189"/>
                </a:cubicBezTo>
                <a:cubicBezTo>
                  <a:pt x="2126" y="184"/>
                  <a:pt x="2123" y="175"/>
                  <a:pt x="2126" y="167"/>
                </a:cubicBezTo>
                <a:cubicBezTo>
                  <a:pt x="2131" y="174"/>
                  <a:pt x="2133" y="180"/>
                  <a:pt x="2132" y="187"/>
                </a:cubicBezTo>
                <a:cubicBezTo>
                  <a:pt x="2130" y="201"/>
                  <a:pt x="2116" y="203"/>
                  <a:pt x="2107" y="210"/>
                </a:cubicBezTo>
                <a:cubicBezTo>
                  <a:pt x="2123" y="223"/>
                  <a:pt x="2133" y="222"/>
                  <a:pt x="2144" y="205"/>
                </a:cubicBezTo>
                <a:cubicBezTo>
                  <a:pt x="2146" y="202"/>
                  <a:pt x="2149" y="199"/>
                  <a:pt x="2151" y="195"/>
                </a:cubicBezTo>
                <a:cubicBezTo>
                  <a:pt x="2156" y="187"/>
                  <a:pt x="2161" y="180"/>
                  <a:pt x="2171" y="178"/>
                </a:cubicBezTo>
                <a:cubicBezTo>
                  <a:pt x="2175" y="177"/>
                  <a:pt x="2175" y="174"/>
                  <a:pt x="2176" y="170"/>
                </a:cubicBezTo>
                <a:cubicBezTo>
                  <a:pt x="2178" y="164"/>
                  <a:pt x="2177" y="156"/>
                  <a:pt x="2183" y="150"/>
                </a:cubicBezTo>
                <a:cubicBezTo>
                  <a:pt x="2184" y="153"/>
                  <a:pt x="2185" y="155"/>
                  <a:pt x="2186" y="158"/>
                </a:cubicBezTo>
                <a:cubicBezTo>
                  <a:pt x="2192" y="168"/>
                  <a:pt x="2198" y="170"/>
                  <a:pt x="2208" y="164"/>
                </a:cubicBezTo>
                <a:cubicBezTo>
                  <a:pt x="2217" y="158"/>
                  <a:pt x="2227" y="157"/>
                  <a:pt x="2237" y="159"/>
                </a:cubicBezTo>
                <a:cubicBezTo>
                  <a:pt x="2244" y="161"/>
                  <a:pt x="2251" y="162"/>
                  <a:pt x="2259" y="164"/>
                </a:cubicBezTo>
                <a:cubicBezTo>
                  <a:pt x="2281" y="169"/>
                  <a:pt x="2303" y="175"/>
                  <a:pt x="2323" y="186"/>
                </a:cubicBezTo>
                <a:cubicBezTo>
                  <a:pt x="2331" y="190"/>
                  <a:pt x="2332" y="195"/>
                  <a:pt x="2328" y="202"/>
                </a:cubicBezTo>
                <a:cubicBezTo>
                  <a:pt x="2324" y="208"/>
                  <a:pt x="2319" y="212"/>
                  <a:pt x="2313" y="216"/>
                </a:cubicBezTo>
                <a:cubicBezTo>
                  <a:pt x="2307" y="221"/>
                  <a:pt x="2299" y="224"/>
                  <a:pt x="2293" y="231"/>
                </a:cubicBezTo>
                <a:cubicBezTo>
                  <a:pt x="2327" y="230"/>
                  <a:pt x="2359" y="230"/>
                  <a:pt x="2384" y="204"/>
                </a:cubicBezTo>
                <a:cubicBezTo>
                  <a:pt x="2387" y="202"/>
                  <a:pt x="2391" y="200"/>
                  <a:pt x="2395" y="202"/>
                </a:cubicBezTo>
                <a:cubicBezTo>
                  <a:pt x="2399" y="205"/>
                  <a:pt x="2402" y="208"/>
                  <a:pt x="2402" y="214"/>
                </a:cubicBezTo>
                <a:cubicBezTo>
                  <a:pt x="2402" y="217"/>
                  <a:pt x="2400" y="220"/>
                  <a:pt x="2398" y="223"/>
                </a:cubicBezTo>
                <a:cubicBezTo>
                  <a:pt x="2393" y="231"/>
                  <a:pt x="2385" y="237"/>
                  <a:pt x="2381" y="246"/>
                </a:cubicBezTo>
                <a:cubicBezTo>
                  <a:pt x="2377" y="255"/>
                  <a:pt x="2380" y="269"/>
                  <a:pt x="2387" y="272"/>
                </a:cubicBezTo>
                <a:cubicBezTo>
                  <a:pt x="2395" y="276"/>
                  <a:pt x="2401" y="270"/>
                  <a:pt x="2407" y="265"/>
                </a:cubicBezTo>
                <a:cubicBezTo>
                  <a:pt x="2411" y="262"/>
                  <a:pt x="2411" y="258"/>
                  <a:pt x="2412" y="254"/>
                </a:cubicBezTo>
                <a:cubicBezTo>
                  <a:pt x="2415" y="232"/>
                  <a:pt x="2423" y="225"/>
                  <a:pt x="2445" y="227"/>
                </a:cubicBezTo>
                <a:cubicBezTo>
                  <a:pt x="2455" y="228"/>
                  <a:pt x="2464" y="227"/>
                  <a:pt x="2473" y="224"/>
                </a:cubicBezTo>
                <a:cubicBezTo>
                  <a:pt x="2498" y="215"/>
                  <a:pt x="2522" y="217"/>
                  <a:pt x="2542" y="238"/>
                </a:cubicBezTo>
                <a:cubicBezTo>
                  <a:pt x="2552" y="248"/>
                  <a:pt x="2552" y="248"/>
                  <a:pt x="2560" y="235"/>
                </a:cubicBezTo>
                <a:cubicBezTo>
                  <a:pt x="2566" y="225"/>
                  <a:pt x="2584" y="220"/>
                  <a:pt x="2589" y="227"/>
                </a:cubicBezTo>
                <a:cubicBezTo>
                  <a:pt x="2597" y="240"/>
                  <a:pt x="2608" y="241"/>
                  <a:pt x="2621" y="241"/>
                </a:cubicBezTo>
                <a:cubicBezTo>
                  <a:pt x="2628" y="240"/>
                  <a:pt x="2636" y="238"/>
                  <a:pt x="2643" y="243"/>
                </a:cubicBezTo>
                <a:cubicBezTo>
                  <a:pt x="2651" y="249"/>
                  <a:pt x="2655" y="246"/>
                  <a:pt x="2659" y="238"/>
                </a:cubicBezTo>
                <a:cubicBezTo>
                  <a:pt x="2661" y="234"/>
                  <a:pt x="2663" y="230"/>
                  <a:pt x="2668" y="233"/>
                </a:cubicBezTo>
                <a:cubicBezTo>
                  <a:pt x="2672" y="236"/>
                  <a:pt x="2675" y="239"/>
                  <a:pt x="2672" y="245"/>
                </a:cubicBezTo>
                <a:cubicBezTo>
                  <a:pt x="2670" y="249"/>
                  <a:pt x="2667" y="253"/>
                  <a:pt x="2665" y="258"/>
                </a:cubicBezTo>
                <a:cubicBezTo>
                  <a:pt x="2658" y="274"/>
                  <a:pt x="2668" y="286"/>
                  <a:pt x="2685" y="285"/>
                </a:cubicBezTo>
                <a:cubicBezTo>
                  <a:pt x="2689" y="285"/>
                  <a:pt x="2693" y="283"/>
                  <a:pt x="2697" y="282"/>
                </a:cubicBezTo>
                <a:cubicBezTo>
                  <a:pt x="2701" y="281"/>
                  <a:pt x="2705" y="280"/>
                  <a:pt x="2708" y="283"/>
                </a:cubicBezTo>
                <a:cubicBezTo>
                  <a:pt x="2724" y="297"/>
                  <a:pt x="2742" y="292"/>
                  <a:pt x="2759" y="289"/>
                </a:cubicBezTo>
                <a:cubicBezTo>
                  <a:pt x="2761" y="288"/>
                  <a:pt x="2763" y="288"/>
                  <a:pt x="2762" y="285"/>
                </a:cubicBezTo>
                <a:cubicBezTo>
                  <a:pt x="2761" y="282"/>
                  <a:pt x="2761" y="278"/>
                  <a:pt x="2758" y="275"/>
                </a:cubicBezTo>
                <a:cubicBezTo>
                  <a:pt x="2756" y="273"/>
                  <a:pt x="2755" y="276"/>
                  <a:pt x="2754" y="277"/>
                </a:cubicBezTo>
                <a:cubicBezTo>
                  <a:pt x="2745" y="284"/>
                  <a:pt x="2737" y="285"/>
                  <a:pt x="2729" y="279"/>
                </a:cubicBezTo>
                <a:cubicBezTo>
                  <a:pt x="2720" y="273"/>
                  <a:pt x="2716" y="262"/>
                  <a:pt x="2719" y="253"/>
                </a:cubicBezTo>
                <a:cubicBezTo>
                  <a:pt x="2720" y="248"/>
                  <a:pt x="2723" y="247"/>
                  <a:pt x="2727" y="251"/>
                </a:cubicBezTo>
                <a:cubicBezTo>
                  <a:pt x="2734" y="257"/>
                  <a:pt x="2738" y="255"/>
                  <a:pt x="2745" y="248"/>
                </a:cubicBezTo>
                <a:cubicBezTo>
                  <a:pt x="2754" y="237"/>
                  <a:pt x="2775" y="234"/>
                  <a:pt x="2783" y="241"/>
                </a:cubicBezTo>
                <a:cubicBezTo>
                  <a:pt x="2789" y="247"/>
                  <a:pt x="2794" y="247"/>
                  <a:pt x="2800" y="245"/>
                </a:cubicBezTo>
                <a:cubicBezTo>
                  <a:pt x="2808" y="243"/>
                  <a:pt x="2816" y="243"/>
                  <a:pt x="2821" y="252"/>
                </a:cubicBezTo>
                <a:cubicBezTo>
                  <a:pt x="2824" y="258"/>
                  <a:pt x="2830" y="256"/>
                  <a:pt x="2835" y="254"/>
                </a:cubicBezTo>
                <a:cubicBezTo>
                  <a:pt x="2840" y="252"/>
                  <a:pt x="2845" y="249"/>
                  <a:pt x="2850" y="251"/>
                </a:cubicBezTo>
                <a:cubicBezTo>
                  <a:pt x="2857" y="252"/>
                  <a:pt x="2854" y="259"/>
                  <a:pt x="2858" y="267"/>
                </a:cubicBezTo>
                <a:cubicBezTo>
                  <a:pt x="2863" y="246"/>
                  <a:pt x="2882" y="252"/>
                  <a:pt x="2895" y="243"/>
                </a:cubicBezTo>
                <a:cubicBezTo>
                  <a:pt x="2893" y="247"/>
                  <a:pt x="2892" y="249"/>
                  <a:pt x="2891" y="251"/>
                </a:cubicBezTo>
                <a:cubicBezTo>
                  <a:pt x="2885" y="266"/>
                  <a:pt x="2889" y="272"/>
                  <a:pt x="2905" y="272"/>
                </a:cubicBezTo>
                <a:cubicBezTo>
                  <a:pt x="2916" y="271"/>
                  <a:pt x="2926" y="271"/>
                  <a:pt x="2937" y="272"/>
                </a:cubicBezTo>
                <a:cubicBezTo>
                  <a:pt x="2954" y="275"/>
                  <a:pt x="2970" y="281"/>
                  <a:pt x="2984" y="291"/>
                </a:cubicBezTo>
                <a:cubicBezTo>
                  <a:pt x="2995" y="298"/>
                  <a:pt x="3000" y="296"/>
                  <a:pt x="3004" y="285"/>
                </a:cubicBezTo>
                <a:cubicBezTo>
                  <a:pt x="3007" y="272"/>
                  <a:pt x="3014" y="268"/>
                  <a:pt x="3027" y="271"/>
                </a:cubicBezTo>
                <a:cubicBezTo>
                  <a:pt x="3035" y="272"/>
                  <a:pt x="3043" y="274"/>
                  <a:pt x="3052" y="273"/>
                </a:cubicBezTo>
                <a:cubicBezTo>
                  <a:pt x="3057" y="273"/>
                  <a:pt x="3062" y="275"/>
                  <a:pt x="3065" y="280"/>
                </a:cubicBezTo>
                <a:cubicBezTo>
                  <a:pt x="3066" y="282"/>
                  <a:pt x="3066" y="284"/>
                  <a:pt x="3069" y="282"/>
                </a:cubicBezTo>
                <a:cubicBezTo>
                  <a:pt x="3081" y="273"/>
                  <a:pt x="3095" y="275"/>
                  <a:pt x="3108" y="276"/>
                </a:cubicBezTo>
                <a:cubicBezTo>
                  <a:pt x="3121" y="277"/>
                  <a:pt x="3133" y="276"/>
                  <a:pt x="3143" y="266"/>
                </a:cubicBezTo>
                <a:cubicBezTo>
                  <a:pt x="3147" y="262"/>
                  <a:pt x="3150" y="263"/>
                  <a:pt x="3153" y="268"/>
                </a:cubicBezTo>
                <a:cubicBezTo>
                  <a:pt x="3159" y="278"/>
                  <a:pt x="3160" y="278"/>
                  <a:pt x="3168" y="271"/>
                </a:cubicBezTo>
                <a:cubicBezTo>
                  <a:pt x="3182" y="259"/>
                  <a:pt x="3197" y="251"/>
                  <a:pt x="3216" y="256"/>
                </a:cubicBezTo>
                <a:cubicBezTo>
                  <a:pt x="3222" y="257"/>
                  <a:pt x="3229" y="259"/>
                  <a:pt x="3236" y="260"/>
                </a:cubicBezTo>
                <a:cubicBezTo>
                  <a:pt x="3241" y="262"/>
                  <a:pt x="3248" y="261"/>
                  <a:pt x="3246" y="270"/>
                </a:cubicBezTo>
                <a:cubicBezTo>
                  <a:pt x="3245" y="274"/>
                  <a:pt x="3250" y="278"/>
                  <a:pt x="3253" y="280"/>
                </a:cubicBezTo>
                <a:cubicBezTo>
                  <a:pt x="3265" y="287"/>
                  <a:pt x="3278" y="290"/>
                  <a:pt x="3292" y="288"/>
                </a:cubicBezTo>
                <a:cubicBezTo>
                  <a:pt x="3304" y="286"/>
                  <a:pt x="3304" y="285"/>
                  <a:pt x="3302" y="273"/>
                </a:cubicBezTo>
                <a:cubicBezTo>
                  <a:pt x="3300" y="266"/>
                  <a:pt x="3301" y="261"/>
                  <a:pt x="3307" y="256"/>
                </a:cubicBezTo>
                <a:cubicBezTo>
                  <a:pt x="3305" y="266"/>
                  <a:pt x="3309" y="273"/>
                  <a:pt x="3318" y="275"/>
                </a:cubicBezTo>
                <a:cubicBezTo>
                  <a:pt x="3331" y="277"/>
                  <a:pt x="3342" y="281"/>
                  <a:pt x="3340" y="299"/>
                </a:cubicBezTo>
                <a:cubicBezTo>
                  <a:pt x="3347" y="284"/>
                  <a:pt x="3358" y="283"/>
                  <a:pt x="3371" y="286"/>
                </a:cubicBezTo>
                <a:cubicBezTo>
                  <a:pt x="3377" y="288"/>
                  <a:pt x="3382" y="285"/>
                  <a:pt x="3387" y="282"/>
                </a:cubicBezTo>
                <a:cubicBezTo>
                  <a:pt x="3401" y="274"/>
                  <a:pt x="3409" y="277"/>
                  <a:pt x="3412" y="292"/>
                </a:cubicBezTo>
                <a:cubicBezTo>
                  <a:pt x="3414" y="300"/>
                  <a:pt x="3417" y="299"/>
                  <a:pt x="3421" y="294"/>
                </a:cubicBezTo>
                <a:cubicBezTo>
                  <a:pt x="3427" y="288"/>
                  <a:pt x="3433" y="285"/>
                  <a:pt x="3442" y="291"/>
                </a:cubicBezTo>
                <a:cubicBezTo>
                  <a:pt x="3439" y="294"/>
                  <a:pt x="3436" y="296"/>
                  <a:pt x="3434" y="298"/>
                </a:cubicBezTo>
                <a:cubicBezTo>
                  <a:pt x="3429" y="303"/>
                  <a:pt x="3429" y="308"/>
                  <a:pt x="3435" y="312"/>
                </a:cubicBezTo>
                <a:cubicBezTo>
                  <a:pt x="3440" y="316"/>
                  <a:pt x="3444" y="316"/>
                  <a:pt x="3447" y="310"/>
                </a:cubicBezTo>
                <a:cubicBezTo>
                  <a:pt x="3455" y="298"/>
                  <a:pt x="3467" y="292"/>
                  <a:pt x="3478" y="285"/>
                </a:cubicBezTo>
                <a:cubicBezTo>
                  <a:pt x="3486" y="281"/>
                  <a:pt x="3494" y="279"/>
                  <a:pt x="3503" y="282"/>
                </a:cubicBezTo>
                <a:cubicBezTo>
                  <a:pt x="3512" y="285"/>
                  <a:pt x="3521" y="285"/>
                  <a:pt x="3530" y="284"/>
                </a:cubicBezTo>
                <a:cubicBezTo>
                  <a:pt x="3540" y="282"/>
                  <a:pt x="3551" y="281"/>
                  <a:pt x="3559" y="289"/>
                </a:cubicBezTo>
                <a:cubicBezTo>
                  <a:pt x="3568" y="297"/>
                  <a:pt x="3573" y="294"/>
                  <a:pt x="3580" y="287"/>
                </a:cubicBezTo>
                <a:cubicBezTo>
                  <a:pt x="3590" y="279"/>
                  <a:pt x="3596" y="279"/>
                  <a:pt x="3605" y="288"/>
                </a:cubicBezTo>
                <a:cubicBezTo>
                  <a:pt x="3608" y="290"/>
                  <a:pt x="3610" y="293"/>
                  <a:pt x="3612" y="295"/>
                </a:cubicBezTo>
                <a:cubicBezTo>
                  <a:pt x="3620" y="303"/>
                  <a:pt x="3629" y="305"/>
                  <a:pt x="3640" y="304"/>
                </a:cubicBezTo>
                <a:cubicBezTo>
                  <a:pt x="3649" y="303"/>
                  <a:pt x="3652" y="296"/>
                  <a:pt x="3655" y="289"/>
                </a:cubicBezTo>
                <a:cubicBezTo>
                  <a:pt x="3659" y="280"/>
                  <a:pt x="3671" y="272"/>
                  <a:pt x="3678" y="276"/>
                </a:cubicBezTo>
                <a:cubicBezTo>
                  <a:pt x="3694" y="284"/>
                  <a:pt x="3704" y="277"/>
                  <a:pt x="3716" y="270"/>
                </a:cubicBezTo>
                <a:cubicBezTo>
                  <a:pt x="3719" y="269"/>
                  <a:pt x="3723" y="269"/>
                  <a:pt x="3726" y="268"/>
                </a:cubicBezTo>
                <a:cubicBezTo>
                  <a:pt x="3744" y="266"/>
                  <a:pt x="3762" y="273"/>
                  <a:pt x="3782" y="271"/>
                </a:cubicBezTo>
                <a:cubicBezTo>
                  <a:pt x="3774" y="277"/>
                  <a:pt x="3771" y="283"/>
                  <a:pt x="3769" y="291"/>
                </a:cubicBezTo>
                <a:cubicBezTo>
                  <a:pt x="3768" y="294"/>
                  <a:pt x="3768" y="298"/>
                  <a:pt x="3765" y="300"/>
                </a:cubicBezTo>
                <a:cubicBezTo>
                  <a:pt x="3762" y="303"/>
                  <a:pt x="3760" y="307"/>
                  <a:pt x="3764" y="310"/>
                </a:cubicBezTo>
                <a:cubicBezTo>
                  <a:pt x="3768" y="313"/>
                  <a:pt x="3771" y="312"/>
                  <a:pt x="3774" y="309"/>
                </a:cubicBezTo>
                <a:cubicBezTo>
                  <a:pt x="3778" y="305"/>
                  <a:pt x="3781" y="301"/>
                  <a:pt x="3785" y="297"/>
                </a:cubicBezTo>
                <a:cubicBezTo>
                  <a:pt x="3788" y="293"/>
                  <a:pt x="3791" y="294"/>
                  <a:pt x="3793" y="299"/>
                </a:cubicBezTo>
                <a:cubicBezTo>
                  <a:pt x="3795" y="303"/>
                  <a:pt x="3795" y="307"/>
                  <a:pt x="3799" y="310"/>
                </a:cubicBezTo>
                <a:cubicBezTo>
                  <a:pt x="3816" y="321"/>
                  <a:pt x="3836" y="319"/>
                  <a:pt x="3850" y="305"/>
                </a:cubicBezTo>
                <a:cubicBezTo>
                  <a:pt x="3854" y="302"/>
                  <a:pt x="3858" y="298"/>
                  <a:pt x="3862" y="294"/>
                </a:cubicBezTo>
                <a:cubicBezTo>
                  <a:pt x="3862" y="298"/>
                  <a:pt x="3862" y="302"/>
                  <a:pt x="3861" y="306"/>
                </a:cubicBezTo>
                <a:cubicBezTo>
                  <a:pt x="3861" y="315"/>
                  <a:pt x="3864" y="317"/>
                  <a:pt x="3872" y="315"/>
                </a:cubicBezTo>
                <a:cubicBezTo>
                  <a:pt x="3878" y="314"/>
                  <a:pt x="3883" y="313"/>
                  <a:pt x="3889" y="311"/>
                </a:cubicBezTo>
                <a:cubicBezTo>
                  <a:pt x="3896" y="309"/>
                  <a:pt x="3899" y="305"/>
                  <a:pt x="3899" y="298"/>
                </a:cubicBezTo>
                <a:cubicBezTo>
                  <a:pt x="3898" y="291"/>
                  <a:pt x="3894" y="286"/>
                  <a:pt x="3894" y="279"/>
                </a:cubicBezTo>
                <a:cubicBezTo>
                  <a:pt x="3900" y="283"/>
                  <a:pt x="3904" y="287"/>
                  <a:pt x="3909" y="291"/>
                </a:cubicBezTo>
                <a:cubicBezTo>
                  <a:pt x="3914" y="295"/>
                  <a:pt x="3919" y="295"/>
                  <a:pt x="3924" y="291"/>
                </a:cubicBezTo>
                <a:cubicBezTo>
                  <a:pt x="3943" y="273"/>
                  <a:pt x="3949" y="273"/>
                  <a:pt x="3972" y="286"/>
                </a:cubicBezTo>
                <a:cubicBezTo>
                  <a:pt x="3984" y="292"/>
                  <a:pt x="4005" y="287"/>
                  <a:pt x="4010" y="275"/>
                </a:cubicBezTo>
                <a:cubicBezTo>
                  <a:pt x="4012" y="269"/>
                  <a:pt x="4014" y="270"/>
                  <a:pt x="4019" y="271"/>
                </a:cubicBezTo>
                <a:cubicBezTo>
                  <a:pt x="4032" y="274"/>
                  <a:pt x="4034" y="273"/>
                  <a:pt x="4042" y="261"/>
                </a:cubicBezTo>
                <a:cubicBezTo>
                  <a:pt x="4042" y="260"/>
                  <a:pt x="4042" y="259"/>
                  <a:pt x="4043" y="259"/>
                </a:cubicBezTo>
                <a:cubicBezTo>
                  <a:pt x="4046" y="255"/>
                  <a:pt x="4049" y="253"/>
                  <a:pt x="4054" y="253"/>
                </a:cubicBezTo>
                <a:cubicBezTo>
                  <a:pt x="4060" y="253"/>
                  <a:pt x="4058" y="258"/>
                  <a:pt x="4059" y="261"/>
                </a:cubicBezTo>
                <a:cubicBezTo>
                  <a:pt x="4062" y="271"/>
                  <a:pt x="4065" y="274"/>
                  <a:pt x="4074" y="269"/>
                </a:cubicBezTo>
                <a:cubicBezTo>
                  <a:pt x="4087" y="263"/>
                  <a:pt x="4100" y="262"/>
                  <a:pt x="4114" y="262"/>
                </a:cubicBezTo>
                <a:cubicBezTo>
                  <a:pt x="4124" y="262"/>
                  <a:pt x="4134" y="260"/>
                  <a:pt x="4144" y="256"/>
                </a:cubicBezTo>
                <a:cubicBezTo>
                  <a:pt x="4148" y="254"/>
                  <a:pt x="4150" y="255"/>
                  <a:pt x="4152" y="259"/>
                </a:cubicBezTo>
                <a:cubicBezTo>
                  <a:pt x="4157" y="267"/>
                  <a:pt x="4166" y="270"/>
                  <a:pt x="4175" y="269"/>
                </a:cubicBezTo>
                <a:cubicBezTo>
                  <a:pt x="4187" y="268"/>
                  <a:pt x="4198" y="266"/>
                  <a:pt x="4211" y="271"/>
                </a:cubicBezTo>
                <a:cubicBezTo>
                  <a:pt x="4208" y="266"/>
                  <a:pt x="4207" y="262"/>
                  <a:pt x="4205" y="259"/>
                </a:cubicBezTo>
                <a:cubicBezTo>
                  <a:pt x="4202" y="254"/>
                  <a:pt x="4204" y="250"/>
                  <a:pt x="4209" y="249"/>
                </a:cubicBezTo>
                <a:cubicBezTo>
                  <a:pt x="4224" y="246"/>
                  <a:pt x="4235" y="234"/>
                  <a:pt x="4247" y="226"/>
                </a:cubicBezTo>
                <a:cubicBezTo>
                  <a:pt x="4264" y="214"/>
                  <a:pt x="4282" y="205"/>
                  <a:pt x="4303" y="203"/>
                </a:cubicBezTo>
                <a:cubicBezTo>
                  <a:pt x="4309" y="203"/>
                  <a:pt x="4310" y="205"/>
                  <a:pt x="4309" y="210"/>
                </a:cubicBezTo>
                <a:cubicBezTo>
                  <a:pt x="4309" y="218"/>
                  <a:pt x="4303" y="222"/>
                  <a:pt x="4297" y="226"/>
                </a:cubicBezTo>
                <a:cubicBezTo>
                  <a:pt x="4293" y="230"/>
                  <a:pt x="4292" y="233"/>
                  <a:pt x="4295" y="238"/>
                </a:cubicBezTo>
                <a:cubicBezTo>
                  <a:pt x="4298" y="242"/>
                  <a:pt x="4302" y="241"/>
                  <a:pt x="4306" y="240"/>
                </a:cubicBezTo>
                <a:cubicBezTo>
                  <a:pt x="4311" y="238"/>
                  <a:pt x="4317" y="235"/>
                  <a:pt x="4322" y="233"/>
                </a:cubicBezTo>
                <a:cubicBezTo>
                  <a:pt x="4325" y="231"/>
                  <a:pt x="4330" y="228"/>
                  <a:pt x="4333" y="232"/>
                </a:cubicBezTo>
                <a:cubicBezTo>
                  <a:pt x="4337" y="236"/>
                  <a:pt x="4333" y="240"/>
                  <a:pt x="4331" y="244"/>
                </a:cubicBezTo>
                <a:cubicBezTo>
                  <a:pt x="4330" y="246"/>
                  <a:pt x="4327" y="248"/>
                  <a:pt x="4329" y="250"/>
                </a:cubicBezTo>
                <a:cubicBezTo>
                  <a:pt x="4331" y="253"/>
                  <a:pt x="4334" y="250"/>
                  <a:pt x="4336" y="249"/>
                </a:cubicBezTo>
                <a:cubicBezTo>
                  <a:pt x="4354" y="242"/>
                  <a:pt x="4371" y="231"/>
                  <a:pt x="4387" y="218"/>
                </a:cubicBezTo>
                <a:cubicBezTo>
                  <a:pt x="4410" y="199"/>
                  <a:pt x="4431" y="177"/>
                  <a:pt x="4456" y="160"/>
                </a:cubicBezTo>
                <a:cubicBezTo>
                  <a:pt x="4458" y="159"/>
                  <a:pt x="4460" y="156"/>
                  <a:pt x="4463" y="158"/>
                </a:cubicBezTo>
                <a:cubicBezTo>
                  <a:pt x="4466" y="160"/>
                  <a:pt x="4467" y="163"/>
                  <a:pt x="4466" y="166"/>
                </a:cubicBezTo>
                <a:cubicBezTo>
                  <a:pt x="4466" y="172"/>
                  <a:pt x="4464" y="178"/>
                  <a:pt x="4462" y="184"/>
                </a:cubicBezTo>
                <a:cubicBezTo>
                  <a:pt x="4460" y="189"/>
                  <a:pt x="4458" y="195"/>
                  <a:pt x="4460" y="200"/>
                </a:cubicBezTo>
                <a:cubicBezTo>
                  <a:pt x="4462" y="206"/>
                  <a:pt x="4466" y="208"/>
                  <a:pt x="4470" y="203"/>
                </a:cubicBezTo>
                <a:cubicBezTo>
                  <a:pt x="4474" y="199"/>
                  <a:pt x="4477" y="195"/>
                  <a:pt x="4481" y="191"/>
                </a:cubicBezTo>
                <a:cubicBezTo>
                  <a:pt x="4485" y="185"/>
                  <a:pt x="4490" y="182"/>
                  <a:pt x="4495" y="189"/>
                </a:cubicBezTo>
                <a:cubicBezTo>
                  <a:pt x="4497" y="191"/>
                  <a:pt x="4499" y="192"/>
                  <a:pt x="4501" y="191"/>
                </a:cubicBezTo>
                <a:cubicBezTo>
                  <a:pt x="4506" y="188"/>
                  <a:pt x="4512" y="189"/>
                  <a:pt x="4517" y="188"/>
                </a:cubicBezTo>
                <a:cubicBezTo>
                  <a:pt x="4532" y="187"/>
                  <a:pt x="4536" y="184"/>
                  <a:pt x="4540" y="170"/>
                </a:cubicBezTo>
                <a:cubicBezTo>
                  <a:pt x="4543" y="157"/>
                  <a:pt x="4551" y="151"/>
                  <a:pt x="4565" y="150"/>
                </a:cubicBezTo>
                <a:cubicBezTo>
                  <a:pt x="4569" y="150"/>
                  <a:pt x="4574" y="151"/>
                  <a:pt x="4578" y="151"/>
                </a:cubicBezTo>
                <a:cubicBezTo>
                  <a:pt x="4610" y="149"/>
                  <a:pt x="4636" y="139"/>
                  <a:pt x="4652" y="109"/>
                </a:cubicBezTo>
                <a:cubicBezTo>
                  <a:pt x="4658" y="99"/>
                  <a:pt x="4667" y="92"/>
                  <a:pt x="4679" y="91"/>
                </a:cubicBezTo>
                <a:cubicBezTo>
                  <a:pt x="4684" y="90"/>
                  <a:pt x="4689" y="89"/>
                  <a:pt x="4694" y="89"/>
                </a:cubicBezTo>
                <a:cubicBezTo>
                  <a:pt x="4705" y="87"/>
                  <a:pt x="4715" y="86"/>
                  <a:pt x="4722" y="76"/>
                </a:cubicBezTo>
                <a:cubicBezTo>
                  <a:pt x="4728" y="68"/>
                  <a:pt x="4730" y="67"/>
                  <a:pt x="4735" y="76"/>
                </a:cubicBezTo>
                <a:cubicBezTo>
                  <a:pt x="4740" y="84"/>
                  <a:pt x="4745" y="83"/>
                  <a:pt x="4750" y="77"/>
                </a:cubicBezTo>
                <a:cubicBezTo>
                  <a:pt x="4754" y="73"/>
                  <a:pt x="4758" y="66"/>
                  <a:pt x="4766" y="68"/>
                </a:cubicBezTo>
                <a:cubicBezTo>
                  <a:pt x="4769" y="69"/>
                  <a:pt x="4768" y="66"/>
                  <a:pt x="4768" y="65"/>
                </a:cubicBezTo>
                <a:cubicBezTo>
                  <a:pt x="4765" y="56"/>
                  <a:pt x="4769" y="48"/>
                  <a:pt x="4770" y="40"/>
                </a:cubicBezTo>
                <a:cubicBezTo>
                  <a:pt x="4771" y="33"/>
                  <a:pt x="4777" y="32"/>
                  <a:pt x="4783" y="33"/>
                </a:cubicBezTo>
                <a:cubicBezTo>
                  <a:pt x="4788" y="34"/>
                  <a:pt x="4789" y="39"/>
                  <a:pt x="4788" y="43"/>
                </a:cubicBezTo>
                <a:cubicBezTo>
                  <a:pt x="4787" y="49"/>
                  <a:pt x="4787" y="55"/>
                  <a:pt x="4786" y="60"/>
                </a:cubicBezTo>
                <a:cubicBezTo>
                  <a:pt x="4793" y="50"/>
                  <a:pt x="4798" y="40"/>
                  <a:pt x="4804" y="30"/>
                </a:cubicBezTo>
                <a:cubicBezTo>
                  <a:pt x="4810" y="20"/>
                  <a:pt x="4817" y="12"/>
                  <a:pt x="4828" y="7"/>
                </a:cubicBezTo>
                <a:cubicBezTo>
                  <a:pt x="4833" y="5"/>
                  <a:pt x="4835" y="7"/>
                  <a:pt x="4835" y="12"/>
                </a:cubicBezTo>
                <a:cubicBezTo>
                  <a:pt x="4835" y="18"/>
                  <a:pt x="4832" y="23"/>
                  <a:pt x="4828" y="28"/>
                </a:cubicBezTo>
                <a:cubicBezTo>
                  <a:pt x="4824" y="34"/>
                  <a:pt x="4819" y="39"/>
                  <a:pt x="4819" y="47"/>
                </a:cubicBezTo>
                <a:cubicBezTo>
                  <a:pt x="4829" y="41"/>
                  <a:pt x="4839" y="42"/>
                  <a:pt x="4849" y="49"/>
                </a:cubicBezTo>
                <a:cubicBezTo>
                  <a:pt x="4843" y="56"/>
                  <a:pt x="4835" y="61"/>
                  <a:pt x="4828" y="67"/>
                </a:cubicBezTo>
                <a:cubicBezTo>
                  <a:pt x="4819" y="75"/>
                  <a:pt x="4815" y="84"/>
                  <a:pt x="4816" y="96"/>
                </a:cubicBezTo>
                <a:cubicBezTo>
                  <a:pt x="4816" y="101"/>
                  <a:pt x="4819" y="101"/>
                  <a:pt x="4822" y="99"/>
                </a:cubicBezTo>
                <a:cubicBezTo>
                  <a:pt x="4826" y="95"/>
                  <a:pt x="4830" y="91"/>
                  <a:pt x="4834" y="87"/>
                </a:cubicBezTo>
                <a:cubicBezTo>
                  <a:pt x="4847" y="74"/>
                  <a:pt x="4851" y="74"/>
                  <a:pt x="4861" y="90"/>
                </a:cubicBezTo>
                <a:cubicBezTo>
                  <a:pt x="4861" y="90"/>
                  <a:pt x="4862" y="90"/>
                  <a:pt x="4863" y="90"/>
                </a:cubicBezTo>
                <a:cubicBezTo>
                  <a:pt x="4872" y="76"/>
                  <a:pt x="4886" y="69"/>
                  <a:pt x="4902" y="66"/>
                </a:cubicBezTo>
                <a:cubicBezTo>
                  <a:pt x="4923" y="61"/>
                  <a:pt x="4944" y="60"/>
                  <a:pt x="4963" y="44"/>
                </a:cubicBezTo>
                <a:cubicBezTo>
                  <a:pt x="4962" y="52"/>
                  <a:pt x="4958" y="57"/>
                  <a:pt x="4955" y="63"/>
                </a:cubicBezTo>
                <a:cubicBezTo>
                  <a:pt x="4951" y="73"/>
                  <a:pt x="4952" y="76"/>
                  <a:pt x="4964" y="76"/>
                </a:cubicBezTo>
                <a:cubicBezTo>
                  <a:pt x="4979" y="76"/>
                  <a:pt x="4994" y="79"/>
                  <a:pt x="5005" y="92"/>
                </a:cubicBezTo>
                <a:cubicBezTo>
                  <a:pt x="5009" y="97"/>
                  <a:pt x="5012" y="103"/>
                  <a:pt x="5015" y="108"/>
                </a:cubicBezTo>
                <a:cubicBezTo>
                  <a:pt x="5019" y="116"/>
                  <a:pt x="5025" y="121"/>
                  <a:pt x="5032" y="126"/>
                </a:cubicBezTo>
                <a:cubicBezTo>
                  <a:pt x="5038" y="129"/>
                  <a:pt x="5042" y="125"/>
                  <a:pt x="5047" y="124"/>
                </a:cubicBezTo>
                <a:cubicBezTo>
                  <a:pt x="5056" y="122"/>
                  <a:pt x="5063" y="127"/>
                  <a:pt x="5064" y="137"/>
                </a:cubicBezTo>
                <a:cubicBezTo>
                  <a:pt x="5065" y="143"/>
                  <a:pt x="5066" y="149"/>
                  <a:pt x="5067" y="155"/>
                </a:cubicBezTo>
                <a:cubicBezTo>
                  <a:pt x="5069" y="165"/>
                  <a:pt x="5066" y="173"/>
                  <a:pt x="5056" y="177"/>
                </a:cubicBezTo>
                <a:cubicBezTo>
                  <a:pt x="5049" y="179"/>
                  <a:pt x="5046" y="189"/>
                  <a:pt x="5038" y="186"/>
                </a:cubicBezTo>
                <a:cubicBezTo>
                  <a:pt x="5031" y="184"/>
                  <a:pt x="5031" y="175"/>
                  <a:pt x="5027" y="169"/>
                </a:cubicBezTo>
                <a:cubicBezTo>
                  <a:pt x="5023" y="162"/>
                  <a:pt x="5019" y="162"/>
                  <a:pt x="5014" y="167"/>
                </a:cubicBezTo>
                <a:cubicBezTo>
                  <a:pt x="5004" y="175"/>
                  <a:pt x="4998" y="183"/>
                  <a:pt x="5000" y="196"/>
                </a:cubicBezTo>
                <a:cubicBezTo>
                  <a:pt x="5001" y="201"/>
                  <a:pt x="5000" y="205"/>
                  <a:pt x="5000" y="210"/>
                </a:cubicBezTo>
                <a:cubicBezTo>
                  <a:pt x="5000" y="210"/>
                  <a:pt x="4999" y="210"/>
                  <a:pt x="4999" y="211"/>
                </a:cubicBezTo>
                <a:cubicBezTo>
                  <a:pt x="5000" y="211"/>
                  <a:pt x="5001" y="211"/>
                  <a:pt x="5001" y="211"/>
                </a:cubicBezTo>
                <a:cubicBezTo>
                  <a:pt x="5022" y="207"/>
                  <a:pt x="5040" y="199"/>
                  <a:pt x="5058" y="188"/>
                </a:cubicBezTo>
                <a:cubicBezTo>
                  <a:pt x="5067" y="181"/>
                  <a:pt x="5078" y="177"/>
                  <a:pt x="5090" y="177"/>
                </a:cubicBezTo>
                <a:cubicBezTo>
                  <a:pt x="5100" y="178"/>
                  <a:pt x="5105" y="174"/>
                  <a:pt x="5106" y="164"/>
                </a:cubicBezTo>
                <a:cubicBezTo>
                  <a:pt x="5107" y="158"/>
                  <a:pt x="5110" y="156"/>
                  <a:pt x="5115" y="160"/>
                </a:cubicBezTo>
                <a:cubicBezTo>
                  <a:pt x="5121" y="166"/>
                  <a:pt x="5127" y="165"/>
                  <a:pt x="5133" y="159"/>
                </a:cubicBezTo>
                <a:cubicBezTo>
                  <a:pt x="5145" y="145"/>
                  <a:pt x="5165" y="138"/>
                  <a:pt x="5169" y="117"/>
                </a:cubicBezTo>
                <a:cubicBezTo>
                  <a:pt x="5170" y="117"/>
                  <a:pt x="5170" y="116"/>
                  <a:pt x="5171" y="115"/>
                </a:cubicBezTo>
                <a:cubicBezTo>
                  <a:pt x="5174" y="113"/>
                  <a:pt x="5176" y="111"/>
                  <a:pt x="5180" y="113"/>
                </a:cubicBezTo>
                <a:cubicBezTo>
                  <a:pt x="5183" y="115"/>
                  <a:pt x="5185" y="117"/>
                  <a:pt x="5185" y="121"/>
                </a:cubicBezTo>
                <a:cubicBezTo>
                  <a:pt x="5185" y="126"/>
                  <a:pt x="5182" y="129"/>
                  <a:pt x="5180" y="132"/>
                </a:cubicBezTo>
                <a:cubicBezTo>
                  <a:pt x="5174" y="140"/>
                  <a:pt x="5167" y="148"/>
                  <a:pt x="5161" y="156"/>
                </a:cubicBezTo>
                <a:cubicBezTo>
                  <a:pt x="5160" y="156"/>
                  <a:pt x="5160" y="157"/>
                  <a:pt x="5160" y="158"/>
                </a:cubicBezTo>
                <a:cubicBezTo>
                  <a:pt x="5159" y="158"/>
                  <a:pt x="5159" y="159"/>
                  <a:pt x="5158" y="159"/>
                </a:cubicBezTo>
                <a:cubicBezTo>
                  <a:pt x="5159" y="159"/>
                  <a:pt x="5160" y="159"/>
                  <a:pt x="5161" y="159"/>
                </a:cubicBezTo>
                <a:cubicBezTo>
                  <a:pt x="5161" y="159"/>
                  <a:pt x="5162" y="158"/>
                  <a:pt x="5163" y="158"/>
                </a:cubicBezTo>
                <a:cubicBezTo>
                  <a:pt x="5172" y="154"/>
                  <a:pt x="5182" y="150"/>
                  <a:pt x="5191" y="146"/>
                </a:cubicBezTo>
                <a:cubicBezTo>
                  <a:pt x="5202" y="142"/>
                  <a:pt x="5213" y="138"/>
                  <a:pt x="5221" y="128"/>
                </a:cubicBezTo>
                <a:cubicBezTo>
                  <a:pt x="5226" y="120"/>
                  <a:pt x="5231" y="121"/>
                  <a:pt x="5237" y="128"/>
                </a:cubicBezTo>
                <a:cubicBezTo>
                  <a:pt x="5242" y="135"/>
                  <a:pt x="5240" y="140"/>
                  <a:pt x="5235" y="145"/>
                </a:cubicBezTo>
                <a:cubicBezTo>
                  <a:pt x="5228" y="154"/>
                  <a:pt x="5221" y="163"/>
                  <a:pt x="5215" y="172"/>
                </a:cubicBezTo>
                <a:cubicBezTo>
                  <a:pt x="5209" y="179"/>
                  <a:pt x="5206" y="187"/>
                  <a:pt x="5206" y="196"/>
                </a:cubicBezTo>
                <a:cubicBezTo>
                  <a:pt x="5214" y="194"/>
                  <a:pt x="5216" y="187"/>
                  <a:pt x="5219" y="182"/>
                </a:cubicBezTo>
                <a:cubicBezTo>
                  <a:pt x="5225" y="170"/>
                  <a:pt x="5235" y="162"/>
                  <a:pt x="5249" y="160"/>
                </a:cubicBezTo>
                <a:cubicBezTo>
                  <a:pt x="5262" y="158"/>
                  <a:pt x="5275" y="158"/>
                  <a:pt x="5287" y="153"/>
                </a:cubicBezTo>
                <a:cubicBezTo>
                  <a:pt x="5304" y="146"/>
                  <a:pt x="5313" y="148"/>
                  <a:pt x="5321" y="166"/>
                </a:cubicBezTo>
                <a:cubicBezTo>
                  <a:pt x="5325" y="176"/>
                  <a:pt x="5333" y="175"/>
                  <a:pt x="5339" y="166"/>
                </a:cubicBezTo>
                <a:cubicBezTo>
                  <a:pt x="5344" y="161"/>
                  <a:pt x="5346" y="154"/>
                  <a:pt x="5354" y="151"/>
                </a:cubicBezTo>
                <a:cubicBezTo>
                  <a:pt x="5363" y="173"/>
                  <a:pt x="5381" y="188"/>
                  <a:pt x="5395" y="207"/>
                </a:cubicBezTo>
                <a:cubicBezTo>
                  <a:pt x="5411" y="228"/>
                  <a:pt x="5419" y="250"/>
                  <a:pt x="5404" y="276"/>
                </a:cubicBezTo>
                <a:cubicBezTo>
                  <a:pt x="5397" y="290"/>
                  <a:pt x="5390" y="304"/>
                  <a:pt x="5382" y="317"/>
                </a:cubicBezTo>
                <a:cubicBezTo>
                  <a:pt x="5376" y="326"/>
                  <a:pt x="5367" y="333"/>
                  <a:pt x="5356" y="336"/>
                </a:cubicBezTo>
                <a:cubicBezTo>
                  <a:pt x="5355" y="330"/>
                  <a:pt x="5356" y="326"/>
                  <a:pt x="5354" y="321"/>
                </a:cubicBezTo>
                <a:cubicBezTo>
                  <a:pt x="5338" y="330"/>
                  <a:pt x="5332" y="337"/>
                  <a:pt x="5327" y="353"/>
                </a:cubicBezTo>
                <a:cubicBezTo>
                  <a:pt x="5323" y="362"/>
                  <a:pt x="5318" y="369"/>
                  <a:pt x="5308" y="370"/>
                </a:cubicBezTo>
                <a:cubicBezTo>
                  <a:pt x="5297" y="371"/>
                  <a:pt x="5287" y="376"/>
                  <a:pt x="5278" y="379"/>
                </a:cubicBezTo>
                <a:cubicBezTo>
                  <a:pt x="5268" y="383"/>
                  <a:pt x="5258" y="384"/>
                  <a:pt x="5249" y="382"/>
                </a:cubicBezTo>
                <a:cubicBezTo>
                  <a:pt x="5232" y="378"/>
                  <a:pt x="5225" y="381"/>
                  <a:pt x="5222" y="397"/>
                </a:cubicBezTo>
                <a:cubicBezTo>
                  <a:pt x="5220" y="409"/>
                  <a:pt x="5214" y="415"/>
                  <a:pt x="5204" y="420"/>
                </a:cubicBezTo>
                <a:cubicBezTo>
                  <a:pt x="5199" y="421"/>
                  <a:pt x="5194" y="424"/>
                  <a:pt x="5189" y="427"/>
                </a:cubicBezTo>
                <a:cubicBezTo>
                  <a:pt x="5162" y="440"/>
                  <a:pt x="5131" y="440"/>
                  <a:pt x="5103" y="448"/>
                </a:cubicBezTo>
                <a:cubicBezTo>
                  <a:pt x="5095" y="450"/>
                  <a:pt x="5087" y="451"/>
                  <a:pt x="5078" y="450"/>
                </a:cubicBezTo>
                <a:cubicBezTo>
                  <a:pt x="5053" y="449"/>
                  <a:pt x="5045" y="455"/>
                  <a:pt x="5037" y="479"/>
                </a:cubicBezTo>
                <a:cubicBezTo>
                  <a:pt x="5034" y="489"/>
                  <a:pt x="5029" y="497"/>
                  <a:pt x="5021" y="503"/>
                </a:cubicBezTo>
                <a:cubicBezTo>
                  <a:pt x="5008" y="513"/>
                  <a:pt x="5002" y="530"/>
                  <a:pt x="5006" y="545"/>
                </a:cubicBezTo>
                <a:cubicBezTo>
                  <a:pt x="5007" y="548"/>
                  <a:pt x="5008" y="550"/>
                  <a:pt x="5011" y="550"/>
                </a:cubicBezTo>
                <a:cubicBezTo>
                  <a:pt x="5014" y="551"/>
                  <a:pt x="5017" y="549"/>
                  <a:pt x="5017" y="546"/>
                </a:cubicBezTo>
                <a:cubicBezTo>
                  <a:pt x="5018" y="543"/>
                  <a:pt x="5018" y="541"/>
                  <a:pt x="5018" y="538"/>
                </a:cubicBezTo>
                <a:cubicBezTo>
                  <a:pt x="5016" y="521"/>
                  <a:pt x="5020" y="518"/>
                  <a:pt x="5036" y="517"/>
                </a:cubicBezTo>
                <a:cubicBezTo>
                  <a:pt x="5050" y="516"/>
                  <a:pt x="5063" y="522"/>
                  <a:pt x="5077" y="521"/>
                </a:cubicBezTo>
                <a:cubicBezTo>
                  <a:pt x="5072" y="529"/>
                  <a:pt x="5068" y="537"/>
                  <a:pt x="5063" y="545"/>
                </a:cubicBezTo>
                <a:cubicBezTo>
                  <a:pt x="5062" y="548"/>
                  <a:pt x="5060" y="552"/>
                  <a:pt x="5063" y="554"/>
                </a:cubicBezTo>
                <a:cubicBezTo>
                  <a:pt x="5066" y="556"/>
                  <a:pt x="5070" y="553"/>
                  <a:pt x="5072" y="551"/>
                </a:cubicBezTo>
                <a:cubicBezTo>
                  <a:pt x="5075" y="547"/>
                  <a:pt x="5078" y="543"/>
                  <a:pt x="5083" y="541"/>
                </a:cubicBezTo>
                <a:cubicBezTo>
                  <a:pt x="5092" y="536"/>
                  <a:pt x="5096" y="538"/>
                  <a:pt x="5097" y="548"/>
                </a:cubicBezTo>
                <a:cubicBezTo>
                  <a:pt x="5098" y="561"/>
                  <a:pt x="5101" y="563"/>
                  <a:pt x="5114" y="562"/>
                </a:cubicBezTo>
                <a:cubicBezTo>
                  <a:pt x="5122" y="561"/>
                  <a:pt x="5125" y="564"/>
                  <a:pt x="5123" y="572"/>
                </a:cubicBezTo>
                <a:cubicBezTo>
                  <a:pt x="5122" y="575"/>
                  <a:pt x="5121" y="577"/>
                  <a:pt x="5120" y="579"/>
                </a:cubicBezTo>
                <a:cubicBezTo>
                  <a:pt x="5118" y="586"/>
                  <a:pt x="5120" y="591"/>
                  <a:pt x="5128" y="592"/>
                </a:cubicBezTo>
                <a:cubicBezTo>
                  <a:pt x="5147" y="592"/>
                  <a:pt x="5162" y="603"/>
                  <a:pt x="5179" y="609"/>
                </a:cubicBezTo>
                <a:cubicBezTo>
                  <a:pt x="5183" y="611"/>
                  <a:pt x="5186" y="614"/>
                  <a:pt x="5189" y="618"/>
                </a:cubicBezTo>
                <a:cubicBezTo>
                  <a:pt x="5198" y="628"/>
                  <a:pt x="5197" y="638"/>
                  <a:pt x="5185" y="644"/>
                </a:cubicBezTo>
                <a:cubicBezTo>
                  <a:pt x="5175" y="650"/>
                  <a:pt x="5165" y="655"/>
                  <a:pt x="5154" y="659"/>
                </a:cubicBezTo>
                <a:cubicBezTo>
                  <a:pt x="5119" y="673"/>
                  <a:pt x="5084" y="689"/>
                  <a:pt x="5051" y="708"/>
                </a:cubicBezTo>
                <a:cubicBezTo>
                  <a:pt x="5043" y="712"/>
                  <a:pt x="5034" y="716"/>
                  <a:pt x="5028" y="723"/>
                </a:cubicBezTo>
                <a:cubicBezTo>
                  <a:pt x="5005" y="749"/>
                  <a:pt x="4976" y="765"/>
                  <a:pt x="4943" y="774"/>
                </a:cubicBezTo>
                <a:cubicBezTo>
                  <a:pt x="4940" y="775"/>
                  <a:pt x="4936" y="776"/>
                  <a:pt x="4936" y="779"/>
                </a:cubicBezTo>
                <a:cubicBezTo>
                  <a:pt x="4935" y="790"/>
                  <a:pt x="4930" y="799"/>
                  <a:pt x="4927" y="809"/>
                </a:cubicBezTo>
                <a:cubicBezTo>
                  <a:pt x="4926" y="815"/>
                  <a:pt x="4926" y="819"/>
                  <a:pt x="4931" y="823"/>
                </a:cubicBezTo>
                <a:cubicBezTo>
                  <a:pt x="4935" y="827"/>
                  <a:pt x="4939" y="823"/>
                  <a:pt x="4942" y="821"/>
                </a:cubicBezTo>
                <a:cubicBezTo>
                  <a:pt x="4969" y="806"/>
                  <a:pt x="4996" y="790"/>
                  <a:pt x="5024" y="775"/>
                </a:cubicBezTo>
                <a:cubicBezTo>
                  <a:pt x="5054" y="759"/>
                  <a:pt x="5085" y="747"/>
                  <a:pt x="5119" y="744"/>
                </a:cubicBezTo>
                <a:cubicBezTo>
                  <a:pt x="5123" y="744"/>
                  <a:pt x="5129" y="742"/>
                  <a:pt x="5131" y="745"/>
                </a:cubicBezTo>
                <a:cubicBezTo>
                  <a:pt x="5133" y="749"/>
                  <a:pt x="5130" y="754"/>
                  <a:pt x="5128" y="758"/>
                </a:cubicBezTo>
                <a:cubicBezTo>
                  <a:pt x="5126" y="760"/>
                  <a:pt x="5125" y="762"/>
                  <a:pt x="5123" y="764"/>
                </a:cubicBezTo>
                <a:cubicBezTo>
                  <a:pt x="5120" y="770"/>
                  <a:pt x="5115" y="775"/>
                  <a:pt x="5114" y="782"/>
                </a:cubicBezTo>
                <a:cubicBezTo>
                  <a:pt x="5137" y="783"/>
                  <a:pt x="5158" y="793"/>
                  <a:pt x="5181" y="790"/>
                </a:cubicBezTo>
                <a:cubicBezTo>
                  <a:pt x="5186" y="789"/>
                  <a:pt x="5190" y="792"/>
                  <a:pt x="5185" y="798"/>
                </a:cubicBezTo>
                <a:cubicBezTo>
                  <a:pt x="5182" y="802"/>
                  <a:pt x="5181" y="808"/>
                  <a:pt x="5182" y="813"/>
                </a:cubicBezTo>
                <a:cubicBezTo>
                  <a:pt x="5186" y="833"/>
                  <a:pt x="5180" y="848"/>
                  <a:pt x="5166" y="863"/>
                </a:cubicBezTo>
                <a:cubicBezTo>
                  <a:pt x="5144" y="887"/>
                  <a:pt x="5126" y="914"/>
                  <a:pt x="5101" y="934"/>
                </a:cubicBezTo>
                <a:cubicBezTo>
                  <a:pt x="5083" y="949"/>
                  <a:pt x="5066" y="963"/>
                  <a:pt x="5050" y="980"/>
                </a:cubicBezTo>
                <a:cubicBezTo>
                  <a:pt x="5037" y="993"/>
                  <a:pt x="5022" y="1002"/>
                  <a:pt x="5004" y="1008"/>
                </a:cubicBezTo>
                <a:cubicBezTo>
                  <a:pt x="4992" y="1013"/>
                  <a:pt x="4980" y="1019"/>
                  <a:pt x="4971" y="1028"/>
                </a:cubicBezTo>
                <a:cubicBezTo>
                  <a:pt x="4950" y="1047"/>
                  <a:pt x="4927" y="1056"/>
                  <a:pt x="4899" y="1055"/>
                </a:cubicBezTo>
                <a:cubicBezTo>
                  <a:pt x="4877" y="1055"/>
                  <a:pt x="4859" y="1063"/>
                  <a:pt x="4846" y="1082"/>
                </a:cubicBezTo>
                <a:cubicBezTo>
                  <a:pt x="4838" y="1094"/>
                  <a:pt x="4829" y="1106"/>
                  <a:pt x="4820" y="1119"/>
                </a:cubicBezTo>
                <a:cubicBezTo>
                  <a:pt x="4808" y="1135"/>
                  <a:pt x="4796" y="1151"/>
                  <a:pt x="4779" y="1163"/>
                </a:cubicBezTo>
                <a:cubicBezTo>
                  <a:pt x="4775" y="1165"/>
                  <a:pt x="4773" y="1165"/>
                  <a:pt x="4770" y="1162"/>
                </a:cubicBezTo>
                <a:cubicBezTo>
                  <a:pt x="4762" y="1155"/>
                  <a:pt x="4754" y="1150"/>
                  <a:pt x="4745" y="1146"/>
                </a:cubicBezTo>
                <a:cubicBezTo>
                  <a:pt x="4729" y="1141"/>
                  <a:pt x="4717" y="1145"/>
                  <a:pt x="4707" y="1158"/>
                </a:cubicBezTo>
                <a:cubicBezTo>
                  <a:pt x="4703" y="1165"/>
                  <a:pt x="4700" y="1172"/>
                  <a:pt x="4697" y="1179"/>
                </a:cubicBezTo>
                <a:cubicBezTo>
                  <a:pt x="4689" y="1196"/>
                  <a:pt x="4682" y="1199"/>
                  <a:pt x="4666" y="1189"/>
                </a:cubicBezTo>
                <a:cubicBezTo>
                  <a:pt x="4666" y="1189"/>
                  <a:pt x="4665" y="1190"/>
                  <a:pt x="4664" y="1190"/>
                </a:cubicBezTo>
                <a:cubicBezTo>
                  <a:pt x="4663" y="1193"/>
                  <a:pt x="4662" y="1195"/>
                  <a:pt x="4661" y="1198"/>
                </a:cubicBezTo>
                <a:cubicBezTo>
                  <a:pt x="4656" y="1212"/>
                  <a:pt x="4652" y="1215"/>
                  <a:pt x="4640" y="1208"/>
                </a:cubicBezTo>
                <a:cubicBezTo>
                  <a:pt x="4618" y="1196"/>
                  <a:pt x="4595" y="1198"/>
                  <a:pt x="4572" y="1204"/>
                </a:cubicBezTo>
                <a:cubicBezTo>
                  <a:pt x="4547" y="1212"/>
                  <a:pt x="4526" y="1223"/>
                  <a:pt x="4516" y="1249"/>
                </a:cubicBezTo>
                <a:cubicBezTo>
                  <a:pt x="4513" y="1257"/>
                  <a:pt x="4508" y="1265"/>
                  <a:pt x="4502" y="1272"/>
                </a:cubicBezTo>
                <a:cubicBezTo>
                  <a:pt x="4491" y="1286"/>
                  <a:pt x="4476" y="1290"/>
                  <a:pt x="4459" y="1286"/>
                </a:cubicBezTo>
                <a:cubicBezTo>
                  <a:pt x="4450" y="1284"/>
                  <a:pt x="4443" y="1285"/>
                  <a:pt x="4436" y="1290"/>
                </a:cubicBezTo>
                <a:cubicBezTo>
                  <a:pt x="4425" y="1298"/>
                  <a:pt x="4414" y="1305"/>
                  <a:pt x="4403" y="1310"/>
                </a:cubicBezTo>
                <a:cubicBezTo>
                  <a:pt x="4369" y="1324"/>
                  <a:pt x="4337" y="1342"/>
                  <a:pt x="4308" y="1365"/>
                </a:cubicBezTo>
                <a:cubicBezTo>
                  <a:pt x="4297" y="1374"/>
                  <a:pt x="4284" y="1380"/>
                  <a:pt x="4269" y="1380"/>
                </a:cubicBezTo>
                <a:cubicBezTo>
                  <a:pt x="4244" y="1381"/>
                  <a:pt x="4224" y="1393"/>
                  <a:pt x="4206" y="1409"/>
                </a:cubicBezTo>
                <a:cubicBezTo>
                  <a:pt x="4199" y="1415"/>
                  <a:pt x="4191" y="1420"/>
                  <a:pt x="4181" y="1420"/>
                </a:cubicBezTo>
                <a:cubicBezTo>
                  <a:pt x="4177" y="1420"/>
                  <a:pt x="4174" y="1421"/>
                  <a:pt x="4171" y="1424"/>
                </a:cubicBezTo>
                <a:cubicBezTo>
                  <a:pt x="4151" y="1443"/>
                  <a:pt x="4125" y="1453"/>
                  <a:pt x="4098" y="1458"/>
                </a:cubicBezTo>
                <a:cubicBezTo>
                  <a:pt x="4090" y="1460"/>
                  <a:pt x="4083" y="1460"/>
                  <a:pt x="4079" y="1453"/>
                </a:cubicBezTo>
                <a:cubicBezTo>
                  <a:pt x="4073" y="1444"/>
                  <a:pt x="4083" y="1443"/>
                  <a:pt x="4086" y="1439"/>
                </a:cubicBezTo>
                <a:cubicBezTo>
                  <a:pt x="4089" y="1433"/>
                  <a:pt x="4095" y="1431"/>
                  <a:pt x="4102" y="1434"/>
                </a:cubicBezTo>
                <a:cubicBezTo>
                  <a:pt x="4115" y="1440"/>
                  <a:pt x="4115" y="1440"/>
                  <a:pt x="4122" y="1428"/>
                </a:cubicBezTo>
                <a:cubicBezTo>
                  <a:pt x="4124" y="1424"/>
                  <a:pt x="4127" y="1420"/>
                  <a:pt x="4130" y="1416"/>
                </a:cubicBezTo>
                <a:cubicBezTo>
                  <a:pt x="4131" y="1414"/>
                  <a:pt x="4132" y="1411"/>
                  <a:pt x="4130" y="1409"/>
                </a:cubicBezTo>
                <a:cubicBezTo>
                  <a:pt x="4128" y="1407"/>
                  <a:pt x="4126" y="1405"/>
                  <a:pt x="4123" y="1407"/>
                </a:cubicBezTo>
                <a:cubicBezTo>
                  <a:pt x="4116" y="1410"/>
                  <a:pt x="4109" y="1406"/>
                  <a:pt x="4103" y="1405"/>
                </a:cubicBezTo>
                <a:cubicBezTo>
                  <a:pt x="4097" y="1404"/>
                  <a:pt x="4090" y="1403"/>
                  <a:pt x="4085" y="1406"/>
                </a:cubicBezTo>
                <a:cubicBezTo>
                  <a:pt x="4057" y="1424"/>
                  <a:pt x="4025" y="1429"/>
                  <a:pt x="3993" y="1431"/>
                </a:cubicBezTo>
                <a:cubicBezTo>
                  <a:pt x="3983" y="1432"/>
                  <a:pt x="3976" y="1434"/>
                  <a:pt x="3971" y="1443"/>
                </a:cubicBezTo>
                <a:cubicBezTo>
                  <a:pt x="3968" y="1450"/>
                  <a:pt x="3964" y="1450"/>
                  <a:pt x="3959" y="1444"/>
                </a:cubicBezTo>
                <a:cubicBezTo>
                  <a:pt x="3956" y="1439"/>
                  <a:pt x="3952" y="1435"/>
                  <a:pt x="3945" y="1438"/>
                </a:cubicBezTo>
                <a:cubicBezTo>
                  <a:pt x="3937" y="1442"/>
                  <a:pt x="3930" y="1447"/>
                  <a:pt x="3926" y="1454"/>
                </a:cubicBezTo>
                <a:cubicBezTo>
                  <a:pt x="3923" y="1460"/>
                  <a:pt x="3919" y="1462"/>
                  <a:pt x="3912" y="1462"/>
                </a:cubicBezTo>
                <a:cubicBezTo>
                  <a:pt x="3909" y="1462"/>
                  <a:pt x="3906" y="1462"/>
                  <a:pt x="3903" y="1463"/>
                </a:cubicBezTo>
                <a:cubicBezTo>
                  <a:pt x="3884" y="1468"/>
                  <a:pt x="3865" y="1473"/>
                  <a:pt x="3845" y="1477"/>
                </a:cubicBezTo>
                <a:cubicBezTo>
                  <a:pt x="3837" y="1478"/>
                  <a:pt x="3830" y="1480"/>
                  <a:pt x="3825" y="1487"/>
                </a:cubicBezTo>
                <a:cubicBezTo>
                  <a:pt x="3821" y="1491"/>
                  <a:pt x="3817" y="1493"/>
                  <a:pt x="3812" y="1489"/>
                </a:cubicBezTo>
                <a:cubicBezTo>
                  <a:pt x="3799" y="1479"/>
                  <a:pt x="3786" y="1481"/>
                  <a:pt x="3771" y="1484"/>
                </a:cubicBezTo>
                <a:cubicBezTo>
                  <a:pt x="3733" y="1493"/>
                  <a:pt x="3696" y="1497"/>
                  <a:pt x="3658" y="1486"/>
                </a:cubicBezTo>
                <a:cubicBezTo>
                  <a:pt x="3644" y="1482"/>
                  <a:pt x="3630" y="1481"/>
                  <a:pt x="3616" y="1484"/>
                </a:cubicBezTo>
                <a:cubicBezTo>
                  <a:pt x="3593" y="1488"/>
                  <a:pt x="3570" y="1491"/>
                  <a:pt x="3547" y="1492"/>
                </a:cubicBezTo>
                <a:cubicBezTo>
                  <a:pt x="3516" y="1493"/>
                  <a:pt x="3485" y="1492"/>
                  <a:pt x="3454" y="1502"/>
                </a:cubicBezTo>
                <a:cubicBezTo>
                  <a:pt x="3429" y="1511"/>
                  <a:pt x="3403" y="1514"/>
                  <a:pt x="3376" y="1516"/>
                </a:cubicBezTo>
                <a:cubicBezTo>
                  <a:pt x="3351" y="1517"/>
                  <a:pt x="3326" y="1517"/>
                  <a:pt x="3301" y="1524"/>
                </a:cubicBezTo>
                <a:cubicBezTo>
                  <a:pt x="3283" y="1529"/>
                  <a:pt x="3265" y="1531"/>
                  <a:pt x="3247" y="1533"/>
                </a:cubicBezTo>
                <a:cubicBezTo>
                  <a:pt x="3172" y="1538"/>
                  <a:pt x="3098" y="1548"/>
                  <a:pt x="3025" y="1556"/>
                </a:cubicBezTo>
                <a:cubicBezTo>
                  <a:pt x="2944" y="1566"/>
                  <a:pt x="2864" y="1577"/>
                  <a:pt x="2783" y="1585"/>
                </a:cubicBezTo>
                <a:cubicBezTo>
                  <a:pt x="2706" y="1593"/>
                  <a:pt x="2629" y="1598"/>
                  <a:pt x="2552" y="1598"/>
                </a:cubicBezTo>
                <a:cubicBezTo>
                  <a:pt x="2493" y="1598"/>
                  <a:pt x="2434" y="1601"/>
                  <a:pt x="2375" y="1606"/>
                </a:cubicBezTo>
                <a:cubicBezTo>
                  <a:pt x="2330" y="1610"/>
                  <a:pt x="2285" y="1614"/>
                  <a:pt x="2240" y="1616"/>
                </a:cubicBezTo>
                <a:cubicBezTo>
                  <a:pt x="2208" y="1617"/>
                  <a:pt x="2176" y="1618"/>
                  <a:pt x="2143" y="1620"/>
                </a:cubicBezTo>
                <a:cubicBezTo>
                  <a:pt x="2123" y="1620"/>
                  <a:pt x="2102" y="1620"/>
                  <a:pt x="2082" y="1621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 sz="2700"/>
          </a:p>
        </p:txBody>
      </p:sp>
      <p:grpSp>
        <p:nvGrpSpPr>
          <p:cNvPr id="16" name="Group 15"/>
          <p:cNvGrpSpPr/>
          <p:nvPr/>
        </p:nvGrpSpPr>
        <p:grpSpPr>
          <a:xfrm>
            <a:off x="629671" y="1264209"/>
            <a:ext cx="2062760" cy="1143160"/>
            <a:chOff x="773154" y="3138879"/>
            <a:chExt cx="2862742" cy="1586502"/>
          </a:xfrm>
        </p:grpSpPr>
        <p:grpSp>
          <p:nvGrpSpPr>
            <p:cNvPr id="17" name="Group 16"/>
            <p:cNvGrpSpPr/>
            <p:nvPr userDrawn="1"/>
          </p:nvGrpSpPr>
          <p:grpSpPr>
            <a:xfrm>
              <a:off x="945641" y="3138879"/>
              <a:ext cx="2513902" cy="1391026"/>
              <a:chOff x="1618104" y="4774278"/>
              <a:chExt cx="2513902" cy="1391026"/>
            </a:xfrm>
          </p:grpSpPr>
          <p:sp>
            <p:nvSpPr>
              <p:cNvPr id="19" name="Rectangle 18"/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0" name="Group 19"/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1" name="Group 20"/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3" name="Rounded Rectangle 3"/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4" name="Rectangle 23"/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5" name="Trapezoid 24"/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2" name="Rectangle 21"/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sp>
          <p:nvSpPr>
            <p:cNvPr id="18" name="Oval 17"/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6" name="Freeform: Shape 25"/>
          <p:cNvSpPr/>
          <p:nvPr/>
        </p:nvSpPr>
        <p:spPr bwMode="auto">
          <a:xfrm>
            <a:off x="3406597" y="5423852"/>
            <a:ext cx="5921925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ko-KR" altLang="en-US" sz="2700"/>
          </a:p>
        </p:txBody>
      </p:sp>
      <p:grpSp>
        <p:nvGrpSpPr>
          <p:cNvPr id="27" name="Group 26"/>
          <p:cNvGrpSpPr/>
          <p:nvPr/>
        </p:nvGrpSpPr>
        <p:grpSpPr>
          <a:xfrm>
            <a:off x="8182342" y="835133"/>
            <a:ext cx="1764909" cy="5187735"/>
            <a:chOff x="6471827" y="627534"/>
            <a:chExt cx="1298611" cy="4144897"/>
          </a:xfrm>
        </p:grpSpPr>
        <p:sp>
          <p:nvSpPr>
            <p:cNvPr id="28" name="Oval 27"/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30" name="Freeform 10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700" dirty="0"/>
                  <a:t> </a:t>
                </a:r>
                <a:endParaRPr lang="ko-KR" altLang="en-US" sz="2700" dirty="0"/>
              </a:p>
            </p:txBody>
          </p:sp>
          <p:sp>
            <p:nvSpPr>
              <p:cNvPr id="31" name="Freeform 11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Freeform 12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Freeform 13"/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Freeform 14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Freeform 15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Freeform 16"/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Freeform 17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Freeform 18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Freeform 19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Freeform 20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Freeform 21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Freeform 22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-1" fmla="*/ 196595 w 200477"/>
                  <a:gd name="connsiteY0-2" fmla="*/ 136842 h 252445"/>
                  <a:gd name="connsiteX1-3" fmla="*/ 191515 w 200477"/>
                  <a:gd name="connsiteY1-4" fmla="*/ 80962 h 252445"/>
                  <a:gd name="connsiteX2-5" fmla="*/ 181355 w 200477"/>
                  <a:gd name="connsiteY2-6" fmla="*/ 40322 h 252445"/>
                  <a:gd name="connsiteX3-7" fmla="*/ 155955 w 200477"/>
                  <a:gd name="connsiteY3-8" fmla="*/ 9842 h 252445"/>
                  <a:gd name="connsiteX4-9" fmla="*/ 155955 w 200477"/>
                  <a:gd name="connsiteY4-10" fmla="*/ 50482 h 252445"/>
                  <a:gd name="connsiteX5-11" fmla="*/ 110235 w 200477"/>
                  <a:gd name="connsiteY5-12" fmla="*/ 65722 h 252445"/>
                  <a:gd name="connsiteX6-13" fmla="*/ 64515 w 200477"/>
                  <a:gd name="connsiteY6-14" fmla="*/ 65722 h 252445"/>
                  <a:gd name="connsiteX7-15" fmla="*/ 23875 w 200477"/>
                  <a:gd name="connsiteY7-16" fmla="*/ 20002 h 252445"/>
                  <a:gd name="connsiteX8-17" fmla="*/ 3555 w 200477"/>
                  <a:gd name="connsiteY8-18" fmla="*/ 4762 h 252445"/>
                  <a:gd name="connsiteX9-19" fmla="*/ 3555 w 200477"/>
                  <a:gd name="connsiteY9-20" fmla="*/ 101282 h 252445"/>
                  <a:gd name="connsiteX10-21" fmla="*/ 39115 w 200477"/>
                  <a:gd name="connsiteY10-22" fmla="*/ 243522 h 252445"/>
                  <a:gd name="connsiteX11-23" fmla="*/ 130555 w 200477"/>
                  <a:gd name="connsiteY11-24" fmla="*/ 228282 h 252445"/>
                  <a:gd name="connsiteX12-25" fmla="*/ 196595 w 200477"/>
                  <a:gd name="connsiteY12-26" fmla="*/ 136842 h 2524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3" name="Rounded Rectangle 3"/>
          <p:cNvSpPr/>
          <p:nvPr/>
        </p:nvSpPr>
        <p:spPr>
          <a:xfrm>
            <a:off x="2706540" y="1262389"/>
            <a:ext cx="1245933" cy="1014178"/>
          </a:xfrm>
          <a:custGeom>
            <a:avLst/>
            <a:gdLst/>
            <a:ahLst/>
            <a:cxnLst/>
            <a:rect l="l" t="t" r="r" b="b"/>
            <a:pathLst>
              <a:path w="2481182" h="2019660">
                <a:moveTo>
                  <a:pt x="1240591" y="1481245"/>
                </a:moveTo>
                <a:cubicBezTo>
                  <a:pt x="1201062" y="1481245"/>
                  <a:pt x="1169018" y="1511885"/>
                  <a:pt x="1169018" y="1549682"/>
                </a:cubicBezTo>
                <a:cubicBezTo>
                  <a:pt x="1169018" y="1587479"/>
                  <a:pt x="1201062" y="1618119"/>
                  <a:pt x="1240591" y="1618119"/>
                </a:cubicBezTo>
                <a:cubicBezTo>
                  <a:pt x="1280120" y="1618119"/>
                  <a:pt x="1312164" y="1587479"/>
                  <a:pt x="1312164" y="1549682"/>
                </a:cubicBezTo>
                <a:cubicBezTo>
                  <a:pt x="1312164" y="1511885"/>
                  <a:pt x="1280120" y="1481245"/>
                  <a:pt x="1240591" y="1481245"/>
                </a:cubicBezTo>
                <a:close/>
                <a:moveTo>
                  <a:pt x="95430" y="81527"/>
                </a:moveTo>
                <a:lnTo>
                  <a:pt x="95430" y="91249"/>
                </a:lnTo>
                <a:lnTo>
                  <a:pt x="95430" y="1336786"/>
                </a:lnTo>
                <a:lnTo>
                  <a:pt x="95430" y="1414360"/>
                </a:lnTo>
                <a:lnTo>
                  <a:pt x="2385752" y="1414360"/>
                </a:lnTo>
                <a:lnTo>
                  <a:pt x="2385752" y="1336786"/>
                </a:lnTo>
                <a:lnTo>
                  <a:pt x="2385752" y="91249"/>
                </a:lnTo>
                <a:lnTo>
                  <a:pt x="2385752" y="81527"/>
                </a:lnTo>
                <a:close/>
                <a:moveTo>
                  <a:pt x="82232" y="0"/>
                </a:moveTo>
                <a:lnTo>
                  <a:pt x="2398950" y="0"/>
                </a:lnTo>
                <a:cubicBezTo>
                  <a:pt x="2444366" y="0"/>
                  <a:pt x="2481182" y="33399"/>
                  <a:pt x="2481182" y="74597"/>
                </a:cubicBezTo>
                <a:lnTo>
                  <a:pt x="2481182" y="1613510"/>
                </a:lnTo>
                <a:cubicBezTo>
                  <a:pt x="2481182" y="1654709"/>
                  <a:pt x="2444366" y="1688107"/>
                  <a:pt x="2398950" y="1688107"/>
                </a:cubicBezTo>
                <a:lnTo>
                  <a:pt x="1569038" y="1688107"/>
                </a:lnTo>
                <a:lnTo>
                  <a:pt x="1643796" y="1974036"/>
                </a:lnTo>
                <a:lnTo>
                  <a:pt x="1876791" y="1974036"/>
                </a:lnTo>
                <a:cubicBezTo>
                  <a:pt x="1881184" y="1974036"/>
                  <a:pt x="1884744" y="1977440"/>
                  <a:pt x="1884744" y="1981640"/>
                </a:cubicBezTo>
                <a:lnTo>
                  <a:pt x="1884744" y="2012056"/>
                </a:lnTo>
                <a:cubicBezTo>
                  <a:pt x="1884744" y="2016256"/>
                  <a:pt x="1881184" y="2019660"/>
                  <a:pt x="1876791" y="2019660"/>
                </a:cubicBezTo>
                <a:lnTo>
                  <a:pt x="604391" y="2019660"/>
                </a:lnTo>
                <a:cubicBezTo>
                  <a:pt x="599998" y="2019660"/>
                  <a:pt x="596438" y="2016256"/>
                  <a:pt x="596438" y="2012056"/>
                </a:cubicBezTo>
                <a:lnTo>
                  <a:pt x="596438" y="1981640"/>
                </a:lnTo>
                <a:cubicBezTo>
                  <a:pt x="596438" y="1977440"/>
                  <a:pt x="599998" y="1974036"/>
                  <a:pt x="604391" y="1974036"/>
                </a:cubicBezTo>
                <a:lnTo>
                  <a:pt x="837388" y="1974036"/>
                </a:lnTo>
                <a:lnTo>
                  <a:pt x="912145" y="1688107"/>
                </a:lnTo>
                <a:lnTo>
                  <a:pt x="82232" y="1688107"/>
                </a:lnTo>
                <a:cubicBezTo>
                  <a:pt x="36817" y="1688107"/>
                  <a:pt x="0" y="1654709"/>
                  <a:pt x="0" y="1613510"/>
                </a:cubicBezTo>
                <a:lnTo>
                  <a:pt x="0" y="74597"/>
                </a:lnTo>
                <a:cubicBezTo>
                  <a:pt x="0" y="33399"/>
                  <a:pt x="36817" y="0"/>
                  <a:pt x="82232" y="0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/>
          </a:p>
        </p:txBody>
      </p:sp>
      <p:grpSp>
        <p:nvGrpSpPr>
          <p:cNvPr id="45" name="Group 44"/>
          <p:cNvGrpSpPr/>
          <p:nvPr/>
        </p:nvGrpSpPr>
        <p:grpSpPr>
          <a:xfrm>
            <a:off x="4106376" y="2501164"/>
            <a:ext cx="3603561" cy="2929898"/>
            <a:chOff x="1914525" y="1276351"/>
            <a:chExt cx="5333999" cy="4336841"/>
          </a:xfrm>
        </p:grpSpPr>
        <p:sp>
          <p:nvSpPr>
            <p:cNvPr id="46" name="Freeform 3"/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-1" fmla="*/ 3695700 w 3695700"/>
                <a:gd name="connsiteY0-2" fmla="*/ 0 h 3067050"/>
                <a:gd name="connsiteX1-3" fmla="*/ 2724150 w 3695700"/>
                <a:gd name="connsiteY1-4" fmla="*/ 790575 h 3067050"/>
                <a:gd name="connsiteX2-5" fmla="*/ 2743200 w 3695700"/>
                <a:gd name="connsiteY2-6" fmla="*/ 952500 h 3067050"/>
                <a:gd name="connsiteX3-7" fmla="*/ 2257425 w 3695700"/>
                <a:gd name="connsiteY3-8" fmla="*/ 1133475 h 3067050"/>
                <a:gd name="connsiteX4-9" fmla="*/ 2352675 w 3695700"/>
                <a:gd name="connsiteY4-10" fmla="*/ 1362075 h 3067050"/>
                <a:gd name="connsiteX5-11" fmla="*/ 2000250 w 3695700"/>
                <a:gd name="connsiteY5-12" fmla="*/ 1590675 h 3067050"/>
                <a:gd name="connsiteX6-13" fmla="*/ 1133475 w 3695700"/>
                <a:gd name="connsiteY6-14" fmla="*/ 1419225 h 3067050"/>
                <a:gd name="connsiteX7-15" fmla="*/ 1047750 w 3695700"/>
                <a:gd name="connsiteY7-16" fmla="*/ 1409700 h 3067050"/>
                <a:gd name="connsiteX8-17" fmla="*/ 304800 w 3695700"/>
                <a:gd name="connsiteY8-18" fmla="*/ 1466850 h 3067050"/>
                <a:gd name="connsiteX9-19" fmla="*/ 0 w 3695700"/>
                <a:gd name="connsiteY9-20" fmla="*/ 2143125 h 3067050"/>
                <a:gd name="connsiteX10-21" fmla="*/ 885825 w 3695700"/>
                <a:gd name="connsiteY10-22" fmla="*/ 1990725 h 3067050"/>
                <a:gd name="connsiteX11-23" fmla="*/ 1190625 w 3695700"/>
                <a:gd name="connsiteY11-24" fmla="*/ 2019300 h 3067050"/>
                <a:gd name="connsiteX12-25" fmla="*/ 2619375 w 3695700"/>
                <a:gd name="connsiteY12-26" fmla="*/ 3067050 h 3067050"/>
                <a:gd name="connsiteX13-27" fmla="*/ 3048000 w 3695700"/>
                <a:gd name="connsiteY13-28" fmla="*/ 2609850 h 3067050"/>
                <a:gd name="connsiteX14-29" fmla="*/ 3267075 w 3695700"/>
                <a:gd name="connsiteY14-30" fmla="*/ 2809875 h 3067050"/>
                <a:gd name="connsiteX15-31" fmla="*/ 3657600 w 3695700"/>
                <a:gd name="connsiteY15-32" fmla="*/ 2543175 h 3067050"/>
                <a:gd name="connsiteX16-33" fmla="*/ 3648075 w 3695700"/>
                <a:gd name="connsiteY16-34" fmla="*/ 2543175 h 3067050"/>
                <a:gd name="connsiteX0-35" fmla="*/ 3695700 w 3695700"/>
                <a:gd name="connsiteY0-36" fmla="*/ 0 h 3067050"/>
                <a:gd name="connsiteX1-37" fmla="*/ 2657475 w 3695700"/>
                <a:gd name="connsiteY1-38" fmla="*/ 809625 h 3067050"/>
                <a:gd name="connsiteX2-39" fmla="*/ 2743200 w 3695700"/>
                <a:gd name="connsiteY2-40" fmla="*/ 952500 h 3067050"/>
                <a:gd name="connsiteX3-41" fmla="*/ 2257425 w 3695700"/>
                <a:gd name="connsiteY3-42" fmla="*/ 1133475 h 3067050"/>
                <a:gd name="connsiteX4-43" fmla="*/ 2352675 w 3695700"/>
                <a:gd name="connsiteY4-44" fmla="*/ 1362075 h 3067050"/>
                <a:gd name="connsiteX5-45" fmla="*/ 2000250 w 3695700"/>
                <a:gd name="connsiteY5-46" fmla="*/ 1590675 h 3067050"/>
                <a:gd name="connsiteX6-47" fmla="*/ 1133475 w 3695700"/>
                <a:gd name="connsiteY6-48" fmla="*/ 1419225 h 3067050"/>
                <a:gd name="connsiteX7-49" fmla="*/ 1047750 w 3695700"/>
                <a:gd name="connsiteY7-50" fmla="*/ 1409700 h 3067050"/>
                <a:gd name="connsiteX8-51" fmla="*/ 304800 w 3695700"/>
                <a:gd name="connsiteY8-52" fmla="*/ 1466850 h 3067050"/>
                <a:gd name="connsiteX9-53" fmla="*/ 0 w 3695700"/>
                <a:gd name="connsiteY9-54" fmla="*/ 2143125 h 3067050"/>
                <a:gd name="connsiteX10-55" fmla="*/ 885825 w 3695700"/>
                <a:gd name="connsiteY10-56" fmla="*/ 1990725 h 3067050"/>
                <a:gd name="connsiteX11-57" fmla="*/ 1190625 w 3695700"/>
                <a:gd name="connsiteY11-58" fmla="*/ 2019300 h 3067050"/>
                <a:gd name="connsiteX12-59" fmla="*/ 2619375 w 3695700"/>
                <a:gd name="connsiteY12-60" fmla="*/ 3067050 h 3067050"/>
                <a:gd name="connsiteX13-61" fmla="*/ 3048000 w 3695700"/>
                <a:gd name="connsiteY13-62" fmla="*/ 2609850 h 3067050"/>
                <a:gd name="connsiteX14-63" fmla="*/ 3267075 w 3695700"/>
                <a:gd name="connsiteY14-64" fmla="*/ 2809875 h 3067050"/>
                <a:gd name="connsiteX15-65" fmla="*/ 3657600 w 3695700"/>
                <a:gd name="connsiteY15-66" fmla="*/ 2543175 h 3067050"/>
                <a:gd name="connsiteX16-67" fmla="*/ 3648075 w 3695700"/>
                <a:gd name="connsiteY16-68" fmla="*/ 2543175 h 3067050"/>
                <a:gd name="connsiteX0-69" fmla="*/ 3695700 w 3695700"/>
                <a:gd name="connsiteY0-70" fmla="*/ 0 h 3067050"/>
                <a:gd name="connsiteX1-71" fmla="*/ 2657475 w 3695700"/>
                <a:gd name="connsiteY1-72" fmla="*/ 809625 h 3067050"/>
                <a:gd name="connsiteX2-73" fmla="*/ 2781300 w 3695700"/>
                <a:gd name="connsiteY2-74" fmla="*/ 962025 h 3067050"/>
                <a:gd name="connsiteX3-75" fmla="*/ 2257425 w 3695700"/>
                <a:gd name="connsiteY3-76" fmla="*/ 1133475 h 3067050"/>
                <a:gd name="connsiteX4-77" fmla="*/ 2352675 w 3695700"/>
                <a:gd name="connsiteY4-78" fmla="*/ 1362075 h 3067050"/>
                <a:gd name="connsiteX5-79" fmla="*/ 2000250 w 3695700"/>
                <a:gd name="connsiteY5-80" fmla="*/ 1590675 h 3067050"/>
                <a:gd name="connsiteX6-81" fmla="*/ 1133475 w 3695700"/>
                <a:gd name="connsiteY6-82" fmla="*/ 1419225 h 3067050"/>
                <a:gd name="connsiteX7-83" fmla="*/ 1047750 w 3695700"/>
                <a:gd name="connsiteY7-84" fmla="*/ 1409700 h 3067050"/>
                <a:gd name="connsiteX8-85" fmla="*/ 304800 w 3695700"/>
                <a:gd name="connsiteY8-86" fmla="*/ 1466850 h 3067050"/>
                <a:gd name="connsiteX9-87" fmla="*/ 0 w 3695700"/>
                <a:gd name="connsiteY9-88" fmla="*/ 2143125 h 3067050"/>
                <a:gd name="connsiteX10-89" fmla="*/ 885825 w 3695700"/>
                <a:gd name="connsiteY10-90" fmla="*/ 1990725 h 3067050"/>
                <a:gd name="connsiteX11-91" fmla="*/ 1190625 w 3695700"/>
                <a:gd name="connsiteY11-92" fmla="*/ 2019300 h 3067050"/>
                <a:gd name="connsiteX12-93" fmla="*/ 2619375 w 3695700"/>
                <a:gd name="connsiteY12-94" fmla="*/ 3067050 h 3067050"/>
                <a:gd name="connsiteX13-95" fmla="*/ 3048000 w 3695700"/>
                <a:gd name="connsiteY13-96" fmla="*/ 2609850 h 3067050"/>
                <a:gd name="connsiteX14-97" fmla="*/ 3267075 w 3695700"/>
                <a:gd name="connsiteY14-98" fmla="*/ 2809875 h 3067050"/>
                <a:gd name="connsiteX15-99" fmla="*/ 3657600 w 3695700"/>
                <a:gd name="connsiteY15-100" fmla="*/ 2543175 h 3067050"/>
                <a:gd name="connsiteX16-101" fmla="*/ 3648075 w 3695700"/>
                <a:gd name="connsiteY16-102" fmla="*/ 2543175 h 3067050"/>
                <a:gd name="connsiteX0-103" fmla="*/ 3695700 w 3695700"/>
                <a:gd name="connsiteY0-104" fmla="*/ 0 h 3067050"/>
                <a:gd name="connsiteX1-105" fmla="*/ 2657475 w 3695700"/>
                <a:gd name="connsiteY1-106" fmla="*/ 809625 h 3067050"/>
                <a:gd name="connsiteX2-107" fmla="*/ 2781300 w 3695700"/>
                <a:gd name="connsiteY2-108" fmla="*/ 962025 h 3067050"/>
                <a:gd name="connsiteX3-109" fmla="*/ 2314575 w 3695700"/>
                <a:gd name="connsiteY3-110" fmla="*/ 1228725 h 3067050"/>
                <a:gd name="connsiteX4-111" fmla="*/ 2352675 w 3695700"/>
                <a:gd name="connsiteY4-112" fmla="*/ 1362075 h 3067050"/>
                <a:gd name="connsiteX5-113" fmla="*/ 2000250 w 3695700"/>
                <a:gd name="connsiteY5-114" fmla="*/ 1590675 h 3067050"/>
                <a:gd name="connsiteX6-115" fmla="*/ 1133475 w 3695700"/>
                <a:gd name="connsiteY6-116" fmla="*/ 1419225 h 3067050"/>
                <a:gd name="connsiteX7-117" fmla="*/ 1047750 w 3695700"/>
                <a:gd name="connsiteY7-118" fmla="*/ 1409700 h 3067050"/>
                <a:gd name="connsiteX8-119" fmla="*/ 304800 w 3695700"/>
                <a:gd name="connsiteY8-120" fmla="*/ 1466850 h 3067050"/>
                <a:gd name="connsiteX9-121" fmla="*/ 0 w 3695700"/>
                <a:gd name="connsiteY9-122" fmla="*/ 2143125 h 3067050"/>
                <a:gd name="connsiteX10-123" fmla="*/ 885825 w 3695700"/>
                <a:gd name="connsiteY10-124" fmla="*/ 1990725 h 3067050"/>
                <a:gd name="connsiteX11-125" fmla="*/ 1190625 w 3695700"/>
                <a:gd name="connsiteY11-126" fmla="*/ 2019300 h 3067050"/>
                <a:gd name="connsiteX12-127" fmla="*/ 2619375 w 3695700"/>
                <a:gd name="connsiteY12-128" fmla="*/ 3067050 h 3067050"/>
                <a:gd name="connsiteX13-129" fmla="*/ 3048000 w 3695700"/>
                <a:gd name="connsiteY13-130" fmla="*/ 2609850 h 3067050"/>
                <a:gd name="connsiteX14-131" fmla="*/ 3267075 w 3695700"/>
                <a:gd name="connsiteY14-132" fmla="*/ 2809875 h 3067050"/>
                <a:gd name="connsiteX15-133" fmla="*/ 3657600 w 3695700"/>
                <a:gd name="connsiteY15-134" fmla="*/ 2543175 h 3067050"/>
                <a:gd name="connsiteX16-135" fmla="*/ 3648075 w 3695700"/>
                <a:gd name="connsiteY16-136" fmla="*/ 2543175 h 3067050"/>
                <a:gd name="connsiteX0-137" fmla="*/ 3695700 w 3695700"/>
                <a:gd name="connsiteY0-138" fmla="*/ 0 h 3067050"/>
                <a:gd name="connsiteX1-139" fmla="*/ 2438400 w 3695700"/>
                <a:gd name="connsiteY1-140" fmla="*/ 962025 h 3067050"/>
                <a:gd name="connsiteX2-141" fmla="*/ 2781300 w 3695700"/>
                <a:gd name="connsiteY2-142" fmla="*/ 962025 h 3067050"/>
                <a:gd name="connsiteX3-143" fmla="*/ 2314575 w 3695700"/>
                <a:gd name="connsiteY3-144" fmla="*/ 1228725 h 3067050"/>
                <a:gd name="connsiteX4-145" fmla="*/ 2352675 w 3695700"/>
                <a:gd name="connsiteY4-146" fmla="*/ 1362075 h 3067050"/>
                <a:gd name="connsiteX5-147" fmla="*/ 2000250 w 3695700"/>
                <a:gd name="connsiteY5-148" fmla="*/ 1590675 h 3067050"/>
                <a:gd name="connsiteX6-149" fmla="*/ 1133475 w 3695700"/>
                <a:gd name="connsiteY6-150" fmla="*/ 1419225 h 3067050"/>
                <a:gd name="connsiteX7-151" fmla="*/ 1047750 w 3695700"/>
                <a:gd name="connsiteY7-152" fmla="*/ 1409700 h 3067050"/>
                <a:gd name="connsiteX8-153" fmla="*/ 304800 w 3695700"/>
                <a:gd name="connsiteY8-154" fmla="*/ 1466850 h 3067050"/>
                <a:gd name="connsiteX9-155" fmla="*/ 0 w 3695700"/>
                <a:gd name="connsiteY9-156" fmla="*/ 2143125 h 3067050"/>
                <a:gd name="connsiteX10-157" fmla="*/ 885825 w 3695700"/>
                <a:gd name="connsiteY10-158" fmla="*/ 1990725 h 3067050"/>
                <a:gd name="connsiteX11-159" fmla="*/ 1190625 w 3695700"/>
                <a:gd name="connsiteY11-160" fmla="*/ 2019300 h 3067050"/>
                <a:gd name="connsiteX12-161" fmla="*/ 2619375 w 3695700"/>
                <a:gd name="connsiteY12-162" fmla="*/ 3067050 h 3067050"/>
                <a:gd name="connsiteX13-163" fmla="*/ 3048000 w 3695700"/>
                <a:gd name="connsiteY13-164" fmla="*/ 2609850 h 3067050"/>
                <a:gd name="connsiteX14-165" fmla="*/ 3267075 w 3695700"/>
                <a:gd name="connsiteY14-166" fmla="*/ 2809875 h 3067050"/>
                <a:gd name="connsiteX15-167" fmla="*/ 3657600 w 3695700"/>
                <a:gd name="connsiteY15-168" fmla="*/ 2543175 h 3067050"/>
                <a:gd name="connsiteX16-169" fmla="*/ 3648075 w 3695700"/>
                <a:gd name="connsiteY16-170" fmla="*/ 2543175 h 3067050"/>
                <a:gd name="connsiteX0-171" fmla="*/ 3695700 w 3695700"/>
                <a:gd name="connsiteY0-172" fmla="*/ 0 h 3067050"/>
                <a:gd name="connsiteX1-173" fmla="*/ 2438400 w 3695700"/>
                <a:gd name="connsiteY1-174" fmla="*/ 962025 h 3067050"/>
                <a:gd name="connsiteX2-175" fmla="*/ 2552700 w 3695700"/>
                <a:gd name="connsiteY2-176" fmla="*/ 1085850 h 3067050"/>
                <a:gd name="connsiteX3-177" fmla="*/ 2314575 w 3695700"/>
                <a:gd name="connsiteY3-178" fmla="*/ 1228725 h 3067050"/>
                <a:gd name="connsiteX4-179" fmla="*/ 2352675 w 3695700"/>
                <a:gd name="connsiteY4-180" fmla="*/ 1362075 h 3067050"/>
                <a:gd name="connsiteX5-181" fmla="*/ 2000250 w 3695700"/>
                <a:gd name="connsiteY5-182" fmla="*/ 1590675 h 3067050"/>
                <a:gd name="connsiteX6-183" fmla="*/ 1133475 w 3695700"/>
                <a:gd name="connsiteY6-184" fmla="*/ 1419225 h 3067050"/>
                <a:gd name="connsiteX7-185" fmla="*/ 1047750 w 3695700"/>
                <a:gd name="connsiteY7-186" fmla="*/ 1409700 h 3067050"/>
                <a:gd name="connsiteX8-187" fmla="*/ 304800 w 3695700"/>
                <a:gd name="connsiteY8-188" fmla="*/ 1466850 h 3067050"/>
                <a:gd name="connsiteX9-189" fmla="*/ 0 w 3695700"/>
                <a:gd name="connsiteY9-190" fmla="*/ 2143125 h 3067050"/>
                <a:gd name="connsiteX10-191" fmla="*/ 885825 w 3695700"/>
                <a:gd name="connsiteY10-192" fmla="*/ 1990725 h 3067050"/>
                <a:gd name="connsiteX11-193" fmla="*/ 1190625 w 3695700"/>
                <a:gd name="connsiteY11-194" fmla="*/ 2019300 h 3067050"/>
                <a:gd name="connsiteX12-195" fmla="*/ 2619375 w 3695700"/>
                <a:gd name="connsiteY12-196" fmla="*/ 3067050 h 3067050"/>
                <a:gd name="connsiteX13-197" fmla="*/ 3048000 w 3695700"/>
                <a:gd name="connsiteY13-198" fmla="*/ 2609850 h 3067050"/>
                <a:gd name="connsiteX14-199" fmla="*/ 3267075 w 3695700"/>
                <a:gd name="connsiteY14-200" fmla="*/ 2809875 h 3067050"/>
                <a:gd name="connsiteX15-201" fmla="*/ 3657600 w 3695700"/>
                <a:gd name="connsiteY15-202" fmla="*/ 2543175 h 3067050"/>
                <a:gd name="connsiteX16-203" fmla="*/ 3648075 w 3695700"/>
                <a:gd name="connsiteY16-204" fmla="*/ 2543175 h 3067050"/>
                <a:gd name="connsiteX0-205" fmla="*/ 3695700 w 3695700"/>
                <a:gd name="connsiteY0-206" fmla="*/ 0 h 3067050"/>
                <a:gd name="connsiteX1-207" fmla="*/ 2438400 w 3695700"/>
                <a:gd name="connsiteY1-208" fmla="*/ 962025 h 3067050"/>
                <a:gd name="connsiteX2-209" fmla="*/ 2552700 w 3695700"/>
                <a:gd name="connsiteY2-210" fmla="*/ 1085850 h 3067050"/>
                <a:gd name="connsiteX3-211" fmla="*/ 2286000 w 3695700"/>
                <a:gd name="connsiteY3-212" fmla="*/ 1247775 h 3067050"/>
                <a:gd name="connsiteX4-213" fmla="*/ 2352675 w 3695700"/>
                <a:gd name="connsiteY4-214" fmla="*/ 1362075 h 3067050"/>
                <a:gd name="connsiteX5-215" fmla="*/ 2000250 w 3695700"/>
                <a:gd name="connsiteY5-216" fmla="*/ 1590675 h 3067050"/>
                <a:gd name="connsiteX6-217" fmla="*/ 1133475 w 3695700"/>
                <a:gd name="connsiteY6-218" fmla="*/ 1419225 h 3067050"/>
                <a:gd name="connsiteX7-219" fmla="*/ 1047750 w 3695700"/>
                <a:gd name="connsiteY7-220" fmla="*/ 1409700 h 3067050"/>
                <a:gd name="connsiteX8-221" fmla="*/ 304800 w 3695700"/>
                <a:gd name="connsiteY8-222" fmla="*/ 1466850 h 3067050"/>
                <a:gd name="connsiteX9-223" fmla="*/ 0 w 3695700"/>
                <a:gd name="connsiteY9-224" fmla="*/ 2143125 h 3067050"/>
                <a:gd name="connsiteX10-225" fmla="*/ 885825 w 3695700"/>
                <a:gd name="connsiteY10-226" fmla="*/ 1990725 h 3067050"/>
                <a:gd name="connsiteX11-227" fmla="*/ 1190625 w 3695700"/>
                <a:gd name="connsiteY11-228" fmla="*/ 2019300 h 3067050"/>
                <a:gd name="connsiteX12-229" fmla="*/ 2619375 w 3695700"/>
                <a:gd name="connsiteY12-230" fmla="*/ 3067050 h 3067050"/>
                <a:gd name="connsiteX13-231" fmla="*/ 3048000 w 3695700"/>
                <a:gd name="connsiteY13-232" fmla="*/ 2609850 h 3067050"/>
                <a:gd name="connsiteX14-233" fmla="*/ 3267075 w 3695700"/>
                <a:gd name="connsiteY14-234" fmla="*/ 2809875 h 3067050"/>
                <a:gd name="connsiteX15-235" fmla="*/ 3657600 w 3695700"/>
                <a:gd name="connsiteY15-236" fmla="*/ 2543175 h 3067050"/>
                <a:gd name="connsiteX16-237" fmla="*/ 3648075 w 3695700"/>
                <a:gd name="connsiteY16-238" fmla="*/ 2543175 h 3067050"/>
                <a:gd name="connsiteX0-239" fmla="*/ 3695700 w 3695700"/>
                <a:gd name="connsiteY0-240" fmla="*/ 0 h 3067050"/>
                <a:gd name="connsiteX1-241" fmla="*/ 2438400 w 3695700"/>
                <a:gd name="connsiteY1-242" fmla="*/ 962025 h 3067050"/>
                <a:gd name="connsiteX2-243" fmla="*/ 2552700 w 3695700"/>
                <a:gd name="connsiteY2-244" fmla="*/ 1085850 h 3067050"/>
                <a:gd name="connsiteX3-245" fmla="*/ 2286000 w 3695700"/>
                <a:gd name="connsiteY3-246" fmla="*/ 1247775 h 3067050"/>
                <a:gd name="connsiteX4-247" fmla="*/ 2352675 w 3695700"/>
                <a:gd name="connsiteY4-248" fmla="*/ 1362075 h 3067050"/>
                <a:gd name="connsiteX5-249" fmla="*/ 2000250 w 3695700"/>
                <a:gd name="connsiteY5-250" fmla="*/ 1590675 h 3067050"/>
                <a:gd name="connsiteX6-251" fmla="*/ 1133475 w 3695700"/>
                <a:gd name="connsiteY6-252" fmla="*/ 1419225 h 3067050"/>
                <a:gd name="connsiteX7-253" fmla="*/ 1047750 w 3695700"/>
                <a:gd name="connsiteY7-254" fmla="*/ 1409700 h 3067050"/>
                <a:gd name="connsiteX8-255" fmla="*/ 304800 w 3695700"/>
                <a:gd name="connsiteY8-256" fmla="*/ 1466850 h 3067050"/>
                <a:gd name="connsiteX9-257" fmla="*/ 0 w 3695700"/>
                <a:gd name="connsiteY9-258" fmla="*/ 2143125 h 3067050"/>
                <a:gd name="connsiteX10-259" fmla="*/ 885825 w 3695700"/>
                <a:gd name="connsiteY10-260" fmla="*/ 1990725 h 3067050"/>
                <a:gd name="connsiteX11-261" fmla="*/ 1190625 w 3695700"/>
                <a:gd name="connsiteY11-262" fmla="*/ 2019300 h 3067050"/>
                <a:gd name="connsiteX12-263" fmla="*/ 2619375 w 3695700"/>
                <a:gd name="connsiteY12-264" fmla="*/ 3067050 h 3067050"/>
                <a:gd name="connsiteX13-265" fmla="*/ 3124200 w 3695700"/>
                <a:gd name="connsiteY13-266" fmla="*/ 2609850 h 3067050"/>
                <a:gd name="connsiteX14-267" fmla="*/ 3267075 w 3695700"/>
                <a:gd name="connsiteY14-268" fmla="*/ 2809875 h 3067050"/>
                <a:gd name="connsiteX15-269" fmla="*/ 3657600 w 3695700"/>
                <a:gd name="connsiteY15-270" fmla="*/ 2543175 h 3067050"/>
                <a:gd name="connsiteX16-271" fmla="*/ 3648075 w 3695700"/>
                <a:gd name="connsiteY16-272" fmla="*/ 2543175 h 3067050"/>
                <a:gd name="connsiteX0-273" fmla="*/ 3695700 w 3695700"/>
                <a:gd name="connsiteY0-274" fmla="*/ 0 h 3067050"/>
                <a:gd name="connsiteX1-275" fmla="*/ 2438400 w 3695700"/>
                <a:gd name="connsiteY1-276" fmla="*/ 962025 h 3067050"/>
                <a:gd name="connsiteX2-277" fmla="*/ 2552700 w 3695700"/>
                <a:gd name="connsiteY2-278" fmla="*/ 1085850 h 3067050"/>
                <a:gd name="connsiteX3-279" fmla="*/ 2286000 w 3695700"/>
                <a:gd name="connsiteY3-280" fmla="*/ 1247775 h 3067050"/>
                <a:gd name="connsiteX4-281" fmla="*/ 2352675 w 3695700"/>
                <a:gd name="connsiteY4-282" fmla="*/ 1362075 h 3067050"/>
                <a:gd name="connsiteX5-283" fmla="*/ 2000250 w 3695700"/>
                <a:gd name="connsiteY5-284" fmla="*/ 1590675 h 3067050"/>
                <a:gd name="connsiteX6-285" fmla="*/ 1133475 w 3695700"/>
                <a:gd name="connsiteY6-286" fmla="*/ 1419225 h 3067050"/>
                <a:gd name="connsiteX7-287" fmla="*/ 1047750 w 3695700"/>
                <a:gd name="connsiteY7-288" fmla="*/ 1409700 h 3067050"/>
                <a:gd name="connsiteX8-289" fmla="*/ 304800 w 3695700"/>
                <a:gd name="connsiteY8-290" fmla="*/ 1466850 h 3067050"/>
                <a:gd name="connsiteX9-291" fmla="*/ 0 w 3695700"/>
                <a:gd name="connsiteY9-292" fmla="*/ 2143125 h 3067050"/>
                <a:gd name="connsiteX10-293" fmla="*/ 885825 w 3695700"/>
                <a:gd name="connsiteY10-294" fmla="*/ 1990725 h 3067050"/>
                <a:gd name="connsiteX11-295" fmla="*/ 1190625 w 3695700"/>
                <a:gd name="connsiteY11-296" fmla="*/ 2019300 h 3067050"/>
                <a:gd name="connsiteX12-297" fmla="*/ 2619375 w 3695700"/>
                <a:gd name="connsiteY12-298" fmla="*/ 3067050 h 3067050"/>
                <a:gd name="connsiteX13-299" fmla="*/ 3124200 w 3695700"/>
                <a:gd name="connsiteY13-300" fmla="*/ 2609850 h 3067050"/>
                <a:gd name="connsiteX14-301" fmla="*/ 3219450 w 3695700"/>
                <a:gd name="connsiteY14-302" fmla="*/ 2686050 h 3067050"/>
                <a:gd name="connsiteX15-303" fmla="*/ 3657600 w 3695700"/>
                <a:gd name="connsiteY15-304" fmla="*/ 2543175 h 3067050"/>
                <a:gd name="connsiteX16-305" fmla="*/ 3648075 w 3695700"/>
                <a:gd name="connsiteY16-306" fmla="*/ 2543175 h 3067050"/>
                <a:gd name="connsiteX0-307" fmla="*/ 3695700 w 3695700"/>
                <a:gd name="connsiteY0-308" fmla="*/ 0 h 3067050"/>
                <a:gd name="connsiteX1-309" fmla="*/ 2438400 w 3695700"/>
                <a:gd name="connsiteY1-310" fmla="*/ 962025 h 3067050"/>
                <a:gd name="connsiteX2-311" fmla="*/ 2552700 w 3695700"/>
                <a:gd name="connsiteY2-312" fmla="*/ 1085850 h 3067050"/>
                <a:gd name="connsiteX3-313" fmla="*/ 2286000 w 3695700"/>
                <a:gd name="connsiteY3-314" fmla="*/ 1247775 h 3067050"/>
                <a:gd name="connsiteX4-315" fmla="*/ 2352675 w 3695700"/>
                <a:gd name="connsiteY4-316" fmla="*/ 1362075 h 3067050"/>
                <a:gd name="connsiteX5-317" fmla="*/ 2000250 w 3695700"/>
                <a:gd name="connsiteY5-318" fmla="*/ 1590675 h 3067050"/>
                <a:gd name="connsiteX6-319" fmla="*/ 1133475 w 3695700"/>
                <a:gd name="connsiteY6-320" fmla="*/ 1419225 h 3067050"/>
                <a:gd name="connsiteX7-321" fmla="*/ 1047750 w 3695700"/>
                <a:gd name="connsiteY7-322" fmla="*/ 1409700 h 3067050"/>
                <a:gd name="connsiteX8-323" fmla="*/ 304800 w 3695700"/>
                <a:gd name="connsiteY8-324" fmla="*/ 1466850 h 3067050"/>
                <a:gd name="connsiteX9-325" fmla="*/ 0 w 3695700"/>
                <a:gd name="connsiteY9-326" fmla="*/ 2143125 h 3067050"/>
                <a:gd name="connsiteX10-327" fmla="*/ 885825 w 3695700"/>
                <a:gd name="connsiteY10-328" fmla="*/ 1990725 h 3067050"/>
                <a:gd name="connsiteX11-329" fmla="*/ 1190625 w 3695700"/>
                <a:gd name="connsiteY11-330" fmla="*/ 2019300 h 3067050"/>
                <a:gd name="connsiteX12-331" fmla="*/ 2619375 w 3695700"/>
                <a:gd name="connsiteY12-332" fmla="*/ 3067050 h 3067050"/>
                <a:gd name="connsiteX13-333" fmla="*/ 3124200 w 3695700"/>
                <a:gd name="connsiteY13-334" fmla="*/ 2609850 h 3067050"/>
                <a:gd name="connsiteX14-335" fmla="*/ 3219450 w 3695700"/>
                <a:gd name="connsiteY14-336" fmla="*/ 2686050 h 3067050"/>
                <a:gd name="connsiteX15-337" fmla="*/ 3657600 w 3695700"/>
                <a:gd name="connsiteY15-338" fmla="*/ 2543175 h 3067050"/>
                <a:gd name="connsiteX16-339" fmla="*/ 3562350 w 3695700"/>
                <a:gd name="connsiteY16-340" fmla="*/ 2524125 h 3067050"/>
                <a:gd name="connsiteX0-341" fmla="*/ 3695700 w 3695700"/>
                <a:gd name="connsiteY0-342" fmla="*/ 0 h 3067050"/>
                <a:gd name="connsiteX1-343" fmla="*/ 2438400 w 3695700"/>
                <a:gd name="connsiteY1-344" fmla="*/ 962025 h 3067050"/>
                <a:gd name="connsiteX2-345" fmla="*/ 2552700 w 3695700"/>
                <a:gd name="connsiteY2-346" fmla="*/ 1085850 h 3067050"/>
                <a:gd name="connsiteX3-347" fmla="*/ 2286000 w 3695700"/>
                <a:gd name="connsiteY3-348" fmla="*/ 1247775 h 3067050"/>
                <a:gd name="connsiteX4-349" fmla="*/ 2352675 w 3695700"/>
                <a:gd name="connsiteY4-350" fmla="*/ 1362075 h 3067050"/>
                <a:gd name="connsiteX5-351" fmla="*/ 2000250 w 3695700"/>
                <a:gd name="connsiteY5-352" fmla="*/ 1590675 h 3067050"/>
                <a:gd name="connsiteX6-353" fmla="*/ 1133475 w 3695700"/>
                <a:gd name="connsiteY6-354" fmla="*/ 1419225 h 3067050"/>
                <a:gd name="connsiteX7-355" fmla="*/ 1047750 w 3695700"/>
                <a:gd name="connsiteY7-356" fmla="*/ 1409700 h 3067050"/>
                <a:gd name="connsiteX8-357" fmla="*/ 304800 w 3695700"/>
                <a:gd name="connsiteY8-358" fmla="*/ 1466850 h 3067050"/>
                <a:gd name="connsiteX9-359" fmla="*/ 0 w 3695700"/>
                <a:gd name="connsiteY9-360" fmla="*/ 2143125 h 3067050"/>
                <a:gd name="connsiteX10-361" fmla="*/ 885825 w 3695700"/>
                <a:gd name="connsiteY10-362" fmla="*/ 1990725 h 3067050"/>
                <a:gd name="connsiteX11-363" fmla="*/ 1190625 w 3695700"/>
                <a:gd name="connsiteY11-364" fmla="*/ 2019300 h 3067050"/>
                <a:gd name="connsiteX12-365" fmla="*/ 2619375 w 3695700"/>
                <a:gd name="connsiteY12-366" fmla="*/ 3067050 h 3067050"/>
                <a:gd name="connsiteX13-367" fmla="*/ 3124200 w 3695700"/>
                <a:gd name="connsiteY13-368" fmla="*/ 2609850 h 3067050"/>
                <a:gd name="connsiteX14-369" fmla="*/ 3219450 w 3695700"/>
                <a:gd name="connsiteY14-370" fmla="*/ 2686050 h 3067050"/>
                <a:gd name="connsiteX15-371" fmla="*/ 3657600 w 3695700"/>
                <a:gd name="connsiteY15-372" fmla="*/ 2543175 h 3067050"/>
                <a:gd name="connsiteX0-373" fmla="*/ 3695700 w 3695700"/>
                <a:gd name="connsiteY0-374" fmla="*/ 0 h 3067050"/>
                <a:gd name="connsiteX1-375" fmla="*/ 2438400 w 3695700"/>
                <a:gd name="connsiteY1-376" fmla="*/ 962025 h 3067050"/>
                <a:gd name="connsiteX2-377" fmla="*/ 2552700 w 3695700"/>
                <a:gd name="connsiteY2-378" fmla="*/ 1085850 h 3067050"/>
                <a:gd name="connsiteX3-379" fmla="*/ 2286000 w 3695700"/>
                <a:gd name="connsiteY3-380" fmla="*/ 1247775 h 3067050"/>
                <a:gd name="connsiteX4-381" fmla="*/ 2352675 w 3695700"/>
                <a:gd name="connsiteY4-382" fmla="*/ 1362075 h 3067050"/>
                <a:gd name="connsiteX5-383" fmla="*/ 2000250 w 3695700"/>
                <a:gd name="connsiteY5-384" fmla="*/ 1590675 h 3067050"/>
                <a:gd name="connsiteX6-385" fmla="*/ 1133475 w 3695700"/>
                <a:gd name="connsiteY6-386" fmla="*/ 1419225 h 3067050"/>
                <a:gd name="connsiteX7-387" fmla="*/ 1047750 w 3695700"/>
                <a:gd name="connsiteY7-388" fmla="*/ 1409700 h 3067050"/>
                <a:gd name="connsiteX8-389" fmla="*/ 304800 w 3695700"/>
                <a:gd name="connsiteY8-390" fmla="*/ 1466850 h 3067050"/>
                <a:gd name="connsiteX9-391" fmla="*/ 0 w 3695700"/>
                <a:gd name="connsiteY9-392" fmla="*/ 2143125 h 3067050"/>
                <a:gd name="connsiteX10-393" fmla="*/ 885825 w 3695700"/>
                <a:gd name="connsiteY10-394" fmla="*/ 1990725 h 3067050"/>
                <a:gd name="connsiteX11-395" fmla="*/ 1190625 w 3695700"/>
                <a:gd name="connsiteY11-396" fmla="*/ 2019300 h 3067050"/>
                <a:gd name="connsiteX12-397" fmla="*/ 2619375 w 3695700"/>
                <a:gd name="connsiteY12-398" fmla="*/ 3067050 h 3067050"/>
                <a:gd name="connsiteX13-399" fmla="*/ 3124200 w 3695700"/>
                <a:gd name="connsiteY13-400" fmla="*/ 2609850 h 3067050"/>
                <a:gd name="connsiteX14-401" fmla="*/ 3219450 w 3695700"/>
                <a:gd name="connsiteY14-402" fmla="*/ 2686050 h 3067050"/>
                <a:gd name="connsiteX15-403" fmla="*/ 3543300 w 3695700"/>
                <a:gd name="connsiteY15-404" fmla="*/ 2466975 h 3067050"/>
                <a:gd name="connsiteX0-405" fmla="*/ 3695700 w 3695700"/>
                <a:gd name="connsiteY0-406" fmla="*/ 0 h 3067050"/>
                <a:gd name="connsiteX1-407" fmla="*/ 2438400 w 3695700"/>
                <a:gd name="connsiteY1-408" fmla="*/ 962025 h 3067050"/>
                <a:gd name="connsiteX2-409" fmla="*/ 2552700 w 3695700"/>
                <a:gd name="connsiteY2-410" fmla="*/ 1085850 h 3067050"/>
                <a:gd name="connsiteX3-411" fmla="*/ 2286000 w 3695700"/>
                <a:gd name="connsiteY3-412" fmla="*/ 1247775 h 3067050"/>
                <a:gd name="connsiteX4-413" fmla="*/ 2352675 w 3695700"/>
                <a:gd name="connsiteY4-414" fmla="*/ 1362075 h 3067050"/>
                <a:gd name="connsiteX5-415" fmla="*/ 2000250 w 3695700"/>
                <a:gd name="connsiteY5-416" fmla="*/ 1590675 h 3067050"/>
                <a:gd name="connsiteX6-417" fmla="*/ 1133475 w 3695700"/>
                <a:gd name="connsiteY6-418" fmla="*/ 1419225 h 3067050"/>
                <a:gd name="connsiteX7-419" fmla="*/ 1047750 w 3695700"/>
                <a:gd name="connsiteY7-420" fmla="*/ 1409700 h 3067050"/>
                <a:gd name="connsiteX8-421" fmla="*/ 304800 w 3695700"/>
                <a:gd name="connsiteY8-422" fmla="*/ 1466850 h 3067050"/>
                <a:gd name="connsiteX9-423" fmla="*/ 0 w 3695700"/>
                <a:gd name="connsiteY9-424" fmla="*/ 2143125 h 3067050"/>
                <a:gd name="connsiteX10-425" fmla="*/ 885825 w 3695700"/>
                <a:gd name="connsiteY10-426" fmla="*/ 1990725 h 3067050"/>
                <a:gd name="connsiteX11-427" fmla="*/ 1190625 w 3695700"/>
                <a:gd name="connsiteY11-428" fmla="*/ 2019300 h 3067050"/>
                <a:gd name="connsiteX12-429" fmla="*/ 2619375 w 3695700"/>
                <a:gd name="connsiteY12-430" fmla="*/ 3067050 h 3067050"/>
                <a:gd name="connsiteX13-431" fmla="*/ 3124200 w 3695700"/>
                <a:gd name="connsiteY13-432" fmla="*/ 2609850 h 3067050"/>
                <a:gd name="connsiteX14-433" fmla="*/ 3219450 w 3695700"/>
                <a:gd name="connsiteY14-434" fmla="*/ 2686050 h 3067050"/>
                <a:gd name="connsiteX15-435" fmla="*/ 3543300 w 3695700"/>
                <a:gd name="connsiteY15-436" fmla="*/ 2466975 h 3067050"/>
                <a:gd name="connsiteX0-437" fmla="*/ 3695700 w 3695700"/>
                <a:gd name="connsiteY0-438" fmla="*/ 0 h 3067050"/>
                <a:gd name="connsiteX1-439" fmla="*/ 2438400 w 3695700"/>
                <a:gd name="connsiteY1-440" fmla="*/ 962025 h 3067050"/>
                <a:gd name="connsiteX2-441" fmla="*/ 2552700 w 3695700"/>
                <a:gd name="connsiteY2-442" fmla="*/ 1085850 h 3067050"/>
                <a:gd name="connsiteX3-443" fmla="*/ 2286000 w 3695700"/>
                <a:gd name="connsiteY3-444" fmla="*/ 1247775 h 3067050"/>
                <a:gd name="connsiteX4-445" fmla="*/ 2352675 w 3695700"/>
                <a:gd name="connsiteY4-446" fmla="*/ 1362075 h 3067050"/>
                <a:gd name="connsiteX5-447" fmla="*/ 2000250 w 3695700"/>
                <a:gd name="connsiteY5-448" fmla="*/ 1590675 h 3067050"/>
                <a:gd name="connsiteX6-449" fmla="*/ 1219200 w 3695700"/>
                <a:gd name="connsiteY6-450" fmla="*/ 1371600 h 3067050"/>
                <a:gd name="connsiteX7-451" fmla="*/ 1047750 w 3695700"/>
                <a:gd name="connsiteY7-452" fmla="*/ 1409700 h 3067050"/>
                <a:gd name="connsiteX8-453" fmla="*/ 304800 w 3695700"/>
                <a:gd name="connsiteY8-454" fmla="*/ 1466850 h 3067050"/>
                <a:gd name="connsiteX9-455" fmla="*/ 0 w 3695700"/>
                <a:gd name="connsiteY9-456" fmla="*/ 2143125 h 3067050"/>
                <a:gd name="connsiteX10-457" fmla="*/ 885825 w 3695700"/>
                <a:gd name="connsiteY10-458" fmla="*/ 1990725 h 3067050"/>
                <a:gd name="connsiteX11-459" fmla="*/ 1190625 w 3695700"/>
                <a:gd name="connsiteY11-460" fmla="*/ 2019300 h 3067050"/>
                <a:gd name="connsiteX12-461" fmla="*/ 2619375 w 3695700"/>
                <a:gd name="connsiteY12-462" fmla="*/ 3067050 h 3067050"/>
                <a:gd name="connsiteX13-463" fmla="*/ 3124200 w 3695700"/>
                <a:gd name="connsiteY13-464" fmla="*/ 2609850 h 3067050"/>
                <a:gd name="connsiteX14-465" fmla="*/ 3219450 w 3695700"/>
                <a:gd name="connsiteY14-466" fmla="*/ 2686050 h 3067050"/>
                <a:gd name="connsiteX15-467" fmla="*/ 3543300 w 3695700"/>
                <a:gd name="connsiteY15-468" fmla="*/ 2466975 h 3067050"/>
                <a:gd name="connsiteX0-469" fmla="*/ 3695700 w 3695700"/>
                <a:gd name="connsiteY0-470" fmla="*/ 0 h 3067050"/>
                <a:gd name="connsiteX1-471" fmla="*/ 2438400 w 3695700"/>
                <a:gd name="connsiteY1-472" fmla="*/ 962025 h 3067050"/>
                <a:gd name="connsiteX2-473" fmla="*/ 2552700 w 3695700"/>
                <a:gd name="connsiteY2-474" fmla="*/ 1085850 h 3067050"/>
                <a:gd name="connsiteX3-475" fmla="*/ 2286000 w 3695700"/>
                <a:gd name="connsiteY3-476" fmla="*/ 1247775 h 3067050"/>
                <a:gd name="connsiteX4-477" fmla="*/ 2352675 w 3695700"/>
                <a:gd name="connsiteY4-478" fmla="*/ 1362075 h 3067050"/>
                <a:gd name="connsiteX5-479" fmla="*/ 2000250 w 3695700"/>
                <a:gd name="connsiteY5-480" fmla="*/ 1590675 h 3067050"/>
                <a:gd name="connsiteX6-481" fmla="*/ 1219200 w 3695700"/>
                <a:gd name="connsiteY6-482" fmla="*/ 1371600 h 3067050"/>
                <a:gd name="connsiteX7-483" fmla="*/ 1047750 w 3695700"/>
                <a:gd name="connsiteY7-484" fmla="*/ 1409700 h 3067050"/>
                <a:gd name="connsiteX8-485" fmla="*/ 304800 w 3695700"/>
                <a:gd name="connsiteY8-486" fmla="*/ 1466850 h 3067050"/>
                <a:gd name="connsiteX9-487" fmla="*/ 0 w 3695700"/>
                <a:gd name="connsiteY9-488" fmla="*/ 2143125 h 3067050"/>
                <a:gd name="connsiteX10-489" fmla="*/ 885825 w 3695700"/>
                <a:gd name="connsiteY10-490" fmla="*/ 1990725 h 3067050"/>
                <a:gd name="connsiteX11-491" fmla="*/ 1190625 w 3695700"/>
                <a:gd name="connsiteY11-492" fmla="*/ 2019300 h 3067050"/>
                <a:gd name="connsiteX12-493" fmla="*/ 2619375 w 3695700"/>
                <a:gd name="connsiteY12-494" fmla="*/ 3067050 h 3067050"/>
                <a:gd name="connsiteX13-495" fmla="*/ 3124200 w 3695700"/>
                <a:gd name="connsiteY13-496" fmla="*/ 2609850 h 3067050"/>
                <a:gd name="connsiteX14-497" fmla="*/ 3219450 w 3695700"/>
                <a:gd name="connsiteY14-498" fmla="*/ 2686050 h 3067050"/>
                <a:gd name="connsiteX15-499" fmla="*/ 3543300 w 3695700"/>
                <a:gd name="connsiteY15-500" fmla="*/ 2466975 h 3067050"/>
                <a:gd name="connsiteX0-501" fmla="*/ 3695700 w 3695700"/>
                <a:gd name="connsiteY0-502" fmla="*/ 0 h 3067050"/>
                <a:gd name="connsiteX1-503" fmla="*/ 2438400 w 3695700"/>
                <a:gd name="connsiteY1-504" fmla="*/ 962025 h 3067050"/>
                <a:gd name="connsiteX2-505" fmla="*/ 2552700 w 3695700"/>
                <a:gd name="connsiteY2-506" fmla="*/ 1085850 h 3067050"/>
                <a:gd name="connsiteX3-507" fmla="*/ 2286000 w 3695700"/>
                <a:gd name="connsiteY3-508" fmla="*/ 1247775 h 3067050"/>
                <a:gd name="connsiteX4-509" fmla="*/ 2352675 w 3695700"/>
                <a:gd name="connsiteY4-510" fmla="*/ 1362075 h 3067050"/>
                <a:gd name="connsiteX5-511" fmla="*/ 2000250 w 3695700"/>
                <a:gd name="connsiteY5-512" fmla="*/ 1590675 h 3067050"/>
                <a:gd name="connsiteX6-513" fmla="*/ 1219200 w 3695700"/>
                <a:gd name="connsiteY6-514" fmla="*/ 1371600 h 3067050"/>
                <a:gd name="connsiteX7-515" fmla="*/ 304800 w 3695700"/>
                <a:gd name="connsiteY7-516" fmla="*/ 1466850 h 3067050"/>
                <a:gd name="connsiteX8-517" fmla="*/ 0 w 3695700"/>
                <a:gd name="connsiteY8-518" fmla="*/ 2143125 h 3067050"/>
                <a:gd name="connsiteX9-519" fmla="*/ 885825 w 3695700"/>
                <a:gd name="connsiteY9-520" fmla="*/ 1990725 h 3067050"/>
                <a:gd name="connsiteX10-521" fmla="*/ 1190625 w 3695700"/>
                <a:gd name="connsiteY10-522" fmla="*/ 2019300 h 3067050"/>
                <a:gd name="connsiteX11-523" fmla="*/ 2619375 w 3695700"/>
                <a:gd name="connsiteY11-524" fmla="*/ 3067050 h 3067050"/>
                <a:gd name="connsiteX12-525" fmla="*/ 3124200 w 3695700"/>
                <a:gd name="connsiteY12-526" fmla="*/ 2609850 h 3067050"/>
                <a:gd name="connsiteX13-527" fmla="*/ 3219450 w 3695700"/>
                <a:gd name="connsiteY13-528" fmla="*/ 2686050 h 3067050"/>
                <a:gd name="connsiteX14-529" fmla="*/ 3543300 w 3695700"/>
                <a:gd name="connsiteY14-530" fmla="*/ 2466975 h 3067050"/>
                <a:gd name="connsiteX0-531" fmla="*/ 3695700 w 3695700"/>
                <a:gd name="connsiteY0-532" fmla="*/ 0 h 3067050"/>
                <a:gd name="connsiteX1-533" fmla="*/ 2438400 w 3695700"/>
                <a:gd name="connsiteY1-534" fmla="*/ 962025 h 3067050"/>
                <a:gd name="connsiteX2-535" fmla="*/ 2552700 w 3695700"/>
                <a:gd name="connsiteY2-536" fmla="*/ 1085850 h 3067050"/>
                <a:gd name="connsiteX3-537" fmla="*/ 2286000 w 3695700"/>
                <a:gd name="connsiteY3-538" fmla="*/ 1247775 h 3067050"/>
                <a:gd name="connsiteX4-539" fmla="*/ 2352675 w 3695700"/>
                <a:gd name="connsiteY4-540" fmla="*/ 1362075 h 3067050"/>
                <a:gd name="connsiteX5-541" fmla="*/ 2000250 w 3695700"/>
                <a:gd name="connsiteY5-542" fmla="*/ 1590675 h 3067050"/>
                <a:gd name="connsiteX6-543" fmla="*/ 1219200 w 3695700"/>
                <a:gd name="connsiteY6-544" fmla="*/ 1371600 h 3067050"/>
                <a:gd name="connsiteX7-545" fmla="*/ 304800 w 3695700"/>
                <a:gd name="connsiteY7-546" fmla="*/ 1466850 h 3067050"/>
                <a:gd name="connsiteX8-547" fmla="*/ 0 w 3695700"/>
                <a:gd name="connsiteY8-548" fmla="*/ 2143125 h 3067050"/>
                <a:gd name="connsiteX9-549" fmla="*/ 885825 w 3695700"/>
                <a:gd name="connsiteY9-550" fmla="*/ 1990725 h 3067050"/>
                <a:gd name="connsiteX10-551" fmla="*/ 1190625 w 3695700"/>
                <a:gd name="connsiteY10-552" fmla="*/ 2019300 h 3067050"/>
                <a:gd name="connsiteX11-553" fmla="*/ 2619375 w 3695700"/>
                <a:gd name="connsiteY11-554" fmla="*/ 3067050 h 3067050"/>
                <a:gd name="connsiteX12-555" fmla="*/ 3124200 w 3695700"/>
                <a:gd name="connsiteY12-556" fmla="*/ 2609850 h 3067050"/>
                <a:gd name="connsiteX13-557" fmla="*/ 3219450 w 3695700"/>
                <a:gd name="connsiteY13-558" fmla="*/ 2686050 h 3067050"/>
                <a:gd name="connsiteX14-559" fmla="*/ 3543300 w 3695700"/>
                <a:gd name="connsiteY14-560" fmla="*/ 2466975 h 3067050"/>
                <a:gd name="connsiteX0-561" fmla="*/ 3695700 w 3695700"/>
                <a:gd name="connsiteY0-562" fmla="*/ 0 h 3067050"/>
                <a:gd name="connsiteX1-563" fmla="*/ 2438400 w 3695700"/>
                <a:gd name="connsiteY1-564" fmla="*/ 962025 h 3067050"/>
                <a:gd name="connsiteX2-565" fmla="*/ 2552700 w 3695700"/>
                <a:gd name="connsiteY2-566" fmla="*/ 1085850 h 3067050"/>
                <a:gd name="connsiteX3-567" fmla="*/ 2286000 w 3695700"/>
                <a:gd name="connsiteY3-568" fmla="*/ 1247775 h 3067050"/>
                <a:gd name="connsiteX4-569" fmla="*/ 2352675 w 3695700"/>
                <a:gd name="connsiteY4-570" fmla="*/ 1362075 h 3067050"/>
                <a:gd name="connsiteX5-571" fmla="*/ 2000250 w 3695700"/>
                <a:gd name="connsiteY5-572" fmla="*/ 1590675 h 3067050"/>
                <a:gd name="connsiteX6-573" fmla="*/ 1219200 w 3695700"/>
                <a:gd name="connsiteY6-574" fmla="*/ 1371600 h 3067050"/>
                <a:gd name="connsiteX7-575" fmla="*/ 304800 w 3695700"/>
                <a:gd name="connsiteY7-576" fmla="*/ 1466850 h 3067050"/>
                <a:gd name="connsiteX8-577" fmla="*/ 381000 w 3695700"/>
                <a:gd name="connsiteY8-578" fmla="*/ 1552575 h 3067050"/>
                <a:gd name="connsiteX9-579" fmla="*/ 0 w 3695700"/>
                <a:gd name="connsiteY9-580" fmla="*/ 2143125 h 3067050"/>
                <a:gd name="connsiteX10-581" fmla="*/ 885825 w 3695700"/>
                <a:gd name="connsiteY10-582" fmla="*/ 1990725 h 3067050"/>
                <a:gd name="connsiteX11-583" fmla="*/ 1190625 w 3695700"/>
                <a:gd name="connsiteY11-584" fmla="*/ 2019300 h 3067050"/>
                <a:gd name="connsiteX12-585" fmla="*/ 2619375 w 3695700"/>
                <a:gd name="connsiteY12-586" fmla="*/ 3067050 h 3067050"/>
                <a:gd name="connsiteX13-587" fmla="*/ 3124200 w 3695700"/>
                <a:gd name="connsiteY13-588" fmla="*/ 2609850 h 3067050"/>
                <a:gd name="connsiteX14-589" fmla="*/ 3219450 w 3695700"/>
                <a:gd name="connsiteY14-590" fmla="*/ 2686050 h 3067050"/>
                <a:gd name="connsiteX15-591" fmla="*/ 3543300 w 3695700"/>
                <a:gd name="connsiteY15-592" fmla="*/ 2466975 h 3067050"/>
                <a:gd name="connsiteX0-593" fmla="*/ 3695700 w 3695700"/>
                <a:gd name="connsiteY0-594" fmla="*/ 0 h 3067050"/>
                <a:gd name="connsiteX1-595" fmla="*/ 2438400 w 3695700"/>
                <a:gd name="connsiteY1-596" fmla="*/ 962025 h 3067050"/>
                <a:gd name="connsiteX2-597" fmla="*/ 2552700 w 3695700"/>
                <a:gd name="connsiteY2-598" fmla="*/ 1085850 h 3067050"/>
                <a:gd name="connsiteX3-599" fmla="*/ 2286000 w 3695700"/>
                <a:gd name="connsiteY3-600" fmla="*/ 1247775 h 3067050"/>
                <a:gd name="connsiteX4-601" fmla="*/ 2352675 w 3695700"/>
                <a:gd name="connsiteY4-602" fmla="*/ 1362075 h 3067050"/>
                <a:gd name="connsiteX5-603" fmla="*/ 2000250 w 3695700"/>
                <a:gd name="connsiteY5-604" fmla="*/ 1590675 h 3067050"/>
                <a:gd name="connsiteX6-605" fmla="*/ 1219200 w 3695700"/>
                <a:gd name="connsiteY6-606" fmla="*/ 1371600 h 3067050"/>
                <a:gd name="connsiteX7-607" fmla="*/ 381000 w 3695700"/>
                <a:gd name="connsiteY7-608" fmla="*/ 1552575 h 3067050"/>
                <a:gd name="connsiteX8-609" fmla="*/ 0 w 3695700"/>
                <a:gd name="connsiteY8-610" fmla="*/ 2143125 h 3067050"/>
                <a:gd name="connsiteX9-611" fmla="*/ 885825 w 3695700"/>
                <a:gd name="connsiteY9-612" fmla="*/ 1990725 h 3067050"/>
                <a:gd name="connsiteX10-613" fmla="*/ 1190625 w 3695700"/>
                <a:gd name="connsiteY10-614" fmla="*/ 2019300 h 3067050"/>
                <a:gd name="connsiteX11-615" fmla="*/ 2619375 w 3695700"/>
                <a:gd name="connsiteY11-616" fmla="*/ 3067050 h 3067050"/>
                <a:gd name="connsiteX12-617" fmla="*/ 3124200 w 3695700"/>
                <a:gd name="connsiteY12-618" fmla="*/ 2609850 h 3067050"/>
                <a:gd name="connsiteX13-619" fmla="*/ 3219450 w 3695700"/>
                <a:gd name="connsiteY13-620" fmla="*/ 2686050 h 3067050"/>
                <a:gd name="connsiteX14-621" fmla="*/ 3543300 w 3695700"/>
                <a:gd name="connsiteY14-622" fmla="*/ 2466975 h 3067050"/>
                <a:gd name="connsiteX0-623" fmla="*/ 3695700 w 3695700"/>
                <a:gd name="connsiteY0-624" fmla="*/ 0 h 3067050"/>
                <a:gd name="connsiteX1-625" fmla="*/ 2438400 w 3695700"/>
                <a:gd name="connsiteY1-626" fmla="*/ 962025 h 3067050"/>
                <a:gd name="connsiteX2-627" fmla="*/ 2552700 w 3695700"/>
                <a:gd name="connsiteY2-628" fmla="*/ 1085850 h 3067050"/>
                <a:gd name="connsiteX3-629" fmla="*/ 2286000 w 3695700"/>
                <a:gd name="connsiteY3-630" fmla="*/ 1247775 h 3067050"/>
                <a:gd name="connsiteX4-631" fmla="*/ 2352675 w 3695700"/>
                <a:gd name="connsiteY4-632" fmla="*/ 1362075 h 3067050"/>
                <a:gd name="connsiteX5-633" fmla="*/ 2000250 w 3695700"/>
                <a:gd name="connsiteY5-634" fmla="*/ 1590675 h 3067050"/>
                <a:gd name="connsiteX6-635" fmla="*/ 1219200 w 3695700"/>
                <a:gd name="connsiteY6-636" fmla="*/ 1371600 h 3067050"/>
                <a:gd name="connsiteX7-637" fmla="*/ 381000 w 3695700"/>
                <a:gd name="connsiteY7-638" fmla="*/ 1552575 h 3067050"/>
                <a:gd name="connsiteX8-639" fmla="*/ 0 w 3695700"/>
                <a:gd name="connsiteY8-640" fmla="*/ 2143125 h 3067050"/>
                <a:gd name="connsiteX9-641" fmla="*/ 885825 w 3695700"/>
                <a:gd name="connsiteY9-642" fmla="*/ 1990725 h 3067050"/>
                <a:gd name="connsiteX10-643" fmla="*/ 1190625 w 3695700"/>
                <a:gd name="connsiteY10-644" fmla="*/ 2019300 h 3067050"/>
                <a:gd name="connsiteX11-645" fmla="*/ 2619375 w 3695700"/>
                <a:gd name="connsiteY11-646" fmla="*/ 3067050 h 3067050"/>
                <a:gd name="connsiteX12-647" fmla="*/ 3124200 w 3695700"/>
                <a:gd name="connsiteY12-648" fmla="*/ 2609850 h 3067050"/>
                <a:gd name="connsiteX13-649" fmla="*/ 3219450 w 3695700"/>
                <a:gd name="connsiteY13-650" fmla="*/ 2686050 h 3067050"/>
                <a:gd name="connsiteX14-651" fmla="*/ 3543300 w 3695700"/>
                <a:gd name="connsiteY14-652" fmla="*/ 2466975 h 3067050"/>
                <a:gd name="connsiteX0-653" fmla="*/ 3695700 w 3695700"/>
                <a:gd name="connsiteY0-654" fmla="*/ 0 h 3067050"/>
                <a:gd name="connsiteX1-655" fmla="*/ 2438400 w 3695700"/>
                <a:gd name="connsiteY1-656" fmla="*/ 962025 h 3067050"/>
                <a:gd name="connsiteX2-657" fmla="*/ 2552700 w 3695700"/>
                <a:gd name="connsiteY2-658" fmla="*/ 1085850 h 3067050"/>
                <a:gd name="connsiteX3-659" fmla="*/ 2286000 w 3695700"/>
                <a:gd name="connsiteY3-660" fmla="*/ 1247775 h 3067050"/>
                <a:gd name="connsiteX4-661" fmla="*/ 2352675 w 3695700"/>
                <a:gd name="connsiteY4-662" fmla="*/ 1362075 h 3067050"/>
                <a:gd name="connsiteX5-663" fmla="*/ 2000250 w 3695700"/>
                <a:gd name="connsiteY5-664" fmla="*/ 1590675 h 3067050"/>
                <a:gd name="connsiteX6-665" fmla="*/ 1219200 w 3695700"/>
                <a:gd name="connsiteY6-666" fmla="*/ 1371600 h 3067050"/>
                <a:gd name="connsiteX7-667" fmla="*/ 381000 w 3695700"/>
                <a:gd name="connsiteY7-668" fmla="*/ 1552575 h 3067050"/>
                <a:gd name="connsiteX8-669" fmla="*/ 0 w 3695700"/>
                <a:gd name="connsiteY8-670" fmla="*/ 2143125 h 3067050"/>
                <a:gd name="connsiteX9-671" fmla="*/ 885825 w 3695700"/>
                <a:gd name="connsiteY9-672" fmla="*/ 1990725 h 3067050"/>
                <a:gd name="connsiteX10-673" fmla="*/ 1190625 w 3695700"/>
                <a:gd name="connsiteY10-674" fmla="*/ 2019300 h 3067050"/>
                <a:gd name="connsiteX11-675" fmla="*/ 2619375 w 3695700"/>
                <a:gd name="connsiteY11-676" fmla="*/ 3067050 h 3067050"/>
                <a:gd name="connsiteX12-677" fmla="*/ 3124200 w 3695700"/>
                <a:gd name="connsiteY12-678" fmla="*/ 2609850 h 3067050"/>
                <a:gd name="connsiteX13-679" fmla="*/ 3219450 w 3695700"/>
                <a:gd name="connsiteY13-680" fmla="*/ 2686050 h 3067050"/>
                <a:gd name="connsiteX14-681" fmla="*/ 3543300 w 3695700"/>
                <a:gd name="connsiteY14-682" fmla="*/ 2466975 h 3067050"/>
                <a:gd name="connsiteX0-683" fmla="*/ 3695700 w 3695700"/>
                <a:gd name="connsiteY0-684" fmla="*/ 0 h 3067050"/>
                <a:gd name="connsiteX1-685" fmla="*/ 2438400 w 3695700"/>
                <a:gd name="connsiteY1-686" fmla="*/ 962025 h 3067050"/>
                <a:gd name="connsiteX2-687" fmla="*/ 2552700 w 3695700"/>
                <a:gd name="connsiteY2-688" fmla="*/ 1085850 h 3067050"/>
                <a:gd name="connsiteX3-689" fmla="*/ 2286000 w 3695700"/>
                <a:gd name="connsiteY3-690" fmla="*/ 1247775 h 3067050"/>
                <a:gd name="connsiteX4-691" fmla="*/ 2352675 w 3695700"/>
                <a:gd name="connsiteY4-692" fmla="*/ 1362075 h 3067050"/>
                <a:gd name="connsiteX5-693" fmla="*/ 2000250 w 3695700"/>
                <a:gd name="connsiteY5-694" fmla="*/ 1590675 h 3067050"/>
                <a:gd name="connsiteX6-695" fmla="*/ 1219200 w 3695700"/>
                <a:gd name="connsiteY6-696" fmla="*/ 1371600 h 3067050"/>
                <a:gd name="connsiteX7-697" fmla="*/ 381000 w 3695700"/>
                <a:gd name="connsiteY7-698" fmla="*/ 1552575 h 3067050"/>
                <a:gd name="connsiteX8-699" fmla="*/ 0 w 3695700"/>
                <a:gd name="connsiteY8-700" fmla="*/ 2143125 h 3067050"/>
                <a:gd name="connsiteX9-701" fmla="*/ 885825 w 3695700"/>
                <a:gd name="connsiteY9-702" fmla="*/ 1990725 h 3067050"/>
                <a:gd name="connsiteX10-703" fmla="*/ 1190625 w 3695700"/>
                <a:gd name="connsiteY10-704" fmla="*/ 2019300 h 3067050"/>
                <a:gd name="connsiteX11-705" fmla="*/ 2619375 w 3695700"/>
                <a:gd name="connsiteY11-706" fmla="*/ 3067050 h 3067050"/>
                <a:gd name="connsiteX12-707" fmla="*/ 3124200 w 3695700"/>
                <a:gd name="connsiteY12-708" fmla="*/ 2609850 h 3067050"/>
                <a:gd name="connsiteX13-709" fmla="*/ 3219450 w 3695700"/>
                <a:gd name="connsiteY13-710" fmla="*/ 2686050 h 3067050"/>
                <a:gd name="connsiteX14-711" fmla="*/ 3543300 w 3695700"/>
                <a:gd name="connsiteY14-712" fmla="*/ 2466975 h 3067050"/>
                <a:gd name="connsiteX0-713" fmla="*/ 3695700 w 3695700"/>
                <a:gd name="connsiteY0-714" fmla="*/ 0 h 3067050"/>
                <a:gd name="connsiteX1-715" fmla="*/ 2438400 w 3695700"/>
                <a:gd name="connsiteY1-716" fmla="*/ 962025 h 3067050"/>
                <a:gd name="connsiteX2-717" fmla="*/ 2552700 w 3695700"/>
                <a:gd name="connsiteY2-718" fmla="*/ 1085850 h 3067050"/>
                <a:gd name="connsiteX3-719" fmla="*/ 2286000 w 3695700"/>
                <a:gd name="connsiteY3-720" fmla="*/ 1247775 h 3067050"/>
                <a:gd name="connsiteX4-721" fmla="*/ 2352675 w 3695700"/>
                <a:gd name="connsiteY4-722" fmla="*/ 1362075 h 3067050"/>
                <a:gd name="connsiteX5-723" fmla="*/ 2000250 w 3695700"/>
                <a:gd name="connsiteY5-724" fmla="*/ 1590675 h 3067050"/>
                <a:gd name="connsiteX6-725" fmla="*/ 1219200 w 3695700"/>
                <a:gd name="connsiteY6-726" fmla="*/ 1371600 h 3067050"/>
                <a:gd name="connsiteX7-727" fmla="*/ 381000 w 3695700"/>
                <a:gd name="connsiteY7-728" fmla="*/ 1552575 h 3067050"/>
                <a:gd name="connsiteX8-729" fmla="*/ 0 w 3695700"/>
                <a:gd name="connsiteY8-730" fmla="*/ 2143125 h 3067050"/>
                <a:gd name="connsiteX9-731" fmla="*/ 885825 w 3695700"/>
                <a:gd name="connsiteY9-732" fmla="*/ 1990725 h 3067050"/>
                <a:gd name="connsiteX10-733" fmla="*/ 1190625 w 3695700"/>
                <a:gd name="connsiteY10-734" fmla="*/ 2019300 h 3067050"/>
                <a:gd name="connsiteX11-735" fmla="*/ 2619375 w 3695700"/>
                <a:gd name="connsiteY11-736" fmla="*/ 3067050 h 3067050"/>
                <a:gd name="connsiteX12-737" fmla="*/ 3124200 w 3695700"/>
                <a:gd name="connsiteY12-738" fmla="*/ 2609850 h 3067050"/>
                <a:gd name="connsiteX13-739" fmla="*/ 3219450 w 3695700"/>
                <a:gd name="connsiteY13-740" fmla="*/ 2686050 h 3067050"/>
                <a:gd name="connsiteX14-741" fmla="*/ 3543300 w 3695700"/>
                <a:gd name="connsiteY14-742" fmla="*/ 2466975 h 3067050"/>
                <a:gd name="connsiteX0-743" fmla="*/ 3695700 w 3695700"/>
                <a:gd name="connsiteY0-744" fmla="*/ 0 h 3067050"/>
                <a:gd name="connsiteX1-745" fmla="*/ 2438400 w 3695700"/>
                <a:gd name="connsiteY1-746" fmla="*/ 962025 h 3067050"/>
                <a:gd name="connsiteX2-747" fmla="*/ 2552700 w 3695700"/>
                <a:gd name="connsiteY2-748" fmla="*/ 1085850 h 3067050"/>
                <a:gd name="connsiteX3-749" fmla="*/ 2286000 w 3695700"/>
                <a:gd name="connsiteY3-750" fmla="*/ 1247775 h 3067050"/>
                <a:gd name="connsiteX4-751" fmla="*/ 2352675 w 3695700"/>
                <a:gd name="connsiteY4-752" fmla="*/ 1362075 h 3067050"/>
                <a:gd name="connsiteX5-753" fmla="*/ 2000250 w 3695700"/>
                <a:gd name="connsiteY5-754" fmla="*/ 1590675 h 3067050"/>
                <a:gd name="connsiteX6-755" fmla="*/ 1219200 w 3695700"/>
                <a:gd name="connsiteY6-756" fmla="*/ 1371600 h 3067050"/>
                <a:gd name="connsiteX7-757" fmla="*/ 381000 w 3695700"/>
                <a:gd name="connsiteY7-758" fmla="*/ 1552575 h 3067050"/>
                <a:gd name="connsiteX8-759" fmla="*/ 0 w 3695700"/>
                <a:gd name="connsiteY8-760" fmla="*/ 2143125 h 3067050"/>
                <a:gd name="connsiteX9-761" fmla="*/ 885825 w 3695700"/>
                <a:gd name="connsiteY9-762" fmla="*/ 1990725 h 3067050"/>
                <a:gd name="connsiteX10-763" fmla="*/ 1190625 w 3695700"/>
                <a:gd name="connsiteY10-764" fmla="*/ 2019300 h 3067050"/>
                <a:gd name="connsiteX11-765" fmla="*/ 2619375 w 3695700"/>
                <a:gd name="connsiteY11-766" fmla="*/ 3067050 h 3067050"/>
                <a:gd name="connsiteX12-767" fmla="*/ 3124200 w 3695700"/>
                <a:gd name="connsiteY12-768" fmla="*/ 2609850 h 3067050"/>
                <a:gd name="connsiteX13-769" fmla="*/ 3219450 w 3695700"/>
                <a:gd name="connsiteY13-770" fmla="*/ 2686050 h 3067050"/>
                <a:gd name="connsiteX14-771" fmla="*/ 3543300 w 3695700"/>
                <a:gd name="connsiteY14-772" fmla="*/ 2466975 h 3067050"/>
                <a:gd name="connsiteX0-773" fmla="*/ 3695700 w 3695700"/>
                <a:gd name="connsiteY0-774" fmla="*/ 0 h 3067050"/>
                <a:gd name="connsiteX1-775" fmla="*/ 2438400 w 3695700"/>
                <a:gd name="connsiteY1-776" fmla="*/ 962025 h 3067050"/>
                <a:gd name="connsiteX2-777" fmla="*/ 2552700 w 3695700"/>
                <a:gd name="connsiteY2-778" fmla="*/ 1085850 h 3067050"/>
                <a:gd name="connsiteX3-779" fmla="*/ 2286000 w 3695700"/>
                <a:gd name="connsiteY3-780" fmla="*/ 1247775 h 3067050"/>
                <a:gd name="connsiteX4-781" fmla="*/ 2352675 w 3695700"/>
                <a:gd name="connsiteY4-782" fmla="*/ 1362075 h 3067050"/>
                <a:gd name="connsiteX5-783" fmla="*/ 2000250 w 3695700"/>
                <a:gd name="connsiteY5-784" fmla="*/ 1590675 h 3067050"/>
                <a:gd name="connsiteX6-785" fmla="*/ 1219200 w 3695700"/>
                <a:gd name="connsiteY6-786" fmla="*/ 1371600 h 3067050"/>
                <a:gd name="connsiteX7-787" fmla="*/ 381000 w 3695700"/>
                <a:gd name="connsiteY7-788" fmla="*/ 1552575 h 3067050"/>
                <a:gd name="connsiteX8-789" fmla="*/ 0 w 3695700"/>
                <a:gd name="connsiteY8-790" fmla="*/ 2143125 h 3067050"/>
                <a:gd name="connsiteX9-791" fmla="*/ 885825 w 3695700"/>
                <a:gd name="connsiteY9-792" fmla="*/ 1990725 h 3067050"/>
                <a:gd name="connsiteX10-793" fmla="*/ 1190625 w 3695700"/>
                <a:gd name="connsiteY10-794" fmla="*/ 2019300 h 3067050"/>
                <a:gd name="connsiteX11-795" fmla="*/ 2619375 w 3695700"/>
                <a:gd name="connsiteY11-796" fmla="*/ 3067050 h 3067050"/>
                <a:gd name="connsiteX12-797" fmla="*/ 3124200 w 3695700"/>
                <a:gd name="connsiteY12-798" fmla="*/ 2609850 h 3067050"/>
                <a:gd name="connsiteX13-799" fmla="*/ 3219450 w 3695700"/>
                <a:gd name="connsiteY13-800" fmla="*/ 2686050 h 3067050"/>
                <a:gd name="connsiteX14-801" fmla="*/ 3543300 w 3695700"/>
                <a:gd name="connsiteY14-802" fmla="*/ 2466975 h 3067050"/>
                <a:gd name="connsiteX0-803" fmla="*/ 3695700 w 3695700"/>
                <a:gd name="connsiteY0-804" fmla="*/ 0 h 3067050"/>
                <a:gd name="connsiteX1-805" fmla="*/ 2438400 w 3695700"/>
                <a:gd name="connsiteY1-806" fmla="*/ 962025 h 3067050"/>
                <a:gd name="connsiteX2-807" fmla="*/ 2552700 w 3695700"/>
                <a:gd name="connsiteY2-808" fmla="*/ 1085850 h 3067050"/>
                <a:gd name="connsiteX3-809" fmla="*/ 2286000 w 3695700"/>
                <a:gd name="connsiteY3-810" fmla="*/ 1247775 h 3067050"/>
                <a:gd name="connsiteX4-811" fmla="*/ 2352675 w 3695700"/>
                <a:gd name="connsiteY4-812" fmla="*/ 1362075 h 3067050"/>
                <a:gd name="connsiteX5-813" fmla="*/ 2000250 w 3695700"/>
                <a:gd name="connsiteY5-814" fmla="*/ 1590675 h 3067050"/>
                <a:gd name="connsiteX6-815" fmla="*/ 1219200 w 3695700"/>
                <a:gd name="connsiteY6-816" fmla="*/ 1371600 h 3067050"/>
                <a:gd name="connsiteX7-817" fmla="*/ 381000 w 3695700"/>
                <a:gd name="connsiteY7-818" fmla="*/ 1552575 h 3067050"/>
                <a:gd name="connsiteX8-819" fmla="*/ 0 w 3695700"/>
                <a:gd name="connsiteY8-820" fmla="*/ 2143125 h 3067050"/>
                <a:gd name="connsiteX9-821" fmla="*/ 885825 w 3695700"/>
                <a:gd name="connsiteY9-822" fmla="*/ 1990725 h 3067050"/>
                <a:gd name="connsiteX10-823" fmla="*/ 1190625 w 3695700"/>
                <a:gd name="connsiteY10-824" fmla="*/ 2019300 h 3067050"/>
                <a:gd name="connsiteX11-825" fmla="*/ 2619375 w 3695700"/>
                <a:gd name="connsiteY11-826" fmla="*/ 3067050 h 3067050"/>
                <a:gd name="connsiteX12-827" fmla="*/ 3124200 w 3695700"/>
                <a:gd name="connsiteY12-828" fmla="*/ 2609850 h 3067050"/>
                <a:gd name="connsiteX13-829" fmla="*/ 3219450 w 3695700"/>
                <a:gd name="connsiteY13-830" fmla="*/ 2686050 h 3067050"/>
                <a:gd name="connsiteX14-831" fmla="*/ 3543300 w 3695700"/>
                <a:gd name="connsiteY14-832" fmla="*/ 2466975 h 3067050"/>
                <a:gd name="connsiteX0-833" fmla="*/ 3648075 w 3648075"/>
                <a:gd name="connsiteY0-834" fmla="*/ 0 h 3067050"/>
                <a:gd name="connsiteX1-835" fmla="*/ 2390775 w 3648075"/>
                <a:gd name="connsiteY1-836" fmla="*/ 962025 h 3067050"/>
                <a:gd name="connsiteX2-837" fmla="*/ 2505075 w 3648075"/>
                <a:gd name="connsiteY2-838" fmla="*/ 1085850 h 3067050"/>
                <a:gd name="connsiteX3-839" fmla="*/ 2238375 w 3648075"/>
                <a:gd name="connsiteY3-840" fmla="*/ 1247775 h 3067050"/>
                <a:gd name="connsiteX4-841" fmla="*/ 2305050 w 3648075"/>
                <a:gd name="connsiteY4-842" fmla="*/ 1362075 h 3067050"/>
                <a:gd name="connsiteX5-843" fmla="*/ 1952625 w 3648075"/>
                <a:gd name="connsiteY5-844" fmla="*/ 1590675 h 3067050"/>
                <a:gd name="connsiteX6-845" fmla="*/ 1171575 w 3648075"/>
                <a:gd name="connsiteY6-846" fmla="*/ 1371600 h 3067050"/>
                <a:gd name="connsiteX7-847" fmla="*/ 333375 w 3648075"/>
                <a:gd name="connsiteY7-848" fmla="*/ 1552575 h 3067050"/>
                <a:gd name="connsiteX8-849" fmla="*/ 0 w 3648075"/>
                <a:gd name="connsiteY8-850" fmla="*/ 2162175 h 3067050"/>
                <a:gd name="connsiteX9-851" fmla="*/ 838200 w 3648075"/>
                <a:gd name="connsiteY9-852" fmla="*/ 1990725 h 3067050"/>
                <a:gd name="connsiteX10-853" fmla="*/ 1143000 w 3648075"/>
                <a:gd name="connsiteY10-854" fmla="*/ 2019300 h 3067050"/>
                <a:gd name="connsiteX11-855" fmla="*/ 2571750 w 3648075"/>
                <a:gd name="connsiteY11-856" fmla="*/ 3067050 h 3067050"/>
                <a:gd name="connsiteX12-857" fmla="*/ 3076575 w 3648075"/>
                <a:gd name="connsiteY12-858" fmla="*/ 2609850 h 3067050"/>
                <a:gd name="connsiteX13-859" fmla="*/ 3171825 w 3648075"/>
                <a:gd name="connsiteY13-860" fmla="*/ 2686050 h 3067050"/>
                <a:gd name="connsiteX14-861" fmla="*/ 3495675 w 3648075"/>
                <a:gd name="connsiteY14-862" fmla="*/ 2466975 h 3067050"/>
                <a:gd name="connsiteX0-863" fmla="*/ 3648075 w 3648075"/>
                <a:gd name="connsiteY0-864" fmla="*/ 0 h 3067050"/>
                <a:gd name="connsiteX1-865" fmla="*/ 2390775 w 3648075"/>
                <a:gd name="connsiteY1-866" fmla="*/ 962025 h 3067050"/>
                <a:gd name="connsiteX2-867" fmla="*/ 2505075 w 3648075"/>
                <a:gd name="connsiteY2-868" fmla="*/ 1085850 h 3067050"/>
                <a:gd name="connsiteX3-869" fmla="*/ 2238375 w 3648075"/>
                <a:gd name="connsiteY3-870" fmla="*/ 1247775 h 3067050"/>
                <a:gd name="connsiteX4-871" fmla="*/ 2305050 w 3648075"/>
                <a:gd name="connsiteY4-872" fmla="*/ 1362075 h 3067050"/>
                <a:gd name="connsiteX5-873" fmla="*/ 1952625 w 3648075"/>
                <a:gd name="connsiteY5-874" fmla="*/ 1590675 h 3067050"/>
                <a:gd name="connsiteX6-875" fmla="*/ 1171575 w 3648075"/>
                <a:gd name="connsiteY6-876" fmla="*/ 1371600 h 3067050"/>
                <a:gd name="connsiteX7-877" fmla="*/ 333375 w 3648075"/>
                <a:gd name="connsiteY7-878" fmla="*/ 1552575 h 3067050"/>
                <a:gd name="connsiteX8-879" fmla="*/ 0 w 3648075"/>
                <a:gd name="connsiteY8-880" fmla="*/ 2162175 h 3067050"/>
                <a:gd name="connsiteX9-881" fmla="*/ 838200 w 3648075"/>
                <a:gd name="connsiteY9-882" fmla="*/ 1990725 h 3067050"/>
                <a:gd name="connsiteX10-883" fmla="*/ 1143000 w 3648075"/>
                <a:gd name="connsiteY10-884" fmla="*/ 2019300 h 3067050"/>
                <a:gd name="connsiteX11-885" fmla="*/ 2571750 w 3648075"/>
                <a:gd name="connsiteY11-886" fmla="*/ 3067050 h 3067050"/>
                <a:gd name="connsiteX12-887" fmla="*/ 3076575 w 3648075"/>
                <a:gd name="connsiteY12-888" fmla="*/ 2609850 h 3067050"/>
                <a:gd name="connsiteX13-889" fmla="*/ 3171825 w 3648075"/>
                <a:gd name="connsiteY13-890" fmla="*/ 2686050 h 3067050"/>
                <a:gd name="connsiteX14-891" fmla="*/ 3495675 w 3648075"/>
                <a:gd name="connsiteY14-892" fmla="*/ 2466975 h 3067050"/>
                <a:gd name="connsiteX0-893" fmla="*/ 3660392 w 3660392"/>
                <a:gd name="connsiteY0-894" fmla="*/ 0 h 3067050"/>
                <a:gd name="connsiteX1-895" fmla="*/ 2403092 w 3660392"/>
                <a:gd name="connsiteY1-896" fmla="*/ 962025 h 3067050"/>
                <a:gd name="connsiteX2-897" fmla="*/ 2517392 w 3660392"/>
                <a:gd name="connsiteY2-898" fmla="*/ 1085850 h 3067050"/>
                <a:gd name="connsiteX3-899" fmla="*/ 2250692 w 3660392"/>
                <a:gd name="connsiteY3-900" fmla="*/ 1247775 h 3067050"/>
                <a:gd name="connsiteX4-901" fmla="*/ 2317367 w 3660392"/>
                <a:gd name="connsiteY4-902" fmla="*/ 1362075 h 3067050"/>
                <a:gd name="connsiteX5-903" fmla="*/ 1964942 w 3660392"/>
                <a:gd name="connsiteY5-904" fmla="*/ 1590675 h 3067050"/>
                <a:gd name="connsiteX6-905" fmla="*/ 1183892 w 3660392"/>
                <a:gd name="connsiteY6-906" fmla="*/ 1371600 h 3067050"/>
                <a:gd name="connsiteX7-907" fmla="*/ 345692 w 3660392"/>
                <a:gd name="connsiteY7-908" fmla="*/ 1552575 h 3067050"/>
                <a:gd name="connsiteX8-909" fmla="*/ 12317 w 3660392"/>
                <a:gd name="connsiteY8-910" fmla="*/ 2162175 h 3067050"/>
                <a:gd name="connsiteX9-911" fmla="*/ 850517 w 3660392"/>
                <a:gd name="connsiteY9-912" fmla="*/ 1990725 h 3067050"/>
                <a:gd name="connsiteX10-913" fmla="*/ 1155317 w 3660392"/>
                <a:gd name="connsiteY10-914" fmla="*/ 2019300 h 3067050"/>
                <a:gd name="connsiteX11-915" fmla="*/ 2584067 w 3660392"/>
                <a:gd name="connsiteY11-916" fmla="*/ 3067050 h 3067050"/>
                <a:gd name="connsiteX12-917" fmla="*/ 3088892 w 3660392"/>
                <a:gd name="connsiteY12-918" fmla="*/ 2609850 h 3067050"/>
                <a:gd name="connsiteX13-919" fmla="*/ 3184142 w 3660392"/>
                <a:gd name="connsiteY13-920" fmla="*/ 2686050 h 3067050"/>
                <a:gd name="connsiteX14-921" fmla="*/ 3507992 w 3660392"/>
                <a:gd name="connsiteY14-922" fmla="*/ 2466975 h 3067050"/>
                <a:gd name="connsiteX0-923" fmla="*/ 3661041 w 3661041"/>
                <a:gd name="connsiteY0-924" fmla="*/ 0 h 3067050"/>
                <a:gd name="connsiteX1-925" fmla="*/ 2403741 w 3661041"/>
                <a:gd name="connsiteY1-926" fmla="*/ 962025 h 3067050"/>
                <a:gd name="connsiteX2-927" fmla="*/ 2518041 w 3661041"/>
                <a:gd name="connsiteY2-928" fmla="*/ 1085850 h 3067050"/>
                <a:gd name="connsiteX3-929" fmla="*/ 2251341 w 3661041"/>
                <a:gd name="connsiteY3-930" fmla="*/ 1247775 h 3067050"/>
                <a:gd name="connsiteX4-931" fmla="*/ 2318016 w 3661041"/>
                <a:gd name="connsiteY4-932" fmla="*/ 1362075 h 3067050"/>
                <a:gd name="connsiteX5-933" fmla="*/ 1965591 w 3661041"/>
                <a:gd name="connsiteY5-934" fmla="*/ 1590675 h 3067050"/>
                <a:gd name="connsiteX6-935" fmla="*/ 1184541 w 3661041"/>
                <a:gd name="connsiteY6-936" fmla="*/ 1371600 h 3067050"/>
                <a:gd name="connsiteX7-937" fmla="*/ 346341 w 3661041"/>
                <a:gd name="connsiteY7-938" fmla="*/ 1552575 h 3067050"/>
                <a:gd name="connsiteX8-939" fmla="*/ 12966 w 3661041"/>
                <a:gd name="connsiteY8-940" fmla="*/ 2162175 h 3067050"/>
                <a:gd name="connsiteX9-941" fmla="*/ 813066 w 3661041"/>
                <a:gd name="connsiteY9-942" fmla="*/ 1905000 h 3067050"/>
                <a:gd name="connsiteX10-943" fmla="*/ 1155966 w 3661041"/>
                <a:gd name="connsiteY10-944" fmla="*/ 2019300 h 3067050"/>
                <a:gd name="connsiteX11-945" fmla="*/ 2584716 w 3661041"/>
                <a:gd name="connsiteY11-946" fmla="*/ 3067050 h 3067050"/>
                <a:gd name="connsiteX12-947" fmla="*/ 3089541 w 3661041"/>
                <a:gd name="connsiteY12-948" fmla="*/ 2609850 h 3067050"/>
                <a:gd name="connsiteX13-949" fmla="*/ 3184791 w 3661041"/>
                <a:gd name="connsiteY13-950" fmla="*/ 2686050 h 3067050"/>
                <a:gd name="connsiteX14-951" fmla="*/ 3508641 w 3661041"/>
                <a:gd name="connsiteY14-952" fmla="*/ 2466975 h 3067050"/>
                <a:gd name="connsiteX0-953" fmla="*/ 3662719 w 3662719"/>
                <a:gd name="connsiteY0-954" fmla="*/ 0 h 3067050"/>
                <a:gd name="connsiteX1-955" fmla="*/ 2405419 w 3662719"/>
                <a:gd name="connsiteY1-956" fmla="*/ 962025 h 3067050"/>
                <a:gd name="connsiteX2-957" fmla="*/ 2519719 w 3662719"/>
                <a:gd name="connsiteY2-958" fmla="*/ 1085850 h 3067050"/>
                <a:gd name="connsiteX3-959" fmla="*/ 2253019 w 3662719"/>
                <a:gd name="connsiteY3-960" fmla="*/ 1247775 h 3067050"/>
                <a:gd name="connsiteX4-961" fmla="*/ 2319694 w 3662719"/>
                <a:gd name="connsiteY4-962" fmla="*/ 1362075 h 3067050"/>
                <a:gd name="connsiteX5-963" fmla="*/ 1967269 w 3662719"/>
                <a:gd name="connsiteY5-964" fmla="*/ 1590675 h 3067050"/>
                <a:gd name="connsiteX6-965" fmla="*/ 1186219 w 3662719"/>
                <a:gd name="connsiteY6-966" fmla="*/ 1371600 h 3067050"/>
                <a:gd name="connsiteX7-967" fmla="*/ 348019 w 3662719"/>
                <a:gd name="connsiteY7-968" fmla="*/ 1552575 h 3067050"/>
                <a:gd name="connsiteX8-969" fmla="*/ 14644 w 3662719"/>
                <a:gd name="connsiteY8-970" fmla="*/ 2162175 h 3067050"/>
                <a:gd name="connsiteX9-971" fmla="*/ 814744 w 3662719"/>
                <a:gd name="connsiteY9-972" fmla="*/ 1905000 h 3067050"/>
                <a:gd name="connsiteX10-973" fmla="*/ 1157644 w 3662719"/>
                <a:gd name="connsiteY10-974" fmla="*/ 2019300 h 3067050"/>
                <a:gd name="connsiteX11-975" fmla="*/ 2586394 w 3662719"/>
                <a:gd name="connsiteY11-976" fmla="*/ 3067050 h 3067050"/>
                <a:gd name="connsiteX12-977" fmla="*/ 3091219 w 3662719"/>
                <a:gd name="connsiteY12-978" fmla="*/ 2609850 h 3067050"/>
                <a:gd name="connsiteX13-979" fmla="*/ 3186469 w 3662719"/>
                <a:gd name="connsiteY13-980" fmla="*/ 2686050 h 3067050"/>
                <a:gd name="connsiteX14-981" fmla="*/ 3510319 w 3662719"/>
                <a:gd name="connsiteY14-982" fmla="*/ 2466975 h 3067050"/>
                <a:gd name="connsiteX0-983" fmla="*/ 3663396 w 3663396"/>
                <a:gd name="connsiteY0-984" fmla="*/ 0 h 3067050"/>
                <a:gd name="connsiteX1-985" fmla="*/ 2406096 w 3663396"/>
                <a:gd name="connsiteY1-986" fmla="*/ 962025 h 3067050"/>
                <a:gd name="connsiteX2-987" fmla="*/ 2520396 w 3663396"/>
                <a:gd name="connsiteY2-988" fmla="*/ 1085850 h 3067050"/>
                <a:gd name="connsiteX3-989" fmla="*/ 2253696 w 3663396"/>
                <a:gd name="connsiteY3-990" fmla="*/ 1247775 h 3067050"/>
                <a:gd name="connsiteX4-991" fmla="*/ 2320371 w 3663396"/>
                <a:gd name="connsiteY4-992" fmla="*/ 1362075 h 3067050"/>
                <a:gd name="connsiteX5-993" fmla="*/ 1967946 w 3663396"/>
                <a:gd name="connsiteY5-994" fmla="*/ 1590675 h 3067050"/>
                <a:gd name="connsiteX6-995" fmla="*/ 1186896 w 3663396"/>
                <a:gd name="connsiteY6-996" fmla="*/ 1371600 h 3067050"/>
                <a:gd name="connsiteX7-997" fmla="*/ 348696 w 3663396"/>
                <a:gd name="connsiteY7-998" fmla="*/ 1552575 h 3067050"/>
                <a:gd name="connsiteX8-999" fmla="*/ 15321 w 3663396"/>
                <a:gd name="connsiteY8-1000" fmla="*/ 2162175 h 3067050"/>
                <a:gd name="connsiteX9-1001" fmla="*/ 786846 w 3663396"/>
                <a:gd name="connsiteY9-1002" fmla="*/ 1905000 h 3067050"/>
                <a:gd name="connsiteX10-1003" fmla="*/ 1158321 w 3663396"/>
                <a:gd name="connsiteY10-1004" fmla="*/ 2019300 h 3067050"/>
                <a:gd name="connsiteX11-1005" fmla="*/ 2587071 w 3663396"/>
                <a:gd name="connsiteY11-1006" fmla="*/ 3067050 h 3067050"/>
                <a:gd name="connsiteX12-1007" fmla="*/ 3091896 w 3663396"/>
                <a:gd name="connsiteY12-1008" fmla="*/ 2609850 h 3067050"/>
                <a:gd name="connsiteX13-1009" fmla="*/ 3187146 w 3663396"/>
                <a:gd name="connsiteY13-1010" fmla="*/ 2686050 h 3067050"/>
                <a:gd name="connsiteX14-1011" fmla="*/ 3510996 w 3663396"/>
                <a:gd name="connsiteY14-1012" fmla="*/ 2466975 h 3067050"/>
                <a:gd name="connsiteX0-1013" fmla="*/ 3661398 w 3661398"/>
                <a:gd name="connsiteY0-1014" fmla="*/ 0 h 3067050"/>
                <a:gd name="connsiteX1-1015" fmla="*/ 2404098 w 3661398"/>
                <a:gd name="connsiteY1-1016" fmla="*/ 962025 h 3067050"/>
                <a:gd name="connsiteX2-1017" fmla="*/ 2518398 w 3661398"/>
                <a:gd name="connsiteY2-1018" fmla="*/ 1085850 h 3067050"/>
                <a:gd name="connsiteX3-1019" fmla="*/ 2251698 w 3661398"/>
                <a:gd name="connsiteY3-1020" fmla="*/ 1247775 h 3067050"/>
                <a:gd name="connsiteX4-1021" fmla="*/ 2318373 w 3661398"/>
                <a:gd name="connsiteY4-1022" fmla="*/ 1362075 h 3067050"/>
                <a:gd name="connsiteX5-1023" fmla="*/ 1965948 w 3661398"/>
                <a:gd name="connsiteY5-1024" fmla="*/ 1590675 h 3067050"/>
                <a:gd name="connsiteX6-1025" fmla="*/ 1184898 w 3661398"/>
                <a:gd name="connsiteY6-1026" fmla="*/ 1371600 h 3067050"/>
                <a:gd name="connsiteX7-1027" fmla="*/ 346698 w 3661398"/>
                <a:gd name="connsiteY7-1028" fmla="*/ 1552575 h 3067050"/>
                <a:gd name="connsiteX8-1029" fmla="*/ 13323 w 3661398"/>
                <a:gd name="connsiteY8-1030" fmla="*/ 2162175 h 3067050"/>
                <a:gd name="connsiteX9-1031" fmla="*/ 784848 w 3661398"/>
                <a:gd name="connsiteY9-1032" fmla="*/ 1905000 h 3067050"/>
                <a:gd name="connsiteX10-1033" fmla="*/ 1156323 w 3661398"/>
                <a:gd name="connsiteY10-1034" fmla="*/ 2019300 h 3067050"/>
                <a:gd name="connsiteX11-1035" fmla="*/ 2585073 w 3661398"/>
                <a:gd name="connsiteY11-1036" fmla="*/ 3067050 h 3067050"/>
                <a:gd name="connsiteX12-1037" fmla="*/ 3089898 w 3661398"/>
                <a:gd name="connsiteY12-1038" fmla="*/ 2609850 h 3067050"/>
                <a:gd name="connsiteX13-1039" fmla="*/ 3185148 w 3661398"/>
                <a:gd name="connsiteY13-1040" fmla="*/ 2686050 h 3067050"/>
                <a:gd name="connsiteX14-1041" fmla="*/ 3508998 w 3661398"/>
                <a:gd name="connsiteY14-1042" fmla="*/ 2466975 h 3067050"/>
                <a:gd name="connsiteX0-1043" fmla="*/ 3661398 w 3661398"/>
                <a:gd name="connsiteY0-1044" fmla="*/ 0 h 3067050"/>
                <a:gd name="connsiteX1-1045" fmla="*/ 2404098 w 3661398"/>
                <a:gd name="connsiteY1-1046" fmla="*/ 962025 h 3067050"/>
                <a:gd name="connsiteX2-1047" fmla="*/ 2518398 w 3661398"/>
                <a:gd name="connsiteY2-1048" fmla="*/ 1085850 h 3067050"/>
                <a:gd name="connsiteX3-1049" fmla="*/ 2251698 w 3661398"/>
                <a:gd name="connsiteY3-1050" fmla="*/ 1247775 h 3067050"/>
                <a:gd name="connsiteX4-1051" fmla="*/ 2318373 w 3661398"/>
                <a:gd name="connsiteY4-1052" fmla="*/ 1362075 h 3067050"/>
                <a:gd name="connsiteX5-1053" fmla="*/ 1965948 w 3661398"/>
                <a:gd name="connsiteY5-1054" fmla="*/ 1590675 h 3067050"/>
                <a:gd name="connsiteX6-1055" fmla="*/ 1184898 w 3661398"/>
                <a:gd name="connsiteY6-1056" fmla="*/ 1371600 h 3067050"/>
                <a:gd name="connsiteX7-1057" fmla="*/ 346698 w 3661398"/>
                <a:gd name="connsiteY7-1058" fmla="*/ 1552575 h 3067050"/>
                <a:gd name="connsiteX8-1059" fmla="*/ 13323 w 3661398"/>
                <a:gd name="connsiteY8-1060" fmla="*/ 2162175 h 3067050"/>
                <a:gd name="connsiteX9-1061" fmla="*/ 784848 w 3661398"/>
                <a:gd name="connsiteY9-1062" fmla="*/ 1905000 h 3067050"/>
                <a:gd name="connsiteX10-1063" fmla="*/ 1156323 w 3661398"/>
                <a:gd name="connsiteY10-1064" fmla="*/ 2019300 h 3067050"/>
                <a:gd name="connsiteX11-1065" fmla="*/ 2585073 w 3661398"/>
                <a:gd name="connsiteY11-1066" fmla="*/ 3067050 h 3067050"/>
                <a:gd name="connsiteX12-1067" fmla="*/ 3089898 w 3661398"/>
                <a:gd name="connsiteY12-1068" fmla="*/ 2609850 h 3067050"/>
                <a:gd name="connsiteX13-1069" fmla="*/ 3185148 w 3661398"/>
                <a:gd name="connsiteY13-1070" fmla="*/ 2686050 h 3067050"/>
                <a:gd name="connsiteX14-1071" fmla="*/ 3508998 w 3661398"/>
                <a:gd name="connsiteY14-1072" fmla="*/ 2466975 h 3067050"/>
                <a:gd name="connsiteX0-1073" fmla="*/ 3661398 w 3661398"/>
                <a:gd name="connsiteY0-1074" fmla="*/ 0 h 3028950"/>
                <a:gd name="connsiteX1-1075" fmla="*/ 2404098 w 3661398"/>
                <a:gd name="connsiteY1-1076" fmla="*/ 962025 h 3028950"/>
                <a:gd name="connsiteX2-1077" fmla="*/ 2518398 w 3661398"/>
                <a:gd name="connsiteY2-1078" fmla="*/ 1085850 h 3028950"/>
                <a:gd name="connsiteX3-1079" fmla="*/ 2251698 w 3661398"/>
                <a:gd name="connsiteY3-1080" fmla="*/ 1247775 h 3028950"/>
                <a:gd name="connsiteX4-1081" fmla="*/ 2318373 w 3661398"/>
                <a:gd name="connsiteY4-1082" fmla="*/ 1362075 h 3028950"/>
                <a:gd name="connsiteX5-1083" fmla="*/ 1965948 w 3661398"/>
                <a:gd name="connsiteY5-1084" fmla="*/ 1590675 h 3028950"/>
                <a:gd name="connsiteX6-1085" fmla="*/ 1184898 w 3661398"/>
                <a:gd name="connsiteY6-1086" fmla="*/ 1371600 h 3028950"/>
                <a:gd name="connsiteX7-1087" fmla="*/ 346698 w 3661398"/>
                <a:gd name="connsiteY7-1088" fmla="*/ 1552575 h 3028950"/>
                <a:gd name="connsiteX8-1089" fmla="*/ 13323 w 3661398"/>
                <a:gd name="connsiteY8-1090" fmla="*/ 2162175 h 3028950"/>
                <a:gd name="connsiteX9-1091" fmla="*/ 784848 w 3661398"/>
                <a:gd name="connsiteY9-1092" fmla="*/ 1905000 h 3028950"/>
                <a:gd name="connsiteX10-1093" fmla="*/ 1156323 w 3661398"/>
                <a:gd name="connsiteY10-1094" fmla="*/ 2019300 h 3028950"/>
                <a:gd name="connsiteX11-1095" fmla="*/ 2613648 w 3661398"/>
                <a:gd name="connsiteY11-1096" fmla="*/ 3028950 h 3028950"/>
                <a:gd name="connsiteX12-1097" fmla="*/ 3089898 w 3661398"/>
                <a:gd name="connsiteY12-1098" fmla="*/ 2609850 h 3028950"/>
                <a:gd name="connsiteX13-1099" fmla="*/ 3185148 w 3661398"/>
                <a:gd name="connsiteY13-1100" fmla="*/ 2686050 h 3028950"/>
                <a:gd name="connsiteX14-1101" fmla="*/ 3508998 w 3661398"/>
                <a:gd name="connsiteY14-1102" fmla="*/ 2466975 h 3028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Freeform 4"/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-1" fmla="*/ 0 w 4276725"/>
                <a:gd name="connsiteY0-2" fmla="*/ 0 h 4114800"/>
                <a:gd name="connsiteX1-3" fmla="*/ 1190625 w 4276725"/>
                <a:gd name="connsiteY1-4" fmla="*/ 990600 h 4114800"/>
                <a:gd name="connsiteX2-5" fmla="*/ 952500 w 4276725"/>
                <a:gd name="connsiteY2-6" fmla="*/ 990600 h 4114800"/>
                <a:gd name="connsiteX3-7" fmla="*/ 1333500 w 4276725"/>
                <a:gd name="connsiteY3-8" fmla="*/ 1285875 h 4114800"/>
                <a:gd name="connsiteX4-9" fmla="*/ 1247775 w 4276725"/>
                <a:gd name="connsiteY4-10" fmla="*/ 1552575 h 4114800"/>
                <a:gd name="connsiteX5-11" fmla="*/ 1590675 w 4276725"/>
                <a:gd name="connsiteY5-12" fmla="*/ 1762125 h 4114800"/>
                <a:gd name="connsiteX6-13" fmla="*/ 1885950 w 4276725"/>
                <a:gd name="connsiteY6-14" fmla="*/ 1743075 h 4114800"/>
                <a:gd name="connsiteX7-15" fmla="*/ 2857500 w 4276725"/>
                <a:gd name="connsiteY7-16" fmla="*/ 2219325 h 4114800"/>
                <a:gd name="connsiteX8-17" fmla="*/ 4276725 w 4276725"/>
                <a:gd name="connsiteY8-18" fmla="*/ 3314700 h 4114800"/>
                <a:gd name="connsiteX9-19" fmla="*/ 3952875 w 4276725"/>
                <a:gd name="connsiteY9-20" fmla="*/ 3590925 h 4114800"/>
                <a:gd name="connsiteX10-21" fmla="*/ 3524250 w 4276725"/>
                <a:gd name="connsiteY10-22" fmla="*/ 3914775 h 4114800"/>
                <a:gd name="connsiteX11-23" fmla="*/ 3124200 w 4276725"/>
                <a:gd name="connsiteY11-24" fmla="*/ 4114800 h 4114800"/>
                <a:gd name="connsiteX12-25" fmla="*/ 2514600 w 4276725"/>
                <a:gd name="connsiteY12-26" fmla="*/ 4114800 h 4114800"/>
                <a:gd name="connsiteX13-27" fmla="*/ 2257425 w 4276725"/>
                <a:gd name="connsiteY13-28" fmla="*/ 3695700 h 4114800"/>
                <a:gd name="connsiteX14-29" fmla="*/ 1828800 w 4276725"/>
                <a:gd name="connsiteY14-30" fmla="*/ 3409950 h 4114800"/>
                <a:gd name="connsiteX15-31" fmla="*/ 1476375 w 4276725"/>
                <a:gd name="connsiteY15-32" fmla="*/ 3171825 h 4114800"/>
                <a:gd name="connsiteX16-33" fmla="*/ 1114425 w 4276725"/>
                <a:gd name="connsiteY16-34" fmla="*/ 3019425 h 4114800"/>
                <a:gd name="connsiteX17-35" fmla="*/ 933450 w 4276725"/>
                <a:gd name="connsiteY17-36" fmla="*/ 2733675 h 4114800"/>
                <a:gd name="connsiteX18-37" fmla="*/ 619125 w 4276725"/>
                <a:gd name="connsiteY18-38" fmla="*/ 2476500 h 4114800"/>
                <a:gd name="connsiteX19-39" fmla="*/ 447675 w 4276725"/>
                <a:gd name="connsiteY19-40" fmla="*/ 2571750 h 4114800"/>
                <a:gd name="connsiteX20-41" fmla="*/ 152400 w 4276725"/>
                <a:gd name="connsiteY20-42" fmla="*/ 2333625 h 4114800"/>
                <a:gd name="connsiteX21-43" fmla="*/ 142875 w 4276725"/>
                <a:gd name="connsiteY21-44" fmla="*/ 2305050 h 4114800"/>
                <a:gd name="connsiteX0-45" fmla="*/ 0 w 4276725"/>
                <a:gd name="connsiteY0-46" fmla="*/ 0 h 4114800"/>
                <a:gd name="connsiteX1-47" fmla="*/ 1190625 w 4276725"/>
                <a:gd name="connsiteY1-48" fmla="*/ 990600 h 4114800"/>
                <a:gd name="connsiteX2-49" fmla="*/ 1095375 w 4276725"/>
                <a:gd name="connsiteY2-50" fmla="*/ 1152525 h 4114800"/>
                <a:gd name="connsiteX3-51" fmla="*/ 1333500 w 4276725"/>
                <a:gd name="connsiteY3-52" fmla="*/ 1285875 h 4114800"/>
                <a:gd name="connsiteX4-53" fmla="*/ 1247775 w 4276725"/>
                <a:gd name="connsiteY4-54" fmla="*/ 1552575 h 4114800"/>
                <a:gd name="connsiteX5-55" fmla="*/ 1590675 w 4276725"/>
                <a:gd name="connsiteY5-56" fmla="*/ 1762125 h 4114800"/>
                <a:gd name="connsiteX6-57" fmla="*/ 1885950 w 4276725"/>
                <a:gd name="connsiteY6-58" fmla="*/ 1743075 h 4114800"/>
                <a:gd name="connsiteX7-59" fmla="*/ 2857500 w 4276725"/>
                <a:gd name="connsiteY7-60" fmla="*/ 2219325 h 4114800"/>
                <a:gd name="connsiteX8-61" fmla="*/ 4276725 w 4276725"/>
                <a:gd name="connsiteY8-62" fmla="*/ 3314700 h 4114800"/>
                <a:gd name="connsiteX9-63" fmla="*/ 3952875 w 4276725"/>
                <a:gd name="connsiteY9-64" fmla="*/ 3590925 h 4114800"/>
                <a:gd name="connsiteX10-65" fmla="*/ 3524250 w 4276725"/>
                <a:gd name="connsiteY10-66" fmla="*/ 3914775 h 4114800"/>
                <a:gd name="connsiteX11-67" fmla="*/ 3124200 w 4276725"/>
                <a:gd name="connsiteY11-68" fmla="*/ 4114800 h 4114800"/>
                <a:gd name="connsiteX12-69" fmla="*/ 2514600 w 4276725"/>
                <a:gd name="connsiteY12-70" fmla="*/ 4114800 h 4114800"/>
                <a:gd name="connsiteX13-71" fmla="*/ 2257425 w 4276725"/>
                <a:gd name="connsiteY13-72" fmla="*/ 3695700 h 4114800"/>
                <a:gd name="connsiteX14-73" fmla="*/ 1828800 w 4276725"/>
                <a:gd name="connsiteY14-74" fmla="*/ 3409950 h 4114800"/>
                <a:gd name="connsiteX15-75" fmla="*/ 1476375 w 4276725"/>
                <a:gd name="connsiteY15-76" fmla="*/ 3171825 h 4114800"/>
                <a:gd name="connsiteX16-77" fmla="*/ 1114425 w 4276725"/>
                <a:gd name="connsiteY16-78" fmla="*/ 3019425 h 4114800"/>
                <a:gd name="connsiteX17-79" fmla="*/ 933450 w 4276725"/>
                <a:gd name="connsiteY17-80" fmla="*/ 2733675 h 4114800"/>
                <a:gd name="connsiteX18-81" fmla="*/ 619125 w 4276725"/>
                <a:gd name="connsiteY18-82" fmla="*/ 2476500 h 4114800"/>
                <a:gd name="connsiteX19-83" fmla="*/ 447675 w 4276725"/>
                <a:gd name="connsiteY19-84" fmla="*/ 2571750 h 4114800"/>
                <a:gd name="connsiteX20-85" fmla="*/ 152400 w 4276725"/>
                <a:gd name="connsiteY20-86" fmla="*/ 2333625 h 4114800"/>
                <a:gd name="connsiteX21-87" fmla="*/ 142875 w 4276725"/>
                <a:gd name="connsiteY21-88" fmla="*/ 2305050 h 4114800"/>
                <a:gd name="connsiteX0-89" fmla="*/ 0 w 4276725"/>
                <a:gd name="connsiteY0-90" fmla="*/ 0 h 4114800"/>
                <a:gd name="connsiteX1-91" fmla="*/ 1190625 w 4276725"/>
                <a:gd name="connsiteY1-92" fmla="*/ 990600 h 4114800"/>
                <a:gd name="connsiteX2-93" fmla="*/ 1095375 w 4276725"/>
                <a:gd name="connsiteY2-94" fmla="*/ 1152525 h 4114800"/>
                <a:gd name="connsiteX3-95" fmla="*/ 1343025 w 4276725"/>
                <a:gd name="connsiteY3-96" fmla="*/ 1323975 h 4114800"/>
                <a:gd name="connsiteX4-97" fmla="*/ 1247775 w 4276725"/>
                <a:gd name="connsiteY4-98" fmla="*/ 1552575 h 4114800"/>
                <a:gd name="connsiteX5-99" fmla="*/ 1590675 w 4276725"/>
                <a:gd name="connsiteY5-100" fmla="*/ 1762125 h 4114800"/>
                <a:gd name="connsiteX6-101" fmla="*/ 1885950 w 4276725"/>
                <a:gd name="connsiteY6-102" fmla="*/ 1743075 h 4114800"/>
                <a:gd name="connsiteX7-103" fmla="*/ 2857500 w 4276725"/>
                <a:gd name="connsiteY7-104" fmla="*/ 2219325 h 4114800"/>
                <a:gd name="connsiteX8-105" fmla="*/ 4276725 w 4276725"/>
                <a:gd name="connsiteY8-106" fmla="*/ 3314700 h 4114800"/>
                <a:gd name="connsiteX9-107" fmla="*/ 3952875 w 4276725"/>
                <a:gd name="connsiteY9-108" fmla="*/ 3590925 h 4114800"/>
                <a:gd name="connsiteX10-109" fmla="*/ 3524250 w 4276725"/>
                <a:gd name="connsiteY10-110" fmla="*/ 3914775 h 4114800"/>
                <a:gd name="connsiteX11-111" fmla="*/ 3124200 w 4276725"/>
                <a:gd name="connsiteY11-112" fmla="*/ 4114800 h 4114800"/>
                <a:gd name="connsiteX12-113" fmla="*/ 2514600 w 4276725"/>
                <a:gd name="connsiteY12-114" fmla="*/ 4114800 h 4114800"/>
                <a:gd name="connsiteX13-115" fmla="*/ 2257425 w 4276725"/>
                <a:gd name="connsiteY13-116" fmla="*/ 3695700 h 4114800"/>
                <a:gd name="connsiteX14-117" fmla="*/ 1828800 w 4276725"/>
                <a:gd name="connsiteY14-118" fmla="*/ 3409950 h 4114800"/>
                <a:gd name="connsiteX15-119" fmla="*/ 1476375 w 4276725"/>
                <a:gd name="connsiteY15-120" fmla="*/ 3171825 h 4114800"/>
                <a:gd name="connsiteX16-121" fmla="*/ 1114425 w 4276725"/>
                <a:gd name="connsiteY16-122" fmla="*/ 3019425 h 4114800"/>
                <a:gd name="connsiteX17-123" fmla="*/ 933450 w 4276725"/>
                <a:gd name="connsiteY17-124" fmla="*/ 2733675 h 4114800"/>
                <a:gd name="connsiteX18-125" fmla="*/ 619125 w 4276725"/>
                <a:gd name="connsiteY18-126" fmla="*/ 2476500 h 4114800"/>
                <a:gd name="connsiteX19-127" fmla="*/ 447675 w 4276725"/>
                <a:gd name="connsiteY19-128" fmla="*/ 2571750 h 4114800"/>
                <a:gd name="connsiteX20-129" fmla="*/ 152400 w 4276725"/>
                <a:gd name="connsiteY20-130" fmla="*/ 2333625 h 4114800"/>
                <a:gd name="connsiteX21-131" fmla="*/ 142875 w 4276725"/>
                <a:gd name="connsiteY21-132" fmla="*/ 2305050 h 4114800"/>
                <a:gd name="connsiteX0-133" fmla="*/ 0 w 4276725"/>
                <a:gd name="connsiteY0-134" fmla="*/ 0 h 4114800"/>
                <a:gd name="connsiteX1-135" fmla="*/ 1190625 w 4276725"/>
                <a:gd name="connsiteY1-136" fmla="*/ 990600 h 4114800"/>
                <a:gd name="connsiteX2-137" fmla="*/ 1095375 w 4276725"/>
                <a:gd name="connsiteY2-138" fmla="*/ 1152525 h 4114800"/>
                <a:gd name="connsiteX3-139" fmla="*/ 1343025 w 4276725"/>
                <a:gd name="connsiteY3-140" fmla="*/ 1323975 h 4114800"/>
                <a:gd name="connsiteX4-141" fmla="*/ 1247775 w 4276725"/>
                <a:gd name="connsiteY4-142" fmla="*/ 1552575 h 4114800"/>
                <a:gd name="connsiteX5-143" fmla="*/ 1590675 w 4276725"/>
                <a:gd name="connsiteY5-144" fmla="*/ 1762125 h 4114800"/>
                <a:gd name="connsiteX6-145" fmla="*/ 1885950 w 4276725"/>
                <a:gd name="connsiteY6-146" fmla="*/ 1743075 h 4114800"/>
                <a:gd name="connsiteX7-147" fmla="*/ 2857500 w 4276725"/>
                <a:gd name="connsiteY7-148" fmla="*/ 2219325 h 4114800"/>
                <a:gd name="connsiteX8-149" fmla="*/ 4276725 w 4276725"/>
                <a:gd name="connsiteY8-150" fmla="*/ 3314700 h 4114800"/>
                <a:gd name="connsiteX9-151" fmla="*/ 3952875 w 4276725"/>
                <a:gd name="connsiteY9-152" fmla="*/ 3590925 h 4114800"/>
                <a:gd name="connsiteX10-153" fmla="*/ 3524250 w 4276725"/>
                <a:gd name="connsiteY10-154" fmla="*/ 3914775 h 4114800"/>
                <a:gd name="connsiteX11-155" fmla="*/ 3124200 w 4276725"/>
                <a:gd name="connsiteY11-156" fmla="*/ 4114800 h 4114800"/>
                <a:gd name="connsiteX12-157" fmla="*/ 2514600 w 4276725"/>
                <a:gd name="connsiteY12-158" fmla="*/ 4114800 h 4114800"/>
                <a:gd name="connsiteX13-159" fmla="*/ 2257425 w 4276725"/>
                <a:gd name="connsiteY13-160" fmla="*/ 3695700 h 4114800"/>
                <a:gd name="connsiteX14-161" fmla="*/ 1828800 w 4276725"/>
                <a:gd name="connsiteY14-162" fmla="*/ 3409950 h 4114800"/>
                <a:gd name="connsiteX15-163" fmla="*/ 1476375 w 4276725"/>
                <a:gd name="connsiteY15-164" fmla="*/ 3171825 h 4114800"/>
                <a:gd name="connsiteX16-165" fmla="*/ 1114425 w 4276725"/>
                <a:gd name="connsiteY16-166" fmla="*/ 3019425 h 4114800"/>
                <a:gd name="connsiteX17-167" fmla="*/ 933450 w 4276725"/>
                <a:gd name="connsiteY17-168" fmla="*/ 2733675 h 4114800"/>
                <a:gd name="connsiteX18-169" fmla="*/ 619125 w 4276725"/>
                <a:gd name="connsiteY18-170" fmla="*/ 2476500 h 4114800"/>
                <a:gd name="connsiteX19-171" fmla="*/ 447675 w 4276725"/>
                <a:gd name="connsiteY19-172" fmla="*/ 2571750 h 4114800"/>
                <a:gd name="connsiteX20-173" fmla="*/ 152400 w 4276725"/>
                <a:gd name="connsiteY20-174" fmla="*/ 2333625 h 4114800"/>
                <a:gd name="connsiteX21-175" fmla="*/ 142875 w 4276725"/>
                <a:gd name="connsiteY21-176" fmla="*/ 2305050 h 4114800"/>
                <a:gd name="connsiteX0-177" fmla="*/ 0 w 4276725"/>
                <a:gd name="connsiteY0-178" fmla="*/ 0 h 4114800"/>
                <a:gd name="connsiteX1-179" fmla="*/ 1190625 w 4276725"/>
                <a:gd name="connsiteY1-180" fmla="*/ 990600 h 4114800"/>
                <a:gd name="connsiteX2-181" fmla="*/ 1095375 w 4276725"/>
                <a:gd name="connsiteY2-182" fmla="*/ 1152525 h 4114800"/>
                <a:gd name="connsiteX3-183" fmla="*/ 1343025 w 4276725"/>
                <a:gd name="connsiteY3-184" fmla="*/ 1323975 h 4114800"/>
                <a:gd name="connsiteX4-185" fmla="*/ 1276350 w 4276725"/>
                <a:gd name="connsiteY4-186" fmla="*/ 1552575 h 4114800"/>
                <a:gd name="connsiteX5-187" fmla="*/ 1590675 w 4276725"/>
                <a:gd name="connsiteY5-188" fmla="*/ 1762125 h 4114800"/>
                <a:gd name="connsiteX6-189" fmla="*/ 1885950 w 4276725"/>
                <a:gd name="connsiteY6-190" fmla="*/ 1743075 h 4114800"/>
                <a:gd name="connsiteX7-191" fmla="*/ 2857500 w 4276725"/>
                <a:gd name="connsiteY7-192" fmla="*/ 2219325 h 4114800"/>
                <a:gd name="connsiteX8-193" fmla="*/ 4276725 w 4276725"/>
                <a:gd name="connsiteY8-194" fmla="*/ 3314700 h 4114800"/>
                <a:gd name="connsiteX9-195" fmla="*/ 3952875 w 4276725"/>
                <a:gd name="connsiteY9-196" fmla="*/ 3590925 h 4114800"/>
                <a:gd name="connsiteX10-197" fmla="*/ 3524250 w 4276725"/>
                <a:gd name="connsiteY10-198" fmla="*/ 3914775 h 4114800"/>
                <a:gd name="connsiteX11-199" fmla="*/ 3124200 w 4276725"/>
                <a:gd name="connsiteY11-200" fmla="*/ 4114800 h 4114800"/>
                <a:gd name="connsiteX12-201" fmla="*/ 2514600 w 4276725"/>
                <a:gd name="connsiteY12-202" fmla="*/ 4114800 h 4114800"/>
                <a:gd name="connsiteX13-203" fmla="*/ 2257425 w 4276725"/>
                <a:gd name="connsiteY13-204" fmla="*/ 3695700 h 4114800"/>
                <a:gd name="connsiteX14-205" fmla="*/ 1828800 w 4276725"/>
                <a:gd name="connsiteY14-206" fmla="*/ 3409950 h 4114800"/>
                <a:gd name="connsiteX15-207" fmla="*/ 1476375 w 4276725"/>
                <a:gd name="connsiteY15-208" fmla="*/ 3171825 h 4114800"/>
                <a:gd name="connsiteX16-209" fmla="*/ 1114425 w 4276725"/>
                <a:gd name="connsiteY16-210" fmla="*/ 3019425 h 4114800"/>
                <a:gd name="connsiteX17-211" fmla="*/ 933450 w 4276725"/>
                <a:gd name="connsiteY17-212" fmla="*/ 2733675 h 4114800"/>
                <a:gd name="connsiteX18-213" fmla="*/ 619125 w 4276725"/>
                <a:gd name="connsiteY18-214" fmla="*/ 2476500 h 4114800"/>
                <a:gd name="connsiteX19-215" fmla="*/ 447675 w 4276725"/>
                <a:gd name="connsiteY19-216" fmla="*/ 2571750 h 4114800"/>
                <a:gd name="connsiteX20-217" fmla="*/ 152400 w 4276725"/>
                <a:gd name="connsiteY20-218" fmla="*/ 2333625 h 4114800"/>
                <a:gd name="connsiteX21-219" fmla="*/ 142875 w 4276725"/>
                <a:gd name="connsiteY21-220" fmla="*/ 2305050 h 4114800"/>
                <a:gd name="connsiteX0-221" fmla="*/ 0 w 4276725"/>
                <a:gd name="connsiteY0-222" fmla="*/ 0 h 4114800"/>
                <a:gd name="connsiteX1-223" fmla="*/ 1190625 w 4276725"/>
                <a:gd name="connsiteY1-224" fmla="*/ 990600 h 4114800"/>
                <a:gd name="connsiteX2-225" fmla="*/ 1095375 w 4276725"/>
                <a:gd name="connsiteY2-226" fmla="*/ 1152525 h 4114800"/>
                <a:gd name="connsiteX3-227" fmla="*/ 1447800 w 4276725"/>
                <a:gd name="connsiteY3-228" fmla="*/ 1390650 h 4114800"/>
                <a:gd name="connsiteX4-229" fmla="*/ 1276350 w 4276725"/>
                <a:gd name="connsiteY4-230" fmla="*/ 1552575 h 4114800"/>
                <a:gd name="connsiteX5-231" fmla="*/ 1590675 w 4276725"/>
                <a:gd name="connsiteY5-232" fmla="*/ 1762125 h 4114800"/>
                <a:gd name="connsiteX6-233" fmla="*/ 1885950 w 4276725"/>
                <a:gd name="connsiteY6-234" fmla="*/ 1743075 h 4114800"/>
                <a:gd name="connsiteX7-235" fmla="*/ 2857500 w 4276725"/>
                <a:gd name="connsiteY7-236" fmla="*/ 2219325 h 4114800"/>
                <a:gd name="connsiteX8-237" fmla="*/ 4276725 w 4276725"/>
                <a:gd name="connsiteY8-238" fmla="*/ 3314700 h 4114800"/>
                <a:gd name="connsiteX9-239" fmla="*/ 3952875 w 4276725"/>
                <a:gd name="connsiteY9-240" fmla="*/ 3590925 h 4114800"/>
                <a:gd name="connsiteX10-241" fmla="*/ 3524250 w 4276725"/>
                <a:gd name="connsiteY10-242" fmla="*/ 3914775 h 4114800"/>
                <a:gd name="connsiteX11-243" fmla="*/ 3124200 w 4276725"/>
                <a:gd name="connsiteY11-244" fmla="*/ 4114800 h 4114800"/>
                <a:gd name="connsiteX12-245" fmla="*/ 2514600 w 4276725"/>
                <a:gd name="connsiteY12-246" fmla="*/ 4114800 h 4114800"/>
                <a:gd name="connsiteX13-247" fmla="*/ 2257425 w 4276725"/>
                <a:gd name="connsiteY13-248" fmla="*/ 3695700 h 4114800"/>
                <a:gd name="connsiteX14-249" fmla="*/ 1828800 w 4276725"/>
                <a:gd name="connsiteY14-250" fmla="*/ 3409950 h 4114800"/>
                <a:gd name="connsiteX15-251" fmla="*/ 1476375 w 4276725"/>
                <a:gd name="connsiteY15-252" fmla="*/ 3171825 h 4114800"/>
                <a:gd name="connsiteX16-253" fmla="*/ 1114425 w 4276725"/>
                <a:gd name="connsiteY16-254" fmla="*/ 3019425 h 4114800"/>
                <a:gd name="connsiteX17-255" fmla="*/ 933450 w 4276725"/>
                <a:gd name="connsiteY17-256" fmla="*/ 2733675 h 4114800"/>
                <a:gd name="connsiteX18-257" fmla="*/ 619125 w 4276725"/>
                <a:gd name="connsiteY18-258" fmla="*/ 2476500 h 4114800"/>
                <a:gd name="connsiteX19-259" fmla="*/ 447675 w 4276725"/>
                <a:gd name="connsiteY19-260" fmla="*/ 2571750 h 4114800"/>
                <a:gd name="connsiteX20-261" fmla="*/ 152400 w 4276725"/>
                <a:gd name="connsiteY20-262" fmla="*/ 2333625 h 4114800"/>
                <a:gd name="connsiteX21-263" fmla="*/ 142875 w 4276725"/>
                <a:gd name="connsiteY21-264" fmla="*/ 2305050 h 4114800"/>
                <a:gd name="connsiteX0-265" fmla="*/ 0 w 4276725"/>
                <a:gd name="connsiteY0-266" fmla="*/ 0 h 4114800"/>
                <a:gd name="connsiteX1-267" fmla="*/ 1190625 w 4276725"/>
                <a:gd name="connsiteY1-268" fmla="*/ 990600 h 4114800"/>
                <a:gd name="connsiteX2-269" fmla="*/ 1095375 w 4276725"/>
                <a:gd name="connsiteY2-270" fmla="*/ 1152525 h 4114800"/>
                <a:gd name="connsiteX3-271" fmla="*/ 1371600 w 4276725"/>
                <a:gd name="connsiteY3-272" fmla="*/ 1390650 h 4114800"/>
                <a:gd name="connsiteX4-273" fmla="*/ 1276350 w 4276725"/>
                <a:gd name="connsiteY4-274" fmla="*/ 1552575 h 4114800"/>
                <a:gd name="connsiteX5-275" fmla="*/ 1590675 w 4276725"/>
                <a:gd name="connsiteY5-276" fmla="*/ 1762125 h 4114800"/>
                <a:gd name="connsiteX6-277" fmla="*/ 1885950 w 4276725"/>
                <a:gd name="connsiteY6-278" fmla="*/ 1743075 h 4114800"/>
                <a:gd name="connsiteX7-279" fmla="*/ 2857500 w 4276725"/>
                <a:gd name="connsiteY7-280" fmla="*/ 2219325 h 4114800"/>
                <a:gd name="connsiteX8-281" fmla="*/ 4276725 w 4276725"/>
                <a:gd name="connsiteY8-282" fmla="*/ 3314700 h 4114800"/>
                <a:gd name="connsiteX9-283" fmla="*/ 3952875 w 4276725"/>
                <a:gd name="connsiteY9-284" fmla="*/ 3590925 h 4114800"/>
                <a:gd name="connsiteX10-285" fmla="*/ 3524250 w 4276725"/>
                <a:gd name="connsiteY10-286" fmla="*/ 3914775 h 4114800"/>
                <a:gd name="connsiteX11-287" fmla="*/ 3124200 w 4276725"/>
                <a:gd name="connsiteY11-288" fmla="*/ 4114800 h 4114800"/>
                <a:gd name="connsiteX12-289" fmla="*/ 2514600 w 4276725"/>
                <a:gd name="connsiteY12-290" fmla="*/ 4114800 h 4114800"/>
                <a:gd name="connsiteX13-291" fmla="*/ 2257425 w 4276725"/>
                <a:gd name="connsiteY13-292" fmla="*/ 3695700 h 4114800"/>
                <a:gd name="connsiteX14-293" fmla="*/ 1828800 w 4276725"/>
                <a:gd name="connsiteY14-294" fmla="*/ 3409950 h 4114800"/>
                <a:gd name="connsiteX15-295" fmla="*/ 1476375 w 4276725"/>
                <a:gd name="connsiteY15-296" fmla="*/ 3171825 h 4114800"/>
                <a:gd name="connsiteX16-297" fmla="*/ 1114425 w 4276725"/>
                <a:gd name="connsiteY16-298" fmla="*/ 3019425 h 4114800"/>
                <a:gd name="connsiteX17-299" fmla="*/ 933450 w 4276725"/>
                <a:gd name="connsiteY17-300" fmla="*/ 2733675 h 4114800"/>
                <a:gd name="connsiteX18-301" fmla="*/ 619125 w 4276725"/>
                <a:gd name="connsiteY18-302" fmla="*/ 2476500 h 4114800"/>
                <a:gd name="connsiteX19-303" fmla="*/ 447675 w 4276725"/>
                <a:gd name="connsiteY19-304" fmla="*/ 2571750 h 4114800"/>
                <a:gd name="connsiteX20-305" fmla="*/ 152400 w 4276725"/>
                <a:gd name="connsiteY20-306" fmla="*/ 2333625 h 4114800"/>
                <a:gd name="connsiteX21-307" fmla="*/ 142875 w 4276725"/>
                <a:gd name="connsiteY21-308" fmla="*/ 2305050 h 4114800"/>
                <a:gd name="connsiteX0-309" fmla="*/ 0 w 4276725"/>
                <a:gd name="connsiteY0-310" fmla="*/ 0 h 4114800"/>
                <a:gd name="connsiteX1-311" fmla="*/ 1190625 w 4276725"/>
                <a:gd name="connsiteY1-312" fmla="*/ 990600 h 4114800"/>
                <a:gd name="connsiteX2-313" fmla="*/ 1095375 w 4276725"/>
                <a:gd name="connsiteY2-314" fmla="*/ 1152525 h 4114800"/>
                <a:gd name="connsiteX3-315" fmla="*/ 1371600 w 4276725"/>
                <a:gd name="connsiteY3-316" fmla="*/ 1390650 h 4114800"/>
                <a:gd name="connsiteX4-317" fmla="*/ 1276350 w 4276725"/>
                <a:gd name="connsiteY4-318" fmla="*/ 1552575 h 4114800"/>
                <a:gd name="connsiteX5-319" fmla="*/ 1590675 w 4276725"/>
                <a:gd name="connsiteY5-320" fmla="*/ 1762125 h 4114800"/>
                <a:gd name="connsiteX6-321" fmla="*/ 1885950 w 4276725"/>
                <a:gd name="connsiteY6-322" fmla="*/ 1743075 h 4114800"/>
                <a:gd name="connsiteX7-323" fmla="*/ 2857500 w 4276725"/>
                <a:gd name="connsiteY7-324" fmla="*/ 2219325 h 4114800"/>
                <a:gd name="connsiteX8-325" fmla="*/ 4276725 w 4276725"/>
                <a:gd name="connsiteY8-326" fmla="*/ 3314700 h 4114800"/>
                <a:gd name="connsiteX9-327" fmla="*/ 3952875 w 4276725"/>
                <a:gd name="connsiteY9-328" fmla="*/ 3590925 h 4114800"/>
                <a:gd name="connsiteX10-329" fmla="*/ 3524250 w 4276725"/>
                <a:gd name="connsiteY10-330" fmla="*/ 3914775 h 4114800"/>
                <a:gd name="connsiteX11-331" fmla="*/ 3124200 w 4276725"/>
                <a:gd name="connsiteY11-332" fmla="*/ 4114800 h 4114800"/>
                <a:gd name="connsiteX12-333" fmla="*/ 2514600 w 4276725"/>
                <a:gd name="connsiteY12-334" fmla="*/ 4114800 h 4114800"/>
                <a:gd name="connsiteX13-335" fmla="*/ 2257425 w 4276725"/>
                <a:gd name="connsiteY13-336" fmla="*/ 3695700 h 4114800"/>
                <a:gd name="connsiteX14-337" fmla="*/ 1828800 w 4276725"/>
                <a:gd name="connsiteY14-338" fmla="*/ 3409950 h 4114800"/>
                <a:gd name="connsiteX15-339" fmla="*/ 1476375 w 4276725"/>
                <a:gd name="connsiteY15-340" fmla="*/ 3171825 h 4114800"/>
                <a:gd name="connsiteX16-341" fmla="*/ 1114425 w 4276725"/>
                <a:gd name="connsiteY16-342" fmla="*/ 3019425 h 4114800"/>
                <a:gd name="connsiteX17-343" fmla="*/ 933450 w 4276725"/>
                <a:gd name="connsiteY17-344" fmla="*/ 2733675 h 4114800"/>
                <a:gd name="connsiteX18-345" fmla="*/ 619125 w 4276725"/>
                <a:gd name="connsiteY18-346" fmla="*/ 2476500 h 4114800"/>
                <a:gd name="connsiteX19-347" fmla="*/ 447675 w 4276725"/>
                <a:gd name="connsiteY19-348" fmla="*/ 2571750 h 4114800"/>
                <a:gd name="connsiteX20-349" fmla="*/ 152400 w 4276725"/>
                <a:gd name="connsiteY20-350" fmla="*/ 2333625 h 4114800"/>
                <a:gd name="connsiteX21-351" fmla="*/ 142875 w 4276725"/>
                <a:gd name="connsiteY21-352" fmla="*/ 2305050 h 4114800"/>
                <a:gd name="connsiteX0-353" fmla="*/ 0 w 4276725"/>
                <a:gd name="connsiteY0-354" fmla="*/ 0 h 4114800"/>
                <a:gd name="connsiteX1-355" fmla="*/ 1190625 w 4276725"/>
                <a:gd name="connsiteY1-356" fmla="*/ 990600 h 4114800"/>
                <a:gd name="connsiteX2-357" fmla="*/ 1095375 w 4276725"/>
                <a:gd name="connsiteY2-358" fmla="*/ 1152525 h 4114800"/>
                <a:gd name="connsiteX3-359" fmla="*/ 1371600 w 4276725"/>
                <a:gd name="connsiteY3-360" fmla="*/ 1390650 h 4114800"/>
                <a:gd name="connsiteX4-361" fmla="*/ 1276350 w 4276725"/>
                <a:gd name="connsiteY4-362" fmla="*/ 1552575 h 4114800"/>
                <a:gd name="connsiteX5-363" fmla="*/ 1590675 w 4276725"/>
                <a:gd name="connsiteY5-364" fmla="*/ 1762125 h 4114800"/>
                <a:gd name="connsiteX6-365" fmla="*/ 1885950 w 4276725"/>
                <a:gd name="connsiteY6-366" fmla="*/ 1743075 h 4114800"/>
                <a:gd name="connsiteX7-367" fmla="*/ 1562100 w 4276725"/>
                <a:gd name="connsiteY7-368" fmla="*/ 2362200 h 4114800"/>
                <a:gd name="connsiteX8-369" fmla="*/ 2857500 w 4276725"/>
                <a:gd name="connsiteY8-370" fmla="*/ 2219325 h 4114800"/>
                <a:gd name="connsiteX9-371" fmla="*/ 4276725 w 4276725"/>
                <a:gd name="connsiteY9-372" fmla="*/ 3314700 h 4114800"/>
                <a:gd name="connsiteX10-373" fmla="*/ 3952875 w 4276725"/>
                <a:gd name="connsiteY10-374" fmla="*/ 3590925 h 4114800"/>
                <a:gd name="connsiteX11-375" fmla="*/ 3524250 w 4276725"/>
                <a:gd name="connsiteY11-376" fmla="*/ 3914775 h 4114800"/>
                <a:gd name="connsiteX12-377" fmla="*/ 3124200 w 4276725"/>
                <a:gd name="connsiteY12-378" fmla="*/ 4114800 h 4114800"/>
                <a:gd name="connsiteX13-379" fmla="*/ 2514600 w 4276725"/>
                <a:gd name="connsiteY13-380" fmla="*/ 4114800 h 4114800"/>
                <a:gd name="connsiteX14-381" fmla="*/ 2257425 w 4276725"/>
                <a:gd name="connsiteY14-382" fmla="*/ 3695700 h 4114800"/>
                <a:gd name="connsiteX15-383" fmla="*/ 1828800 w 4276725"/>
                <a:gd name="connsiteY15-384" fmla="*/ 3409950 h 4114800"/>
                <a:gd name="connsiteX16-385" fmla="*/ 1476375 w 4276725"/>
                <a:gd name="connsiteY16-386" fmla="*/ 3171825 h 4114800"/>
                <a:gd name="connsiteX17-387" fmla="*/ 1114425 w 4276725"/>
                <a:gd name="connsiteY17-388" fmla="*/ 3019425 h 4114800"/>
                <a:gd name="connsiteX18-389" fmla="*/ 933450 w 4276725"/>
                <a:gd name="connsiteY18-390" fmla="*/ 2733675 h 4114800"/>
                <a:gd name="connsiteX19-391" fmla="*/ 619125 w 4276725"/>
                <a:gd name="connsiteY19-392" fmla="*/ 2476500 h 4114800"/>
                <a:gd name="connsiteX20-393" fmla="*/ 447675 w 4276725"/>
                <a:gd name="connsiteY20-394" fmla="*/ 2571750 h 4114800"/>
                <a:gd name="connsiteX21-395" fmla="*/ 152400 w 4276725"/>
                <a:gd name="connsiteY21-396" fmla="*/ 2333625 h 4114800"/>
                <a:gd name="connsiteX22" fmla="*/ 142875 w 4276725"/>
                <a:gd name="connsiteY22" fmla="*/ 2305050 h 4114800"/>
                <a:gd name="connsiteX0-397" fmla="*/ 0 w 4276725"/>
                <a:gd name="connsiteY0-398" fmla="*/ 0 h 4114800"/>
                <a:gd name="connsiteX1-399" fmla="*/ 1190625 w 4276725"/>
                <a:gd name="connsiteY1-400" fmla="*/ 990600 h 4114800"/>
                <a:gd name="connsiteX2-401" fmla="*/ 1095375 w 4276725"/>
                <a:gd name="connsiteY2-402" fmla="*/ 1152525 h 4114800"/>
                <a:gd name="connsiteX3-403" fmla="*/ 1371600 w 4276725"/>
                <a:gd name="connsiteY3-404" fmla="*/ 1390650 h 4114800"/>
                <a:gd name="connsiteX4-405" fmla="*/ 1276350 w 4276725"/>
                <a:gd name="connsiteY4-406" fmla="*/ 1552575 h 4114800"/>
                <a:gd name="connsiteX5-407" fmla="*/ 1590675 w 4276725"/>
                <a:gd name="connsiteY5-408" fmla="*/ 1762125 h 4114800"/>
                <a:gd name="connsiteX6-409" fmla="*/ 1885950 w 4276725"/>
                <a:gd name="connsiteY6-410" fmla="*/ 1743075 h 4114800"/>
                <a:gd name="connsiteX7-411" fmla="*/ 1562100 w 4276725"/>
                <a:gd name="connsiteY7-412" fmla="*/ 2362200 h 4114800"/>
                <a:gd name="connsiteX8-413" fmla="*/ 2524125 w 4276725"/>
                <a:gd name="connsiteY8-414" fmla="*/ 2162175 h 4114800"/>
                <a:gd name="connsiteX9-415" fmla="*/ 4276725 w 4276725"/>
                <a:gd name="connsiteY9-416" fmla="*/ 3314700 h 4114800"/>
                <a:gd name="connsiteX10-417" fmla="*/ 3952875 w 4276725"/>
                <a:gd name="connsiteY10-418" fmla="*/ 3590925 h 4114800"/>
                <a:gd name="connsiteX11-419" fmla="*/ 3524250 w 4276725"/>
                <a:gd name="connsiteY11-420" fmla="*/ 3914775 h 4114800"/>
                <a:gd name="connsiteX12-421" fmla="*/ 3124200 w 4276725"/>
                <a:gd name="connsiteY12-422" fmla="*/ 4114800 h 4114800"/>
                <a:gd name="connsiteX13-423" fmla="*/ 2514600 w 4276725"/>
                <a:gd name="connsiteY13-424" fmla="*/ 4114800 h 4114800"/>
                <a:gd name="connsiteX14-425" fmla="*/ 2257425 w 4276725"/>
                <a:gd name="connsiteY14-426" fmla="*/ 3695700 h 4114800"/>
                <a:gd name="connsiteX15-427" fmla="*/ 1828800 w 4276725"/>
                <a:gd name="connsiteY15-428" fmla="*/ 3409950 h 4114800"/>
                <a:gd name="connsiteX16-429" fmla="*/ 1476375 w 4276725"/>
                <a:gd name="connsiteY16-430" fmla="*/ 3171825 h 4114800"/>
                <a:gd name="connsiteX17-431" fmla="*/ 1114425 w 4276725"/>
                <a:gd name="connsiteY17-432" fmla="*/ 3019425 h 4114800"/>
                <a:gd name="connsiteX18-433" fmla="*/ 933450 w 4276725"/>
                <a:gd name="connsiteY18-434" fmla="*/ 2733675 h 4114800"/>
                <a:gd name="connsiteX19-435" fmla="*/ 619125 w 4276725"/>
                <a:gd name="connsiteY19-436" fmla="*/ 2476500 h 4114800"/>
                <a:gd name="connsiteX20-437" fmla="*/ 447675 w 4276725"/>
                <a:gd name="connsiteY20-438" fmla="*/ 2571750 h 4114800"/>
                <a:gd name="connsiteX21-439" fmla="*/ 152400 w 4276725"/>
                <a:gd name="connsiteY21-440" fmla="*/ 2333625 h 4114800"/>
                <a:gd name="connsiteX22-441" fmla="*/ 142875 w 4276725"/>
                <a:gd name="connsiteY22-442" fmla="*/ 2305050 h 4114800"/>
                <a:gd name="connsiteX0-443" fmla="*/ 0 w 4276725"/>
                <a:gd name="connsiteY0-444" fmla="*/ 0 h 4114800"/>
                <a:gd name="connsiteX1-445" fmla="*/ 1190625 w 4276725"/>
                <a:gd name="connsiteY1-446" fmla="*/ 990600 h 4114800"/>
                <a:gd name="connsiteX2-447" fmla="*/ 1095375 w 4276725"/>
                <a:gd name="connsiteY2-448" fmla="*/ 1152525 h 4114800"/>
                <a:gd name="connsiteX3-449" fmla="*/ 1371600 w 4276725"/>
                <a:gd name="connsiteY3-450" fmla="*/ 1390650 h 4114800"/>
                <a:gd name="connsiteX4-451" fmla="*/ 1276350 w 4276725"/>
                <a:gd name="connsiteY4-452" fmla="*/ 1552575 h 4114800"/>
                <a:gd name="connsiteX5-453" fmla="*/ 1590675 w 4276725"/>
                <a:gd name="connsiteY5-454" fmla="*/ 1762125 h 4114800"/>
                <a:gd name="connsiteX6-455" fmla="*/ 1885950 w 4276725"/>
                <a:gd name="connsiteY6-456" fmla="*/ 1743075 h 4114800"/>
                <a:gd name="connsiteX7-457" fmla="*/ 1562100 w 4276725"/>
                <a:gd name="connsiteY7-458" fmla="*/ 2362200 h 4114800"/>
                <a:gd name="connsiteX8-459" fmla="*/ 2524125 w 4276725"/>
                <a:gd name="connsiteY8-460" fmla="*/ 2162175 h 4114800"/>
                <a:gd name="connsiteX9-461" fmla="*/ 4276725 w 4276725"/>
                <a:gd name="connsiteY9-462" fmla="*/ 3314700 h 4114800"/>
                <a:gd name="connsiteX10-463" fmla="*/ 3952875 w 4276725"/>
                <a:gd name="connsiteY10-464" fmla="*/ 3590925 h 4114800"/>
                <a:gd name="connsiteX11-465" fmla="*/ 3524250 w 4276725"/>
                <a:gd name="connsiteY11-466" fmla="*/ 3914775 h 4114800"/>
                <a:gd name="connsiteX12-467" fmla="*/ 3124200 w 4276725"/>
                <a:gd name="connsiteY12-468" fmla="*/ 4114800 h 4114800"/>
                <a:gd name="connsiteX13-469" fmla="*/ 2514600 w 4276725"/>
                <a:gd name="connsiteY13-470" fmla="*/ 4114800 h 4114800"/>
                <a:gd name="connsiteX14-471" fmla="*/ 2257425 w 4276725"/>
                <a:gd name="connsiteY14-472" fmla="*/ 3695700 h 4114800"/>
                <a:gd name="connsiteX15-473" fmla="*/ 1828800 w 4276725"/>
                <a:gd name="connsiteY15-474" fmla="*/ 3409950 h 4114800"/>
                <a:gd name="connsiteX16-475" fmla="*/ 1476375 w 4276725"/>
                <a:gd name="connsiteY16-476" fmla="*/ 3171825 h 4114800"/>
                <a:gd name="connsiteX17-477" fmla="*/ 1114425 w 4276725"/>
                <a:gd name="connsiteY17-478" fmla="*/ 3019425 h 4114800"/>
                <a:gd name="connsiteX18-479" fmla="*/ 933450 w 4276725"/>
                <a:gd name="connsiteY18-480" fmla="*/ 2733675 h 4114800"/>
                <a:gd name="connsiteX19-481" fmla="*/ 619125 w 4276725"/>
                <a:gd name="connsiteY19-482" fmla="*/ 2476500 h 4114800"/>
                <a:gd name="connsiteX20-483" fmla="*/ 447675 w 4276725"/>
                <a:gd name="connsiteY20-484" fmla="*/ 2571750 h 4114800"/>
                <a:gd name="connsiteX21-485" fmla="*/ 152400 w 4276725"/>
                <a:gd name="connsiteY21-486" fmla="*/ 2333625 h 4114800"/>
                <a:gd name="connsiteX22-487" fmla="*/ 142875 w 4276725"/>
                <a:gd name="connsiteY22-488" fmla="*/ 2305050 h 4114800"/>
                <a:gd name="connsiteX0-489" fmla="*/ 0 w 4276725"/>
                <a:gd name="connsiteY0-490" fmla="*/ 0 h 4114800"/>
                <a:gd name="connsiteX1-491" fmla="*/ 1190625 w 4276725"/>
                <a:gd name="connsiteY1-492" fmla="*/ 990600 h 4114800"/>
                <a:gd name="connsiteX2-493" fmla="*/ 1095375 w 4276725"/>
                <a:gd name="connsiteY2-494" fmla="*/ 1152525 h 4114800"/>
                <a:gd name="connsiteX3-495" fmla="*/ 1371600 w 4276725"/>
                <a:gd name="connsiteY3-496" fmla="*/ 1390650 h 4114800"/>
                <a:gd name="connsiteX4-497" fmla="*/ 1276350 w 4276725"/>
                <a:gd name="connsiteY4-498" fmla="*/ 1552575 h 4114800"/>
                <a:gd name="connsiteX5-499" fmla="*/ 1590675 w 4276725"/>
                <a:gd name="connsiteY5-500" fmla="*/ 1762125 h 4114800"/>
                <a:gd name="connsiteX6-501" fmla="*/ 1885950 w 4276725"/>
                <a:gd name="connsiteY6-502" fmla="*/ 1743075 h 4114800"/>
                <a:gd name="connsiteX7-503" fmla="*/ 1562100 w 4276725"/>
                <a:gd name="connsiteY7-504" fmla="*/ 2362200 h 4114800"/>
                <a:gd name="connsiteX8-505" fmla="*/ 2524125 w 4276725"/>
                <a:gd name="connsiteY8-506" fmla="*/ 2162175 h 4114800"/>
                <a:gd name="connsiteX9-507" fmla="*/ 4276725 w 4276725"/>
                <a:gd name="connsiteY9-508" fmla="*/ 3314700 h 4114800"/>
                <a:gd name="connsiteX10-509" fmla="*/ 3952875 w 4276725"/>
                <a:gd name="connsiteY10-510" fmla="*/ 3590925 h 4114800"/>
                <a:gd name="connsiteX11-511" fmla="*/ 3524250 w 4276725"/>
                <a:gd name="connsiteY11-512" fmla="*/ 3914775 h 4114800"/>
                <a:gd name="connsiteX12-513" fmla="*/ 3124200 w 4276725"/>
                <a:gd name="connsiteY12-514" fmla="*/ 4114800 h 4114800"/>
                <a:gd name="connsiteX13-515" fmla="*/ 2514600 w 4276725"/>
                <a:gd name="connsiteY13-516" fmla="*/ 4114800 h 4114800"/>
                <a:gd name="connsiteX14-517" fmla="*/ 2257425 w 4276725"/>
                <a:gd name="connsiteY14-518" fmla="*/ 3695700 h 4114800"/>
                <a:gd name="connsiteX15-519" fmla="*/ 1828800 w 4276725"/>
                <a:gd name="connsiteY15-520" fmla="*/ 3409950 h 4114800"/>
                <a:gd name="connsiteX16-521" fmla="*/ 1476375 w 4276725"/>
                <a:gd name="connsiteY16-522" fmla="*/ 3171825 h 4114800"/>
                <a:gd name="connsiteX17-523" fmla="*/ 1114425 w 4276725"/>
                <a:gd name="connsiteY17-524" fmla="*/ 3019425 h 4114800"/>
                <a:gd name="connsiteX18-525" fmla="*/ 933450 w 4276725"/>
                <a:gd name="connsiteY18-526" fmla="*/ 2733675 h 4114800"/>
                <a:gd name="connsiteX19-527" fmla="*/ 619125 w 4276725"/>
                <a:gd name="connsiteY19-528" fmla="*/ 2476500 h 4114800"/>
                <a:gd name="connsiteX20-529" fmla="*/ 447675 w 4276725"/>
                <a:gd name="connsiteY20-530" fmla="*/ 2571750 h 4114800"/>
                <a:gd name="connsiteX21-531" fmla="*/ 152400 w 4276725"/>
                <a:gd name="connsiteY21-532" fmla="*/ 2333625 h 4114800"/>
                <a:gd name="connsiteX22-533" fmla="*/ 142875 w 4276725"/>
                <a:gd name="connsiteY22-534" fmla="*/ 2305050 h 4114800"/>
                <a:gd name="connsiteX0-535" fmla="*/ 0 w 4276725"/>
                <a:gd name="connsiteY0-536" fmla="*/ 0 h 4114800"/>
                <a:gd name="connsiteX1-537" fmla="*/ 1190625 w 4276725"/>
                <a:gd name="connsiteY1-538" fmla="*/ 990600 h 4114800"/>
                <a:gd name="connsiteX2-539" fmla="*/ 1095375 w 4276725"/>
                <a:gd name="connsiteY2-540" fmla="*/ 1152525 h 4114800"/>
                <a:gd name="connsiteX3-541" fmla="*/ 1371600 w 4276725"/>
                <a:gd name="connsiteY3-542" fmla="*/ 1390650 h 4114800"/>
                <a:gd name="connsiteX4-543" fmla="*/ 1276350 w 4276725"/>
                <a:gd name="connsiteY4-544" fmla="*/ 1552575 h 4114800"/>
                <a:gd name="connsiteX5-545" fmla="*/ 1590675 w 4276725"/>
                <a:gd name="connsiteY5-546" fmla="*/ 1762125 h 4114800"/>
                <a:gd name="connsiteX6-547" fmla="*/ 1885950 w 4276725"/>
                <a:gd name="connsiteY6-548" fmla="*/ 1743075 h 4114800"/>
                <a:gd name="connsiteX7-549" fmla="*/ 1562100 w 4276725"/>
                <a:gd name="connsiteY7-550" fmla="*/ 2362200 h 4114800"/>
                <a:gd name="connsiteX8-551" fmla="*/ 2524125 w 4276725"/>
                <a:gd name="connsiteY8-552" fmla="*/ 2162175 h 4114800"/>
                <a:gd name="connsiteX9-553" fmla="*/ 2838450 w 4276725"/>
                <a:gd name="connsiteY9-554" fmla="*/ 2228850 h 4114800"/>
                <a:gd name="connsiteX10-555" fmla="*/ 4276725 w 4276725"/>
                <a:gd name="connsiteY10-556" fmla="*/ 3314700 h 4114800"/>
                <a:gd name="connsiteX11-557" fmla="*/ 3952875 w 4276725"/>
                <a:gd name="connsiteY11-558" fmla="*/ 3590925 h 4114800"/>
                <a:gd name="connsiteX12-559" fmla="*/ 3524250 w 4276725"/>
                <a:gd name="connsiteY12-560" fmla="*/ 3914775 h 4114800"/>
                <a:gd name="connsiteX13-561" fmla="*/ 3124200 w 4276725"/>
                <a:gd name="connsiteY13-562" fmla="*/ 4114800 h 4114800"/>
                <a:gd name="connsiteX14-563" fmla="*/ 2514600 w 4276725"/>
                <a:gd name="connsiteY14-564" fmla="*/ 4114800 h 4114800"/>
                <a:gd name="connsiteX15-565" fmla="*/ 2257425 w 4276725"/>
                <a:gd name="connsiteY15-566" fmla="*/ 3695700 h 4114800"/>
                <a:gd name="connsiteX16-567" fmla="*/ 1828800 w 4276725"/>
                <a:gd name="connsiteY16-568" fmla="*/ 3409950 h 4114800"/>
                <a:gd name="connsiteX17-569" fmla="*/ 1476375 w 4276725"/>
                <a:gd name="connsiteY17-570" fmla="*/ 3171825 h 4114800"/>
                <a:gd name="connsiteX18-571" fmla="*/ 1114425 w 4276725"/>
                <a:gd name="connsiteY18-572" fmla="*/ 3019425 h 4114800"/>
                <a:gd name="connsiteX19-573" fmla="*/ 933450 w 4276725"/>
                <a:gd name="connsiteY19-574" fmla="*/ 2733675 h 4114800"/>
                <a:gd name="connsiteX20-575" fmla="*/ 619125 w 4276725"/>
                <a:gd name="connsiteY20-576" fmla="*/ 2476500 h 4114800"/>
                <a:gd name="connsiteX21-577" fmla="*/ 447675 w 4276725"/>
                <a:gd name="connsiteY21-578" fmla="*/ 2571750 h 4114800"/>
                <a:gd name="connsiteX22-579" fmla="*/ 152400 w 4276725"/>
                <a:gd name="connsiteY22-580" fmla="*/ 2333625 h 4114800"/>
                <a:gd name="connsiteX23" fmla="*/ 142875 w 4276725"/>
                <a:gd name="connsiteY23" fmla="*/ 2305050 h 4114800"/>
                <a:gd name="connsiteX0-581" fmla="*/ 0 w 4276725"/>
                <a:gd name="connsiteY0-582" fmla="*/ 0 h 4114800"/>
                <a:gd name="connsiteX1-583" fmla="*/ 1190625 w 4276725"/>
                <a:gd name="connsiteY1-584" fmla="*/ 990600 h 4114800"/>
                <a:gd name="connsiteX2-585" fmla="*/ 1095375 w 4276725"/>
                <a:gd name="connsiteY2-586" fmla="*/ 1152525 h 4114800"/>
                <a:gd name="connsiteX3-587" fmla="*/ 1371600 w 4276725"/>
                <a:gd name="connsiteY3-588" fmla="*/ 1390650 h 4114800"/>
                <a:gd name="connsiteX4-589" fmla="*/ 1276350 w 4276725"/>
                <a:gd name="connsiteY4-590" fmla="*/ 1552575 h 4114800"/>
                <a:gd name="connsiteX5-591" fmla="*/ 1590675 w 4276725"/>
                <a:gd name="connsiteY5-592" fmla="*/ 1762125 h 4114800"/>
                <a:gd name="connsiteX6-593" fmla="*/ 1885950 w 4276725"/>
                <a:gd name="connsiteY6-594" fmla="*/ 1743075 h 4114800"/>
                <a:gd name="connsiteX7-595" fmla="*/ 1562100 w 4276725"/>
                <a:gd name="connsiteY7-596" fmla="*/ 2362200 h 4114800"/>
                <a:gd name="connsiteX8-597" fmla="*/ 2524125 w 4276725"/>
                <a:gd name="connsiteY8-598" fmla="*/ 2162175 h 4114800"/>
                <a:gd name="connsiteX9-599" fmla="*/ 2838450 w 4276725"/>
                <a:gd name="connsiteY9-600" fmla="*/ 2228850 h 4114800"/>
                <a:gd name="connsiteX10-601" fmla="*/ 4276725 w 4276725"/>
                <a:gd name="connsiteY10-602" fmla="*/ 3314700 h 4114800"/>
                <a:gd name="connsiteX11-603" fmla="*/ 3952875 w 4276725"/>
                <a:gd name="connsiteY11-604" fmla="*/ 3590925 h 4114800"/>
                <a:gd name="connsiteX12-605" fmla="*/ 3524250 w 4276725"/>
                <a:gd name="connsiteY12-606" fmla="*/ 3914775 h 4114800"/>
                <a:gd name="connsiteX13-607" fmla="*/ 3124200 w 4276725"/>
                <a:gd name="connsiteY13-608" fmla="*/ 4114800 h 4114800"/>
                <a:gd name="connsiteX14-609" fmla="*/ 2514600 w 4276725"/>
                <a:gd name="connsiteY14-610" fmla="*/ 4114800 h 4114800"/>
                <a:gd name="connsiteX15-611" fmla="*/ 2257425 w 4276725"/>
                <a:gd name="connsiteY15-612" fmla="*/ 3695700 h 4114800"/>
                <a:gd name="connsiteX16-613" fmla="*/ 1828800 w 4276725"/>
                <a:gd name="connsiteY16-614" fmla="*/ 3409950 h 4114800"/>
                <a:gd name="connsiteX17-615" fmla="*/ 1476375 w 4276725"/>
                <a:gd name="connsiteY17-616" fmla="*/ 3171825 h 4114800"/>
                <a:gd name="connsiteX18-617" fmla="*/ 1114425 w 4276725"/>
                <a:gd name="connsiteY18-618" fmla="*/ 3019425 h 4114800"/>
                <a:gd name="connsiteX19-619" fmla="*/ 933450 w 4276725"/>
                <a:gd name="connsiteY19-620" fmla="*/ 2733675 h 4114800"/>
                <a:gd name="connsiteX20-621" fmla="*/ 619125 w 4276725"/>
                <a:gd name="connsiteY20-622" fmla="*/ 2476500 h 4114800"/>
                <a:gd name="connsiteX21-623" fmla="*/ 447675 w 4276725"/>
                <a:gd name="connsiteY21-624" fmla="*/ 2571750 h 4114800"/>
                <a:gd name="connsiteX22-625" fmla="*/ 152400 w 4276725"/>
                <a:gd name="connsiteY22-626" fmla="*/ 2333625 h 4114800"/>
                <a:gd name="connsiteX23-627" fmla="*/ 142875 w 4276725"/>
                <a:gd name="connsiteY23-628" fmla="*/ 2305050 h 4114800"/>
                <a:gd name="connsiteX0-629" fmla="*/ 0 w 4276725"/>
                <a:gd name="connsiteY0-630" fmla="*/ 0 h 4114800"/>
                <a:gd name="connsiteX1-631" fmla="*/ 1190625 w 4276725"/>
                <a:gd name="connsiteY1-632" fmla="*/ 990600 h 4114800"/>
                <a:gd name="connsiteX2-633" fmla="*/ 1095375 w 4276725"/>
                <a:gd name="connsiteY2-634" fmla="*/ 1152525 h 4114800"/>
                <a:gd name="connsiteX3-635" fmla="*/ 1371600 w 4276725"/>
                <a:gd name="connsiteY3-636" fmla="*/ 1390650 h 4114800"/>
                <a:gd name="connsiteX4-637" fmla="*/ 1276350 w 4276725"/>
                <a:gd name="connsiteY4-638" fmla="*/ 1552575 h 4114800"/>
                <a:gd name="connsiteX5-639" fmla="*/ 1590675 w 4276725"/>
                <a:gd name="connsiteY5-640" fmla="*/ 1762125 h 4114800"/>
                <a:gd name="connsiteX6-641" fmla="*/ 1885950 w 4276725"/>
                <a:gd name="connsiteY6-642" fmla="*/ 1743075 h 4114800"/>
                <a:gd name="connsiteX7-643" fmla="*/ 1562100 w 4276725"/>
                <a:gd name="connsiteY7-644" fmla="*/ 2362200 h 4114800"/>
                <a:gd name="connsiteX8-645" fmla="*/ 2524125 w 4276725"/>
                <a:gd name="connsiteY8-646" fmla="*/ 2162175 h 4114800"/>
                <a:gd name="connsiteX9-647" fmla="*/ 2838450 w 4276725"/>
                <a:gd name="connsiteY9-648" fmla="*/ 2228850 h 4114800"/>
                <a:gd name="connsiteX10-649" fmla="*/ 4276725 w 4276725"/>
                <a:gd name="connsiteY10-650" fmla="*/ 3314700 h 4114800"/>
                <a:gd name="connsiteX11-651" fmla="*/ 3952875 w 4276725"/>
                <a:gd name="connsiteY11-652" fmla="*/ 3590925 h 4114800"/>
                <a:gd name="connsiteX12-653" fmla="*/ 3524250 w 4276725"/>
                <a:gd name="connsiteY12-654" fmla="*/ 3914775 h 4114800"/>
                <a:gd name="connsiteX13-655" fmla="*/ 3124200 w 4276725"/>
                <a:gd name="connsiteY13-656" fmla="*/ 4114800 h 4114800"/>
                <a:gd name="connsiteX14-657" fmla="*/ 2514600 w 4276725"/>
                <a:gd name="connsiteY14-658" fmla="*/ 4114800 h 4114800"/>
                <a:gd name="connsiteX15-659" fmla="*/ 2257425 w 4276725"/>
                <a:gd name="connsiteY15-660" fmla="*/ 3695700 h 4114800"/>
                <a:gd name="connsiteX16-661" fmla="*/ 1828800 w 4276725"/>
                <a:gd name="connsiteY16-662" fmla="*/ 3409950 h 4114800"/>
                <a:gd name="connsiteX17-663" fmla="*/ 1476375 w 4276725"/>
                <a:gd name="connsiteY17-664" fmla="*/ 3171825 h 4114800"/>
                <a:gd name="connsiteX18-665" fmla="*/ 1114425 w 4276725"/>
                <a:gd name="connsiteY18-666" fmla="*/ 3019425 h 4114800"/>
                <a:gd name="connsiteX19-667" fmla="*/ 933450 w 4276725"/>
                <a:gd name="connsiteY19-668" fmla="*/ 2733675 h 4114800"/>
                <a:gd name="connsiteX20-669" fmla="*/ 619125 w 4276725"/>
                <a:gd name="connsiteY20-670" fmla="*/ 2476500 h 4114800"/>
                <a:gd name="connsiteX21-671" fmla="*/ 447675 w 4276725"/>
                <a:gd name="connsiteY21-672" fmla="*/ 2571750 h 4114800"/>
                <a:gd name="connsiteX22-673" fmla="*/ 152400 w 4276725"/>
                <a:gd name="connsiteY22-674" fmla="*/ 2333625 h 4114800"/>
                <a:gd name="connsiteX23-675" fmla="*/ 142875 w 4276725"/>
                <a:gd name="connsiteY23-676" fmla="*/ 2305050 h 4114800"/>
                <a:gd name="connsiteX0-677" fmla="*/ 0 w 4276725"/>
                <a:gd name="connsiteY0-678" fmla="*/ 0 h 4114800"/>
                <a:gd name="connsiteX1-679" fmla="*/ 1190625 w 4276725"/>
                <a:gd name="connsiteY1-680" fmla="*/ 990600 h 4114800"/>
                <a:gd name="connsiteX2-681" fmla="*/ 1095375 w 4276725"/>
                <a:gd name="connsiteY2-682" fmla="*/ 1152525 h 4114800"/>
                <a:gd name="connsiteX3-683" fmla="*/ 1371600 w 4276725"/>
                <a:gd name="connsiteY3-684" fmla="*/ 1390650 h 4114800"/>
                <a:gd name="connsiteX4-685" fmla="*/ 1276350 w 4276725"/>
                <a:gd name="connsiteY4-686" fmla="*/ 1552575 h 4114800"/>
                <a:gd name="connsiteX5-687" fmla="*/ 1590675 w 4276725"/>
                <a:gd name="connsiteY5-688" fmla="*/ 1762125 h 4114800"/>
                <a:gd name="connsiteX6-689" fmla="*/ 1885950 w 4276725"/>
                <a:gd name="connsiteY6-690" fmla="*/ 1743075 h 4114800"/>
                <a:gd name="connsiteX7-691" fmla="*/ 1562100 w 4276725"/>
                <a:gd name="connsiteY7-692" fmla="*/ 2362200 h 4114800"/>
                <a:gd name="connsiteX8-693" fmla="*/ 2524125 w 4276725"/>
                <a:gd name="connsiteY8-694" fmla="*/ 2162175 h 4114800"/>
                <a:gd name="connsiteX9-695" fmla="*/ 2838450 w 4276725"/>
                <a:gd name="connsiteY9-696" fmla="*/ 2228850 h 4114800"/>
                <a:gd name="connsiteX10-697" fmla="*/ 4276725 w 4276725"/>
                <a:gd name="connsiteY10-698" fmla="*/ 3314700 h 4114800"/>
                <a:gd name="connsiteX11-699" fmla="*/ 3952875 w 4276725"/>
                <a:gd name="connsiteY11-700" fmla="*/ 3590925 h 4114800"/>
                <a:gd name="connsiteX12-701" fmla="*/ 3524250 w 4276725"/>
                <a:gd name="connsiteY12-702" fmla="*/ 3914775 h 4114800"/>
                <a:gd name="connsiteX13-703" fmla="*/ 3124200 w 4276725"/>
                <a:gd name="connsiteY13-704" fmla="*/ 4114800 h 4114800"/>
                <a:gd name="connsiteX14-705" fmla="*/ 2514600 w 4276725"/>
                <a:gd name="connsiteY14-706" fmla="*/ 4114800 h 4114800"/>
                <a:gd name="connsiteX15-707" fmla="*/ 2257425 w 4276725"/>
                <a:gd name="connsiteY15-708" fmla="*/ 3695700 h 4114800"/>
                <a:gd name="connsiteX16-709" fmla="*/ 1828800 w 4276725"/>
                <a:gd name="connsiteY16-710" fmla="*/ 3409950 h 4114800"/>
                <a:gd name="connsiteX17-711" fmla="*/ 1476375 w 4276725"/>
                <a:gd name="connsiteY17-712" fmla="*/ 3171825 h 4114800"/>
                <a:gd name="connsiteX18-713" fmla="*/ 1114425 w 4276725"/>
                <a:gd name="connsiteY18-714" fmla="*/ 3019425 h 4114800"/>
                <a:gd name="connsiteX19-715" fmla="*/ 933450 w 4276725"/>
                <a:gd name="connsiteY19-716" fmla="*/ 2733675 h 4114800"/>
                <a:gd name="connsiteX20-717" fmla="*/ 619125 w 4276725"/>
                <a:gd name="connsiteY20-718" fmla="*/ 2476500 h 4114800"/>
                <a:gd name="connsiteX21-719" fmla="*/ 447675 w 4276725"/>
                <a:gd name="connsiteY21-720" fmla="*/ 2571750 h 4114800"/>
                <a:gd name="connsiteX22-721" fmla="*/ 152400 w 4276725"/>
                <a:gd name="connsiteY22-722" fmla="*/ 2333625 h 4114800"/>
                <a:gd name="connsiteX23-723" fmla="*/ 142875 w 4276725"/>
                <a:gd name="connsiteY23-724" fmla="*/ 2305050 h 4114800"/>
                <a:gd name="connsiteX0-725" fmla="*/ 0 w 4302473"/>
                <a:gd name="connsiteY0-726" fmla="*/ 0 h 4114800"/>
                <a:gd name="connsiteX1-727" fmla="*/ 1190625 w 4302473"/>
                <a:gd name="connsiteY1-728" fmla="*/ 990600 h 4114800"/>
                <a:gd name="connsiteX2-729" fmla="*/ 1095375 w 4302473"/>
                <a:gd name="connsiteY2-730" fmla="*/ 1152525 h 4114800"/>
                <a:gd name="connsiteX3-731" fmla="*/ 1371600 w 4302473"/>
                <a:gd name="connsiteY3-732" fmla="*/ 1390650 h 4114800"/>
                <a:gd name="connsiteX4-733" fmla="*/ 1276350 w 4302473"/>
                <a:gd name="connsiteY4-734" fmla="*/ 1552575 h 4114800"/>
                <a:gd name="connsiteX5-735" fmla="*/ 1590675 w 4302473"/>
                <a:gd name="connsiteY5-736" fmla="*/ 1762125 h 4114800"/>
                <a:gd name="connsiteX6-737" fmla="*/ 1885950 w 4302473"/>
                <a:gd name="connsiteY6-738" fmla="*/ 1743075 h 4114800"/>
                <a:gd name="connsiteX7-739" fmla="*/ 1562100 w 4302473"/>
                <a:gd name="connsiteY7-740" fmla="*/ 2362200 h 4114800"/>
                <a:gd name="connsiteX8-741" fmla="*/ 2524125 w 4302473"/>
                <a:gd name="connsiteY8-742" fmla="*/ 2162175 h 4114800"/>
                <a:gd name="connsiteX9-743" fmla="*/ 2838450 w 4302473"/>
                <a:gd name="connsiteY9-744" fmla="*/ 2228850 h 4114800"/>
                <a:gd name="connsiteX10-745" fmla="*/ 4276725 w 4302473"/>
                <a:gd name="connsiteY10-746" fmla="*/ 3314700 h 4114800"/>
                <a:gd name="connsiteX11-747" fmla="*/ 3952875 w 4302473"/>
                <a:gd name="connsiteY11-748" fmla="*/ 3590925 h 4114800"/>
                <a:gd name="connsiteX12-749" fmla="*/ 3524250 w 4302473"/>
                <a:gd name="connsiteY12-750" fmla="*/ 3914775 h 4114800"/>
                <a:gd name="connsiteX13-751" fmla="*/ 3124200 w 4302473"/>
                <a:gd name="connsiteY13-752" fmla="*/ 4114800 h 4114800"/>
                <a:gd name="connsiteX14-753" fmla="*/ 2514600 w 4302473"/>
                <a:gd name="connsiteY14-754" fmla="*/ 4114800 h 4114800"/>
                <a:gd name="connsiteX15-755" fmla="*/ 2257425 w 4302473"/>
                <a:gd name="connsiteY15-756" fmla="*/ 3695700 h 4114800"/>
                <a:gd name="connsiteX16-757" fmla="*/ 1828800 w 4302473"/>
                <a:gd name="connsiteY16-758" fmla="*/ 3409950 h 4114800"/>
                <a:gd name="connsiteX17-759" fmla="*/ 1476375 w 4302473"/>
                <a:gd name="connsiteY17-760" fmla="*/ 3171825 h 4114800"/>
                <a:gd name="connsiteX18-761" fmla="*/ 1114425 w 4302473"/>
                <a:gd name="connsiteY18-762" fmla="*/ 3019425 h 4114800"/>
                <a:gd name="connsiteX19-763" fmla="*/ 933450 w 4302473"/>
                <a:gd name="connsiteY19-764" fmla="*/ 2733675 h 4114800"/>
                <a:gd name="connsiteX20-765" fmla="*/ 619125 w 4302473"/>
                <a:gd name="connsiteY20-766" fmla="*/ 2476500 h 4114800"/>
                <a:gd name="connsiteX21-767" fmla="*/ 447675 w 4302473"/>
                <a:gd name="connsiteY21-768" fmla="*/ 2571750 h 4114800"/>
                <a:gd name="connsiteX22-769" fmla="*/ 152400 w 4302473"/>
                <a:gd name="connsiteY22-770" fmla="*/ 2333625 h 4114800"/>
                <a:gd name="connsiteX23-771" fmla="*/ 142875 w 4302473"/>
                <a:gd name="connsiteY23-772" fmla="*/ 2305050 h 4114800"/>
                <a:gd name="connsiteX0-773" fmla="*/ 0 w 4315610"/>
                <a:gd name="connsiteY0-774" fmla="*/ 0 h 4114800"/>
                <a:gd name="connsiteX1-775" fmla="*/ 1190625 w 4315610"/>
                <a:gd name="connsiteY1-776" fmla="*/ 990600 h 4114800"/>
                <a:gd name="connsiteX2-777" fmla="*/ 1095375 w 4315610"/>
                <a:gd name="connsiteY2-778" fmla="*/ 1152525 h 4114800"/>
                <a:gd name="connsiteX3-779" fmla="*/ 1371600 w 4315610"/>
                <a:gd name="connsiteY3-780" fmla="*/ 1390650 h 4114800"/>
                <a:gd name="connsiteX4-781" fmla="*/ 1276350 w 4315610"/>
                <a:gd name="connsiteY4-782" fmla="*/ 1552575 h 4114800"/>
                <a:gd name="connsiteX5-783" fmla="*/ 1590675 w 4315610"/>
                <a:gd name="connsiteY5-784" fmla="*/ 1762125 h 4114800"/>
                <a:gd name="connsiteX6-785" fmla="*/ 1885950 w 4315610"/>
                <a:gd name="connsiteY6-786" fmla="*/ 1743075 h 4114800"/>
                <a:gd name="connsiteX7-787" fmla="*/ 1562100 w 4315610"/>
                <a:gd name="connsiteY7-788" fmla="*/ 2362200 h 4114800"/>
                <a:gd name="connsiteX8-789" fmla="*/ 2524125 w 4315610"/>
                <a:gd name="connsiteY8-790" fmla="*/ 2162175 h 4114800"/>
                <a:gd name="connsiteX9-791" fmla="*/ 2838450 w 4315610"/>
                <a:gd name="connsiteY9-792" fmla="*/ 2228850 h 4114800"/>
                <a:gd name="connsiteX10-793" fmla="*/ 4276725 w 4315610"/>
                <a:gd name="connsiteY10-794" fmla="*/ 3314700 h 4114800"/>
                <a:gd name="connsiteX11-795" fmla="*/ 3952875 w 4315610"/>
                <a:gd name="connsiteY11-796" fmla="*/ 3590925 h 4114800"/>
                <a:gd name="connsiteX12-797" fmla="*/ 3524250 w 4315610"/>
                <a:gd name="connsiteY12-798" fmla="*/ 3914775 h 4114800"/>
                <a:gd name="connsiteX13-799" fmla="*/ 3124200 w 4315610"/>
                <a:gd name="connsiteY13-800" fmla="*/ 4114800 h 4114800"/>
                <a:gd name="connsiteX14-801" fmla="*/ 2514600 w 4315610"/>
                <a:gd name="connsiteY14-802" fmla="*/ 4114800 h 4114800"/>
                <a:gd name="connsiteX15-803" fmla="*/ 2257425 w 4315610"/>
                <a:gd name="connsiteY15-804" fmla="*/ 3695700 h 4114800"/>
                <a:gd name="connsiteX16-805" fmla="*/ 1828800 w 4315610"/>
                <a:gd name="connsiteY16-806" fmla="*/ 3409950 h 4114800"/>
                <a:gd name="connsiteX17-807" fmla="*/ 1476375 w 4315610"/>
                <a:gd name="connsiteY17-808" fmla="*/ 3171825 h 4114800"/>
                <a:gd name="connsiteX18-809" fmla="*/ 1114425 w 4315610"/>
                <a:gd name="connsiteY18-810" fmla="*/ 3019425 h 4114800"/>
                <a:gd name="connsiteX19-811" fmla="*/ 933450 w 4315610"/>
                <a:gd name="connsiteY19-812" fmla="*/ 2733675 h 4114800"/>
                <a:gd name="connsiteX20-813" fmla="*/ 619125 w 4315610"/>
                <a:gd name="connsiteY20-814" fmla="*/ 2476500 h 4114800"/>
                <a:gd name="connsiteX21-815" fmla="*/ 447675 w 4315610"/>
                <a:gd name="connsiteY21-816" fmla="*/ 2571750 h 4114800"/>
                <a:gd name="connsiteX22-817" fmla="*/ 152400 w 4315610"/>
                <a:gd name="connsiteY22-818" fmla="*/ 2333625 h 4114800"/>
                <a:gd name="connsiteX23-819" fmla="*/ 142875 w 4315610"/>
                <a:gd name="connsiteY23-820" fmla="*/ 2305050 h 4114800"/>
                <a:gd name="connsiteX0-821" fmla="*/ 0 w 4251400"/>
                <a:gd name="connsiteY0-822" fmla="*/ 0 h 4114800"/>
                <a:gd name="connsiteX1-823" fmla="*/ 1190625 w 4251400"/>
                <a:gd name="connsiteY1-824" fmla="*/ 990600 h 4114800"/>
                <a:gd name="connsiteX2-825" fmla="*/ 1095375 w 4251400"/>
                <a:gd name="connsiteY2-826" fmla="*/ 1152525 h 4114800"/>
                <a:gd name="connsiteX3-827" fmla="*/ 1371600 w 4251400"/>
                <a:gd name="connsiteY3-828" fmla="*/ 1390650 h 4114800"/>
                <a:gd name="connsiteX4-829" fmla="*/ 1276350 w 4251400"/>
                <a:gd name="connsiteY4-830" fmla="*/ 1552575 h 4114800"/>
                <a:gd name="connsiteX5-831" fmla="*/ 1590675 w 4251400"/>
                <a:gd name="connsiteY5-832" fmla="*/ 1762125 h 4114800"/>
                <a:gd name="connsiteX6-833" fmla="*/ 1885950 w 4251400"/>
                <a:gd name="connsiteY6-834" fmla="*/ 1743075 h 4114800"/>
                <a:gd name="connsiteX7-835" fmla="*/ 1562100 w 4251400"/>
                <a:gd name="connsiteY7-836" fmla="*/ 2362200 h 4114800"/>
                <a:gd name="connsiteX8-837" fmla="*/ 2524125 w 4251400"/>
                <a:gd name="connsiteY8-838" fmla="*/ 2162175 h 4114800"/>
                <a:gd name="connsiteX9-839" fmla="*/ 2838450 w 4251400"/>
                <a:gd name="connsiteY9-840" fmla="*/ 2228850 h 4114800"/>
                <a:gd name="connsiteX10-841" fmla="*/ 4200525 w 4251400"/>
                <a:gd name="connsiteY10-842" fmla="*/ 3267075 h 4114800"/>
                <a:gd name="connsiteX11-843" fmla="*/ 3952875 w 4251400"/>
                <a:gd name="connsiteY11-844" fmla="*/ 3590925 h 4114800"/>
                <a:gd name="connsiteX12-845" fmla="*/ 3524250 w 4251400"/>
                <a:gd name="connsiteY12-846" fmla="*/ 3914775 h 4114800"/>
                <a:gd name="connsiteX13-847" fmla="*/ 3124200 w 4251400"/>
                <a:gd name="connsiteY13-848" fmla="*/ 4114800 h 4114800"/>
                <a:gd name="connsiteX14-849" fmla="*/ 2514600 w 4251400"/>
                <a:gd name="connsiteY14-850" fmla="*/ 4114800 h 4114800"/>
                <a:gd name="connsiteX15-851" fmla="*/ 2257425 w 4251400"/>
                <a:gd name="connsiteY15-852" fmla="*/ 3695700 h 4114800"/>
                <a:gd name="connsiteX16-853" fmla="*/ 1828800 w 4251400"/>
                <a:gd name="connsiteY16-854" fmla="*/ 3409950 h 4114800"/>
                <a:gd name="connsiteX17-855" fmla="*/ 1476375 w 4251400"/>
                <a:gd name="connsiteY17-856" fmla="*/ 3171825 h 4114800"/>
                <a:gd name="connsiteX18-857" fmla="*/ 1114425 w 4251400"/>
                <a:gd name="connsiteY18-858" fmla="*/ 3019425 h 4114800"/>
                <a:gd name="connsiteX19-859" fmla="*/ 933450 w 4251400"/>
                <a:gd name="connsiteY19-860" fmla="*/ 2733675 h 4114800"/>
                <a:gd name="connsiteX20-861" fmla="*/ 619125 w 4251400"/>
                <a:gd name="connsiteY20-862" fmla="*/ 2476500 h 4114800"/>
                <a:gd name="connsiteX21-863" fmla="*/ 447675 w 4251400"/>
                <a:gd name="connsiteY21-864" fmla="*/ 2571750 h 4114800"/>
                <a:gd name="connsiteX22-865" fmla="*/ 152400 w 4251400"/>
                <a:gd name="connsiteY22-866" fmla="*/ 2333625 h 4114800"/>
                <a:gd name="connsiteX23-867" fmla="*/ 142875 w 4251400"/>
                <a:gd name="connsiteY23-868" fmla="*/ 2305050 h 4114800"/>
                <a:gd name="connsiteX0-869" fmla="*/ 0 w 4305862"/>
                <a:gd name="connsiteY0-870" fmla="*/ 0 h 4114800"/>
                <a:gd name="connsiteX1-871" fmla="*/ 1190625 w 4305862"/>
                <a:gd name="connsiteY1-872" fmla="*/ 990600 h 4114800"/>
                <a:gd name="connsiteX2-873" fmla="*/ 1095375 w 4305862"/>
                <a:gd name="connsiteY2-874" fmla="*/ 1152525 h 4114800"/>
                <a:gd name="connsiteX3-875" fmla="*/ 1371600 w 4305862"/>
                <a:gd name="connsiteY3-876" fmla="*/ 1390650 h 4114800"/>
                <a:gd name="connsiteX4-877" fmla="*/ 1276350 w 4305862"/>
                <a:gd name="connsiteY4-878" fmla="*/ 1552575 h 4114800"/>
                <a:gd name="connsiteX5-879" fmla="*/ 1590675 w 4305862"/>
                <a:gd name="connsiteY5-880" fmla="*/ 1762125 h 4114800"/>
                <a:gd name="connsiteX6-881" fmla="*/ 1885950 w 4305862"/>
                <a:gd name="connsiteY6-882" fmla="*/ 1743075 h 4114800"/>
                <a:gd name="connsiteX7-883" fmla="*/ 1562100 w 4305862"/>
                <a:gd name="connsiteY7-884" fmla="*/ 2362200 h 4114800"/>
                <a:gd name="connsiteX8-885" fmla="*/ 2524125 w 4305862"/>
                <a:gd name="connsiteY8-886" fmla="*/ 2162175 h 4114800"/>
                <a:gd name="connsiteX9-887" fmla="*/ 2838450 w 4305862"/>
                <a:gd name="connsiteY9-888" fmla="*/ 2228850 h 4114800"/>
                <a:gd name="connsiteX10-889" fmla="*/ 4200525 w 4305862"/>
                <a:gd name="connsiteY10-890" fmla="*/ 3267075 h 4114800"/>
                <a:gd name="connsiteX11-891" fmla="*/ 3952875 w 4305862"/>
                <a:gd name="connsiteY11-892" fmla="*/ 3590925 h 4114800"/>
                <a:gd name="connsiteX12-893" fmla="*/ 3524250 w 4305862"/>
                <a:gd name="connsiteY12-894" fmla="*/ 3914775 h 4114800"/>
                <a:gd name="connsiteX13-895" fmla="*/ 3124200 w 4305862"/>
                <a:gd name="connsiteY13-896" fmla="*/ 4114800 h 4114800"/>
                <a:gd name="connsiteX14-897" fmla="*/ 2514600 w 4305862"/>
                <a:gd name="connsiteY14-898" fmla="*/ 4114800 h 4114800"/>
                <a:gd name="connsiteX15-899" fmla="*/ 2257425 w 4305862"/>
                <a:gd name="connsiteY15-900" fmla="*/ 3695700 h 4114800"/>
                <a:gd name="connsiteX16-901" fmla="*/ 1828800 w 4305862"/>
                <a:gd name="connsiteY16-902" fmla="*/ 3409950 h 4114800"/>
                <a:gd name="connsiteX17-903" fmla="*/ 1476375 w 4305862"/>
                <a:gd name="connsiteY17-904" fmla="*/ 3171825 h 4114800"/>
                <a:gd name="connsiteX18-905" fmla="*/ 1114425 w 4305862"/>
                <a:gd name="connsiteY18-906" fmla="*/ 3019425 h 4114800"/>
                <a:gd name="connsiteX19-907" fmla="*/ 933450 w 4305862"/>
                <a:gd name="connsiteY19-908" fmla="*/ 2733675 h 4114800"/>
                <a:gd name="connsiteX20-909" fmla="*/ 619125 w 4305862"/>
                <a:gd name="connsiteY20-910" fmla="*/ 2476500 h 4114800"/>
                <a:gd name="connsiteX21-911" fmla="*/ 447675 w 4305862"/>
                <a:gd name="connsiteY21-912" fmla="*/ 2571750 h 4114800"/>
                <a:gd name="connsiteX22-913" fmla="*/ 152400 w 4305862"/>
                <a:gd name="connsiteY22-914" fmla="*/ 2333625 h 4114800"/>
                <a:gd name="connsiteX23-915" fmla="*/ 142875 w 4305862"/>
                <a:gd name="connsiteY23-916" fmla="*/ 2305050 h 4114800"/>
                <a:gd name="connsiteX0-917" fmla="*/ 0 w 4296221"/>
                <a:gd name="connsiteY0-918" fmla="*/ 0 h 4114800"/>
                <a:gd name="connsiteX1-919" fmla="*/ 1190625 w 4296221"/>
                <a:gd name="connsiteY1-920" fmla="*/ 990600 h 4114800"/>
                <a:gd name="connsiteX2-921" fmla="*/ 1095375 w 4296221"/>
                <a:gd name="connsiteY2-922" fmla="*/ 1152525 h 4114800"/>
                <a:gd name="connsiteX3-923" fmla="*/ 1371600 w 4296221"/>
                <a:gd name="connsiteY3-924" fmla="*/ 1390650 h 4114800"/>
                <a:gd name="connsiteX4-925" fmla="*/ 1276350 w 4296221"/>
                <a:gd name="connsiteY4-926" fmla="*/ 1552575 h 4114800"/>
                <a:gd name="connsiteX5-927" fmla="*/ 1590675 w 4296221"/>
                <a:gd name="connsiteY5-928" fmla="*/ 1762125 h 4114800"/>
                <a:gd name="connsiteX6-929" fmla="*/ 1885950 w 4296221"/>
                <a:gd name="connsiteY6-930" fmla="*/ 1743075 h 4114800"/>
                <a:gd name="connsiteX7-931" fmla="*/ 1562100 w 4296221"/>
                <a:gd name="connsiteY7-932" fmla="*/ 2362200 h 4114800"/>
                <a:gd name="connsiteX8-933" fmla="*/ 2524125 w 4296221"/>
                <a:gd name="connsiteY8-934" fmla="*/ 2162175 h 4114800"/>
                <a:gd name="connsiteX9-935" fmla="*/ 2838450 w 4296221"/>
                <a:gd name="connsiteY9-936" fmla="*/ 2228850 h 4114800"/>
                <a:gd name="connsiteX10-937" fmla="*/ 4200525 w 4296221"/>
                <a:gd name="connsiteY10-938" fmla="*/ 3267075 h 4114800"/>
                <a:gd name="connsiteX11-939" fmla="*/ 3905250 w 4296221"/>
                <a:gd name="connsiteY11-940" fmla="*/ 3552825 h 4114800"/>
                <a:gd name="connsiteX12-941" fmla="*/ 3524250 w 4296221"/>
                <a:gd name="connsiteY12-942" fmla="*/ 3914775 h 4114800"/>
                <a:gd name="connsiteX13-943" fmla="*/ 3124200 w 4296221"/>
                <a:gd name="connsiteY13-944" fmla="*/ 4114800 h 4114800"/>
                <a:gd name="connsiteX14-945" fmla="*/ 2514600 w 4296221"/>
                <a:gd name="connsiteY14-946" fmla="*/ 4114800 h 4114800"/>
                <a:gd name="connsiteX15-947" fmla="*/ 2257425 w 4296221"/>
                <a:gd name="connsiteY15-948" fmla="*/ 3695700 h 4114800"/>
                <a:gd name="connsiteX16-949" fmla="*/ 1828800 w 4296221"/>
                <a:gd name="connsiteY16-950" fmla="*/ 3409950 h 4114800"/>
                <a:gd name="connsiteX17-951" fmla="*/ 1476375 w 4296221"/>
                <a:gd name="connsiteY17-952" fmla="*/ 3171825 h 4114800"/>
                <a:gd name="connsiteX18-953" fmla="*/ 1114425 w 4296221"/>
                <a:gd name="connsiteY18-954" fmla="*/ 3019425 h 4114800"/>
                <a:gd name="connsiteX19-955" fmla="*/ 933450 w 4296221"/>
                <a:gd name="connsiteY19-956" fmla="*/ 2733675 h 4114800"/>
                <a:gd name="connsiteX20-957" fmla="*/ 619125 w 4296221"/>
                <a:gd name="connsiteY20-958" fmla="*/ 2476500 h 4114800"/>
                <a:gd name="connsiteX21-959" fmla="*/ 447675 w 4296221"/>
                <a:gd name="connsiteY21-960" fmla="*/ 2571750 h 4114800"/>
                <a:gd name="connsiteX22-961" fmla="*/ 152400 w 4296221"/>
                <a:gd name="connsiteY22-962" fmla="*/ 2333625 h 4114800"/>
                <a:gd name="connsiteX23-963" fmla="*/ 142875 w 4296221"/>
                <a:gd name="connsiteY23-964" fmla="*/ 2305050 h 4114800"/>
                <a:gd name="connsiteX0-965" fmla="*/ 0 w 4243525"/>
                <a:gd name="connsiteY0-966" fmla="*/ 0 h 4114800"/>
                <a:gd name="connsiteX1-967" fmla="*/ 1190625 w 4243525"/>
                <a:gd name="connsiteY1-968" fmla="*/ 990600 h 4114800"/>
                <a:gd name="connsiteX2-969" fmla="*/ 1095375 w 4243525"/>
                <a:gd name="connsiteY2-970" fmla="*/ 1152525 h 4114800"/>
                <a:gd name="connsiteX3-971" fmla="*/ 1371600 w 4243525"/>
                <a:gd name="connsiteY3-972" fmla="*/ 1390650 h 4114800"/>
                <a:gd name="connsiteX4-973" fmla="*/ 1276350 w 4243525"/>
                <a:gd name="connsiteY4-974" fmla="*/ 1552575 h 4114800"/>
                <a:gd name="connsiteX5-975" fmla="*/ 1590675 w 4243525"/>
                <a:gd name="connsiteY5-976" fmla="*/ 1762125 h 4114800"/>
                <a:gd name="connsiteX6-977" fmla="*/ 1885950 w 4243525"/>
                <a:gd name="connsiteY6-978" fmla="*/ 1743075 h 4114800"/>
                <a:gd name="connsiteX7-979" fmla="*/ 1562100 w 4243525"/>
                <a:gd name="connsiteY7-980" fmla="*/ 2362200 h 4114800"/>
                <a:gd name="connsiteX8-981" fmla="*/ 2524125 w 4243525"/>
                <a:gd name="connsiteY8-982" fmla="*/ 2162175 h 4114800"/>
                <a:gd name="connsiteX9-983" fmla="*/ 2838450 w 4243525"/>
                <a:gd name="connsiteY9-984" fmla="*/ 2228850 h 4114800"/>
                <a:gd name="connsiteX10-985" fmla="*/ 4133850 w 4243525"/>
                <a:gd name="connsiteY10-986" fmla="*/ 3181350 h 4114800"/>
                <a:gd name="connsiteX11-987" fmla="*/ 3905250 w 4243525"/>
                <a:gd name="connsiteY11-988" fmla="*/ 3552825 h 4114800"/>
                <a:gd name="connsiteX12-989" fmla="*/ 3524250 w 4243525"/>
                <a:gd name="connsiteY12-990" fmla="*/ 3914775 h 4114800"/>
                <a:gd name="connsiteX13-991" fmla="*/ 3124200 w 4243525"/>
                <a:gd name="connsiteY13-992" fmla="*/ 4114800 h 4114800"/>
                <a:gd name="connsiteX14-993" fmla="*/ 2514600 w 4243525"/>
                <a:gd name="connsiteY14-994" fmla="*/ 4114800 h 4114800"/>
                <a:gd name="connsiteX15-995" fmla="*/ 2257425 w 4243525"/>
                <a:gd name="connsiteY15-996" fmla="*/ 3695700 h 4114800"/>
                <a:gd name="connsiteX16-997" fmla="*/ 1828800 w 4243525"/>
                <a:gd name="connsiteY16-998" fmla="*/ 3409950 h 4114800"/>
                <a:gd name="connsiteX17-999" fmla="*/ 1476375 w 4243525"/>
                <a:gd name="connsiteY17-1000" fmla="*/ 3171825 h 4114800"/>
                <a:gd name="connsiteX18-1001" fmla="*/ 1114425 w 4243525"/>
                <a:gd name="connsiteY18-1002" fmla="*/ 3019425 h 4114800"/>
                <a:gd name="connsiteX19-1003" fmla="*/ 933450 w 4243525"/>
                <a:gd name="connsiteY19-1004" fmla="*/ 2733675 h 4114800"/>
                <a:gd name="connsiteX20-1005" fmla="*/ 619125 w 4243525"/>
                <a:gd name="connsiteY20-1006" fmla="*/ 2476500 h 4114800"/>
                <a:gd name="connsiteX21-1007" fmla="*/ 447675 w 4243525"/>
                <a:gd name="connsiteY21-1008" fmla="*/ 2571750 h 4114800"/>
                <a:gd name="connsiteX22-1009" fmla="*/ 152400 w 4243525"/>
                <a:gd name="connsiteY22-1010" fmla="*/ 2333625 h 4114800"/>
                <a:gd name="connsiteX23-1011" fmla="*/ 142875 w 4243525"/>
                <a:gd name="connsiteY23-1012" fmla="*/ 2305050 h 4114800"/>
                <a:gd name="connsiteX0-1013" fmla="*/ 0 w 4268878"/>
                <a:gd name="connsiteY0-1014" fmla="*/ 0 h 4114800"/>
                <a:gd name="connsiteX1-1015" fmla="*/ 1190625 w 4268878"/>
                <a:gd name="connsiteY1-1016" fmla="*/ 990600 h 4114800"/>
                <a:gd name="connsiteX2-1017" fmla="*/ 1095375 w 4268878"/>
                <a:gd name="connsiteY2-1018" fmla="*/ 1152525 h 4114800"/>
                <a:gd name="connsiteX3-1019" fmla="*/ 1371600 w 4268878"/>
                <a:gd name="connsiteY3-1020" fmla="*/ 1390650 h 4114800"/>
                <a:gd name="connsiteX4-1021" fmla="*/ 1276350 w 4268878"/>
                <a:gd name="connsiteY4-1022" fmla="*/ 1552575 h 4114800"/>
                <a:gd name="connsiteX5-1023" fmla="*/ 1590675 w 4268878"/>
                <a:gd name="connsiteY5-1024" fmla="*/ 1762125 h 4114800"/>
                <a:gd name="connsiteX6-1025" fmla="*/ 1885950 w 4268878"/>
                <a:gd name="connsiteY6-1026" fmla="*/ 1743075 h 4114800"/>
                <a:gd name="connsiteX7-1027" fmla="*/ 1562100 w 4268878"/>
                <a:gd name="connsiteY7-1028" fmla="*/ 2362200 h 4114800"/>
                <a:gd name="connsiteX8-1029" fmla="*/ 2524125 w 4268878"/>
                <a:gd name="connsiteY8-1030" fmla="*/ 2162175 h 4114800"/>
                <a:gd name="connsiteX9-1031" fmla="*/ 2838450 w 4268878"/>
                <a:gd name="connsiteY9-1032" fmla="*/ 2228850 h 4114800"/>
                <a:gd name="connsiteX10-1033" fmla="*/ 4133850 w 4268878"/>
                <a:gd name="connsiteY10-1034" fmla="*/ 3181350 h 4114800"/>
                <a:gd name="connsiteX11-1035" fmla="*/ 3905250 w 4268878"/>
                <a:gd name="connsiteY11-1036" fmla="*/ 3552825 h 4114800"/>
                <a:gd name="connsiteX12-1037" fmla="*/ 3524250 w 4268878"/>
                <a:gd name="connsiteY12-1038" fmla="*/ 3914775 h 4114800"/>
                <a:gd name="connsiteX13-1039" fmla="*/ 3124200 w 4268878"/>
                <a:gd name="connsiteY13-1040" fmla="*/ 4114800 h 4114800"/>
                <a:gd name="connsiteX14-1041" fmla="*/ 2514600 w 4268878"/>
                <a:gd name="connsiteY14-1042" fmla="*/ 4114800 h 4114800"/>
                <a:gd name="connsiteX15-1043" fmla="*/ 2257425 w 4268878"/>
                <a:gd name="connsiteY15-1044" fmla="*/ 3695700 h 4114800"/>
                <a:gd name="connsiteX16-1045" fmla="*/ 1828800 w 4268878"/>
                <a:gd name="connsiteY16-1046" fmla="*/ 3409950 h 4114800"/>
                <a:gd name="connsiteX17-1047" fmla="*/ 1476375 w 4268878"/>
                <a:gd name="connsiteY17-1048" fmla="*/ 3171825 h 4114800"/>
                <a:gd name="connsiteX18-1049" fmla="*/ 1114425 w 4268878"/>
                <a:gd name="connsiteY18-1050" fmla="*/ 3019425 h 4114800"/>
                <a:gd name="connsiteX19-1051" fmla="*/ 933450 w 4268878"/>
                <a:gd name="connsiteY19-1052" fmla="*/ 2733675 h 4114800"/>
                <a:gd name="connsiteX20-1053" fmla="*/ 619125 w 4268878"/>
                <a:gd name="connsiteY20-1054" fmla="*/ 2476500 h 4114800"/>
                <a:gd name="connsiteX21-1055" fmla="*/ 447675 w 4268878"/>
                <a:gd name="connsiteY21-1056" fmla="*/ 2571750 h 4114800"/>
                <a:gd name="connsiteX22-1057" fmla="*/ 152400 w 4268878"/>
                <a:gd name="connsiteY22-1058" fmla="*/ 2333625 h 4114800"/>
                <a:gd name="connsiteX23-1059" fmla="*/ 142875 w 4268878"/>
                <a:gd name="connsiteY23-1060" fmla="*/ 2305050 h 4114800"/>
                <a:gd name="connsiteX0-1061" fmla="*/ 0 w 4268878"/>
                <a:gd name="connsiteY0-1062" fmla="*/ 0 h 4114800"/>
                <a:gd name="connsiteX1-1063" fmla="*/ 1190625 w 4268878"/>
                <a:gd name="connsiteY1-1064" fmla="*/ 990600 h 4114800"/>
                <a:gd name="connsiteX2-1065" fmla="*/ 1095375 w 4268878"/>
                <a:gd name="connsiteY2-1066" fmla="*/ 1152525 h 4114800"/>
                <a:gd name="connsiteX3-1067" fmla="*/ 1371600 w 4268878"/>
                <a:gd name="connsiteY3-1068" fmla="*/ 1390650 h 4114800"/>
                <a:gd name="connsiteX4-1069" fmla="*/ 1276350 w 4268878"/>
                <a:gd name="connsiteY4-1070" fmla="*/ 1552575 h 4114800"/>
                <a:gd name="connsiteX5-1071" fmla="*/ 1590675 w 4268878"/>
                <a:gd name="connsiteY5-1072" fmla="*/ 1762125 h 4114800"/>
                <a:gd name="connsiteX6-1073" fmla="*/ 1885950 w 4268878"/>
                <a:gd name="connsiteY6-1074" fmla="*/ 1743075 h 4114800"/>
                <a:gd name="connsiteX7-1075" fmla="*/ 1562100 w 4268878"/>
                <a:gd name="connsiteY7-1076" fmla="*/ 2362200 h 4114800"/>
                <a:gd name="connsiteX8-1077" fmla="*/ 2524125 w 4268878"/>
                <a:gd name="connsiteY8-1078" fmla="*/ 2162175 h 4114800"/>
                <a:gd name="connsiteX9-1079" fmla="*/ 2838450 w 4268878"/>
                <a:gd name="connsiteY9-1080" fmla="*/ 2228850 h 4114800"/>
                <a:gd name="connsiteX10-1081" fmla="*/ 4133850 w 4268878"/>
                <a:gd name="connsiteY10-1082" fmla="*/ 3181350 h 4114800"/>
                <a:gd name="connsiteX11-1083" fmla="*/ 3905250 w 4268878"/>
                <a:gd name="connsiteY11-1084" fmla="*/ 3552825 h 4114800"/>
                <a:gd name="connsiteX12-1085" fmla="*/ 3524250 w 4268878"/>
                <a:gd name="connsiteY12-1086" fmla="*/ 3914775 h 4114800"/>
                <a:gd name="connsiteX13-1087" fmla="*/ 3124200 w 4268878"/>
                <a:gd name="connsiteY13-1088" fmla="*/ 4114800 h 4114800"/>
                <a:gd name="connsiteX14-1089" fmla="*/ 2514600 w 4268878"/>
                <a:gd name="connsiteY14-1090" fmla="*/ 4114800 h 4114800"/>
                <a:gd name="connsiteX15-1091" fmla="*/ 2257425 w 4268878"/>
                <a:gd name="connsiteY15-1092" fmla="*/ 3695700 h 4114800"/>
                <a:gd name="connsiteX16-1093" fmla="*/ 1828800 w 4268878"/>
                <a:gd name="connsiteY16-1094" fmla="*/ 3409950 h 4114800"/>
                <a:gd name="connsiteX17-1095" fmla="*/ 1476375 w 4268878"/>
                <a:gd name="connsiteY17-1096" fmla="*/ 3171825 h 4114800"/>
                <a:gd name="connsiteX18-1097" fmla="*/ 1114425 w 4268878"/>
                <a:gd name="connsiteY18-1098" fmla="*/ 3019425 h 4114800"/>
                <a:gd name="connsiteX19-1099" fmla="*/ 933450 w 4268878"/>
                <a:gd name="connsiteY19-1100" fmla="*/ 2733675 h 4114800"/>
                <a:gd name="connsiteX20-1101" fmla="*/ 619125 w 4268878"/>
                <a:gd name="connsiteY20-1102" fmla="*/ 2476500 h 4114800"/>
                <a:gd name="connsiteX21-1103" fmla="*/ 447675 w 4268878"/>
                <a:gd name="connsiteY21-1104" fmla="*/ 2571750 h 4114800"/>
                <a:gd name="connsiteX22-1105" fmla="*/ 152400 w 4268878"/>
                <a:gd name="connsiteY22-1106" fmla="*/ 2333625 h 4114800"/>
                <a:gd name="connsiteX23-1107" fmla="*/ 142875 w 4268878"/>
                <a:gd name="connsiteY23-1108" fmla="*/ 2305050 h 4114800"/>
                <a:gd name="connsiteX0-1109" fmla="*/ 0 w 4268878"/>
                <a:gd name="connsiteY0-1110" fmla="*/ 0 h 4114800"/>
                <a:gd name="connsiteX1-1111" fmla="*/ 1190625 w 4268878"/>
                <a:gd name="connsiteY1-1112" fmla="*/ 990600 h 4114800"/>
                <a:gd name="connsiteX2-1113" fmla="*/ 1095375 w 4268878"/>
                <a:gd name="connsiteY2-1114" fmla="*/ 1152525 h 4114800"/>
                <a:gd name="connsiteX3-1115" fmla="*/ 1371600 w 4268878"/>
                <a:gd name="connsiteY3-1116" fmla="*/ 1390650 h 4114800"/>
                <a:gd name="connsiteX4-1117" fmla="*/ 1276350 w 4268878"/>
                <a:gd name="connsiteY4-1118" fmla="*/ 1552575 h 4114800"/>
                <a:gd name="connsiteX5-1119" fmla="*/ 1590675 w 4268878"/>
                <a:gd name="connsiteY5-1120" fmla="*/ 1762125 h 4114800"/>
                <a:gd name="connsiteX6-1121" fmla="*/ 1885950 w 4268878"/>
                <a:gd name="connsiteY6-1122" fmla="*/ 1743075 h 4114800"/>
                <a:gd name="connsiteX7-1123" fmla="*/ 1562100 w 4268878"/>
                <a:gd name="connsiteY7-1124" fmla="*/ 2362200 h 4114800"/>
                <a:gd name="connsiteX8-1125" fmla="*/ 2524125 w 4268878"/>
                <a:gd name="connsiteY8-1126" fmla="*/ 2162175 h 4114800"/>
                <a:gd name="connsiteX9-1127" fmla="*/ 2838450 w 4268878"/>
                <a:gd name="connsiteY9-1128" fmla="*/ 2228850 h 4114800"/>
                <a:gd name="connsiteX10-1129" fmla="*/ 4133850 w 4268878"/>
                <a:gd name="connsiteY10-1130" fmla="*/ 3181350 h 4114800"/>
                <a:gd name="connsiteX11-1131" fmla="*/ 3905250 w 4268878"/>
                <a:gd name="connsiteY11-1132" fmla="*/ 3552825 h 4114800"/>
                <a:gd name="connsiteX12-1133" fmla="*/ 3524250 w 4268878"/>
                <a:gd name="connsiteY12-1134" fmla="*/ 3886200 h 4114800"/>
                <a:gd name="connsiteX13-1135" fmla="*/ 3124200 w 4268878"/>
                <a:gd name="connsiteY13-1136" fmla="*/ 4114800 h 4114800"/>
                <a:gd name="connsiteX14-1137" fmla="*/ 2514600 w 4268878"/>
                <a:gd name="connsiteY14-1138" fmla="*/ 4114800 h 4114800"/>
                <a:gd name="connsiteX15-1139" fmla="*/ 2257425 w 4268878"/>
                <a:gd name="connsiteY15-1140" fmla="*/ 3695700 h 4114800"/>
                <a:gd name="connsiteX16-1141" fmla="*/ 1828800 w 4268878"/>
                <a:gd name="connsiteY16-1142" fmla="*/ 3409950 h 4114800"/>
                <a:gd name="connsiteX17-1143" fmla="*/ 1476375 w 4268878"/>
                <a:gd name="connsiteY17-1144" fmla="*/ 3171825 h 4114800"/>
                <a:gd name="connsiteX18-1145" fmla="*/ 1114425 w 4268878"/>
                <a:gd name="connsiteY18-1146" fmla="*/ 3019425 h 4114800"/>
                <a:gd name="connsiteX19-1147" fmla="*/ 933450 w 4268878"/>
                <a:gd name="connsiteY19-1148" fmla="*/ 2733675 h 4114800"/>
                <a:gd name="connsiteX20-1149" fmla="*/ 619125 w 4268878"/>
                <a:gd name="connsiteY20-1150" fmla="*/ 2476500 h 4114800"/>
                <a:gd name="connsiteX21-1151" fmla="*/ 447675 w 4268878"/>
                <a:gd name="connsiteY21-1152" fmla="*/ 2571750 h 4114800"/>
                <a:gd name="connsiteX22-1153" fmla="*/ 152400 w 4268878"/>
                <a:gd name="connsiteY22-1154" fmla="*/ 2333625 h 4114800"/>
                <a:gd name="connsiteX23-1155" fmla="*/ 142875 w 4268878"/>
                <a:gd name="connsiteY23-1156" fmla="*/ 2305050 h 4114800"/>
                <a:gd name="connsiteX0-1157" fmla="*/ 0 w 4268878"/>
                <a:gd name="connsiteY0-1158" fmla="*/ 0 h 4114800"/>
                <a:gd name="connsiteX1-1159" fmla="*/ 1190625 w 4268878"/>
                <a:gd name="connsiteY1-1160" fmla="*/ 990600 h 4114800"/>
                <a:gd name="connsiteX2-1161" fmla="*/ 1095375 w 4268878"/>
                <a:gd name="connsiteY2-1162" fmla="*/ 1152525 h 4114800"/>
                <a:gd name="connsiteX3-1163" fmla="*/ 1371600 w 4268878"/>
                <a:gd name="connsiteY3-1164" fmla="*/ 1390650 h 4114800"/>
                <a:gd name="connsiteX4-1165" fmla="*/ 1276350 w 4268878"/>
                <a:gd name="connsiteY4-1166" fmla="*/ 1552575 h 4114800"/>
                <a:gd name="connsiteX5-1167" fmla="*/ 1590675 w 4268878"/>
                <a:gd name="connsiteY5-1168" fmla="*/ 1762125 h 4114800"/>
                <a:gd name="connsiteX6-1169" fmla="*/ 1885950 w 4268878"/>
                <a:gd name="connsiteY6-1170" fmla="*/ 1743075 h 4114800"/>
                <a:gd name="connsiteX7-1171" fmla="*/ 1562100 w 4268878"/>
                <a:gd name="connsiteY7-1172" fmla="*/ 2362200 h 4114800"/>
                <a:gd name="connsiteX8-1173" fmla="*/ 2524125 w 4268878"/>
                <a:gd name="connsiteY8-1174" fmla="*/ 2162175 h 4114800"/>
                <a:gd name="connsiteX9-1175" fmla="*/ 2838450 w 4268878"/>
                <a:gd name="connsiteY9-1176" fmla="*/ 2228850 h 4114800"/>
                <a:gd name="connsiteX10-1177" fmla="*/ 4133850 w 4268878"/>
                <a:gd name="connsiteY10-1178" fmla="*/ 3181350 h 4114800"/>
                <a:gd name="connsiteX11-1179" fmla="*/ 3905250 w 4268878"/>
                <a:gd name="connsiteY11-1180" fmla="*/ 3552825 h 4114800"/>
                <a:gd name="connsiteX12-1181" fmla="*/ 3524250 w 4268878"/>
                <a:gd name="connsiteY12-1182" fmla="*/ 3886200 h 4114800"/>
                <a:gd name="connsiteX13-1183" fmla="*/ 3124200 w 4268878"/>
                <a:gd name="connsiteY13-1184" fmla="*/ 4114800 h 4114800"/>
                <a:gd name="connsiteX14-1185" fmla="*/ 2514600 w 4268878"/>
                <a:gd name="connsiteY14-1186" fmla="*/ 4114800 h 4114800"/>
                <a:gd name="connsiteX15-1187" fmla="*/ 2257425 w 4268878"/>
                <a:gd name="connsiteY15-1188" fmla="*/ 3695700 h 4114800"/>
                <a:gd name="connsiteX16-1189" fmla="*/ 1828800 w 4268878"/>
                <a:gd name="connsiteY16-1190" fmla="*/ 3409950 h 4114800"/>
                <a:gd name="connsiteX17-1191" fmla="*/ 1476375 w 4268878"/>
                <a:gd name="connsiteY17-1192" fmla="*/ 3171825 h 4114800"/>
                <a:gd name="connsiteX18-1193" fmla="*/ 1114425 w 4268878"/>
                <a:gd name="connsiteY18-1194" fmla="*/ 3019425 h 4114800"/>
                <a:gd name="connsiteX19-1195" fmla="*/ 933450 w 4268878"/>
                <a:gd name="connsiteY19-1196" fmla="*/ 2733675 h 4114800"/>
                <a:gd name="connsiteX20-1197" fmla="*/ 619125 w 4268878"/>
                <a:gd name="connsiteY20-1198" fmla="*/ 2476500 h 4114800"/>
                <a:gd name="connsiteX21-1199" fmla="*/ 447675 w 4268878"/>
                <a:gd name="connsiteY21-1200" fmla="*/ 2571750 h 4114800"/>
                <a:gd name="connsiteX22-1201" fmla="*/ 152400 w 4268878"/>
                <a:gd name="connsiteY22-1202" fmla="*/ 2333625 h 4114800"/>
                <a:gd name="connsiteX23-1203" fmla="*/ 142875 w 4268878"/>
                <a:gd name="connsiteY23-1204" fmla="*/ 2305050 h 4114800"/>
                <a:gd name="connsiteX0-1205" fmla="*/ 0 w 4256323"/>
                <a:gd name="connsiteY0-1206" fmla="*/ 0 h 4114800"/>
                <a:gd name="connsiteX1-1207" fmla="*/ 1190625 w 4256323"/>
                <a:gd name="connsiteY1-1208" fmla="*/ 990600 h 4114800"/>
                <a:gd name="connsiteX2-1209" fmla="*/ 1095375 w 4256323"/>
                <a:gd name="connsiteY2-1210" fmla="*/ 1152525 h 4114800"/>
                <a:gd name="connsiteX3-1211" fmla="*/ 1371600 w 4256323"/>
                <a:gd name="connsiteY3-1212" fmla="*/ 1390650 h 4114800"/>
                <a:gd name="connsiteX4-1213" fmla="*/ 1276350 w 4256323"/>
                <a:gd name="connsiteY4-1214" fmla="*/ 1552575 h 4114800"/>
                <a:gd name="connsiteX5-1215" fmla="*/ 1590675 w 4256323"/>
                <a:gd name="connsiteY5-1216" fmla="*/ 1762125 h 4114800"/>
                <a:gd name="connsiteX6-1217" fmla="*/ 1885950 w 4256323"/>
                <a:gd name="connsiteY6-1218" fmla="*/ 1743075 h 4114800"/>
                <a:gd name="connsiteX7-1219" fmla="*/ 1562100 w 4256323"/>
                <a:gd name="connsiteY7-1220" fmla="*/ 2362200 h 4114800"/>
                <a:gd name="connsiteX8-1221" fmla="*/ 2524125 w 4256323"/>
                <a:gd name="connsiteY8-1222" fmla="*/ 2162175 h 4114800"/>
                <a:gd name="connsiteX9-1223" fmla="*/ 2838450 w 4256323"/>
                <a:gd name="connsiteY9-1224" fmla="*/ 2228850 h 4114800"/>
                <a:gd name="connsiteX10-1225" fmla="*/ 4133850 w 4256323"/>
                <a:gd name="connsiteY10-1226" fmla="*/ 3181350 h 4114800"/>
                <a:gd name="connsiteX11-1227" fmla="*/ 3848100 w 4256323"/>
                <a:gd name="connsiteY11-1228" fmla="*/ 3562350 h 4114800"/>
                <a:gd name="connsiteX12-1229" fmla="*/ 3524250 w 4256323"/>
                <a:gd name="connsiteY12-1230" fmla="*/ 3886200 h 4114800"/>
                <a:gd name="connsiteX13-1231" fmla="*/ 3124200 w 4256323"/>
                <a:gd name="connsiteY13-1232" fmla="*/ 4114800 h 4114800"/>
                <a:gd name="connsiteX14-1233" fmla="*/ 2514600 w 4256323"/>
                <a:gd name="connsiteY14-1234" fmla="*/ 4114800 h 4114800"/>
                <a:gd name="connsiteX15-1235" fmla="*/ 2257425 w 4256323"/>
                <a:gd name="connsiteY15-1236" fmla="*/ 3695700 h 4114800"/>
                <a:gd name="connsiteX16-1237" fmla="*/ 1828800 w 4256323"/>
                <a:gd name="connsiteY16-1238" fmla="*/ 3409950 h 4114800"/>
                <a:gd name="connsiteX17-1239" fmla="*/ 1476375 w 4256323"/>
                <a:gd name="connsiteY17-1240" fmla="*/ 3171825 h 4114800"/>
                <a:gd name="connsiteX18-1241" fmla="*/ 1114425 w 4256323"/>
                <a:gd name="connsiteY18-1242" fmla="*/ 3019425 h 4114800"/>
                <a:gd name="connsiteX19-1243" fmla="*/ 933450 w 4256323"/>
                <a:gd name="connsiteY19-1244" fmla="*/ 2733675 h 4114800"/>
                <a:gd name="connsiteX20-1245" fmla="*/ 619125 w 4256323"/>
                <a:gd name="connsiteY20-1246" fmla="*/ 2476500 h 4114800"/>
                <a:gd name="connsiteX21-1247" fmla="*/ 447675 w 4256323"/>
                <a:gd name="connsiteY21-1248" fmla="*/ 2571750 h 4114800"/>
                <a:gd name="connsiteX22-1249" fmla="*/ 152400 w 4256323"/>
                <a:gd name="connsiteY22-1250" fmla="*/ 2333625 h 4114800"/>
                <a:gd name="connsiteX23-1251" fmla="*/ 142875 w 4256323"/>
                <a:gd name="connsiteY23-1252" fmla="*/ 2305050 h 4114800"/>
                <a:gd name="connsiteX0-1253" fmla="*/ 0 w 4265214"/>
                <a:gd name="connsiteY0-1254" fmla="*/ 0 h 4114800"/>
                <a:gd name="connsiteX1-1255" fmla="*/ 1190625 w 4265214"/>
                <a:gd name="connsiteY1-1256" fmla="*/ 990600 h 4114800"/>
                <a:gd name="connsiteX2-1257" fmla="*/ 1095375 w 4265214"/>
                <a:gd name="connsiteY2-1258" fmla="*/ 1152525 h 4114800"/>
                <a:gd name="connsiteX3-1259" fmla="*/ 1371600 w 4265214"/>
                <a:gd name="connsiteY3-1260" fmla="*/ 1390650 h 4114800"/>
                <a:gd name="connsiteX4-1261" fmla="*/ 1276350 w 4265214"/>
                <a:gd name="connsiteY4-1262" fmla="*/ 1552575 h 4114800"/>
                <a:gd name="connsiteX5-1263" fmla="*/ 1590675 w 4265214"/>
                <a:gd name="connsiteY5-1264" fmla="*/ 1762125 h 4114800"/>
                <a:gd name="connsiteX6-1265" fmla="*/ 1885950 w 4265214"/>
                <a:gd name="connsiteY6-1266" fmla="*/ 1743075 h 4114800"/>
                <a:gd name="connsiteX7-1267" fmla="*/ 1562100 w 4265214"/>
                <a:gd name="connsiteY7-1268" fmla="*/ 2362200 h 4114800"/>
                <a:gd name="connsiteX8-1269" fmla="*/ 2524125 w 4265214"/>
                <a:gd name="connsiteY8-1270" fmla="*/ 2162175 h 4114800"/>
                <a:gd name="connsiteX9-1271" fmla="*/ 2838450 w 4265214"/>
                <a:gd name="connsiteY9-1272" fmla="*/ 2228850 h 4114800"/>
                <a:gd name="connsiteX10-1273" fmla="*/ 4133850 w 4265214"/>
                <a:gd name="connsiteY10-1274" fmla="*/ 3181350 h 4114800"/>
                <a:gd name="connsiteX11-1275" fmla="*/ 3848100 w 4265214"/>
                <a:gd name="connsiteY11-1276" fmla="*/ 3562350 h 4114800"/>
                <a:gd name="connsiteX12-1277" fmla="*/ 3524250 w 4265214"/>
                <a:gd name="connsiteY12-1278" fmla="*/ 3886200 h 4114800"/>
                <a:gd name="connsiteX13-1279" fmla="*/ 3124200 w 4265214"/>
                <a:gd name="connsiteY13-1280" fmla="*/ 4114800 h 4114800"/>
                <a:gd name="connsiteX14-1281" fmla="*/ 2514600 w 4265214"/>
                <a:gd name="connsiteY14-1282" fmla="*/ 4114800 h 4114800"/>
                <a:gd name="connsiteX15-1283" fmla="*/ 2257425 w 4265214"/>
                <a:gd name="connsiteY15-1284" fmla="*/ 3695700 h 4114800"/>
                <a:gd name="connsiteX16-1285" fmla="*/ 1828800 w 4265214"/>
                <a:gd name="connsiteY16-1286" fmla="*/ 3409950 h 4114800"/>
                <a:gd name="connsiteX17-1287" fmla="*/ 1476375 w 4265214"/>
                <a:gd name="connsiteY17-1288" fmla="*/ 3171825 h 4114800"/>
                <a:gd name="connsiteX18-1289" fmla="*/ 1114425 w 4265214"/>
                <a:gd name="connsiteY18-1290" fmla="*/ 3019425 h 4114800"/>
                <a:gd name="connsiteX19-1291" fmla="*/ 933450 w 4265214"/>
                <a:gd name="connsiteY19-1292" fmla="*/ 2733675 h 4114800"/>
                <a:gd name="connsiteX20-1293" fmla="*/ 619125 w 4265214"/>
                <a:gd name="connsiteY20-1294" fmla="*/ 2476500 h 4114800"/>
                <a:gd name="connsiteX21-1295" fmla="*/ 447675 w 4265214"/>
                <a:gd name="connsiteY21-1296" fmla="*/ 2571750 h 4114800"/>
                <a:gd name="connsiteX22-1297" fmla="*/ 152400 w 4265214"/>
                <a:gd name="connsiteY22-1298" fmla="*/ 2333625 h 4114800"/>
                <a:gd name="connsiteX23-1299" fmla="*/ 142875 w 4265214"/>
                <a:gd name="connsiteY23-1300" fmla="*/ 2305050 h 4114800"/>
                <a:gd name="connsiteX0-1301" fmla="*/ 0 w 4265214"/>
                <a:gd name="connsiteY0-1302" fmla="*/ 0 h 4114800"/>
                <a:gd name="connsiteX1-1303" fmla="*/ 1190625 w 4265214"/>
                <a:gd name="connsiteY1-1304" fmla="*/ 990600 h 4114800"/>
                <a:gd name="connsiteX2-1305" fmla="*/ 1095375 w 4265214"/>
                <a:gd name="connsiteY2-1306" fmla="*/ 1152525 h 4114800"/>
                <a:gd name="connsiteX3-1307" fmla="*/ 1371600 w 4265214"/>
                <a:gd name="connsiteY3-1308" fmla="*/ 1390650 h 4114800"/>
                <a:gd name="connsiteX4-1309" fmla="*/ 1276350 w 4265214"/>
                <a:gd name="connsiteY4-1310" fmla="*/ 1552575 h 4114800"/>
                <a:gd name="connsiteX5-1311" fmla="*/ 1590675 w 4265214"/>
                <a:gd name="connsiteY5-1312" fmla="*/ 1762125 h 4114800"/>
                <a:gd name="connsiteX6-1313" fmla="*/ 1885950 w 4265214"/>
                <a:gd name="connsiteY6-1314" fmla="*/ 1743075 h 4114800"/>
                <a:gd name="connsiteX7-1315" fmla="*/ 1562100 w 4265214"/>
                <a:gd name="connsiteY7-1316" fmla="*/ 2362200 h 4114800"/>
                <a:gd name="connsiteX8-1317" fmla="*/ 2524125 w 4265214"/>
                <a:gd name="connsiteY8-1318" fmla="*/ 2162175 h 4114800"/>
                <a:gd name="connsiteX9-1319" fmla="*/ 2838450 w 4265214"/>
                <a:gd name="connsiteY9-1320" fmla="*/ 2228850 h 4114800"/>
                <a:gd name="connsiteX10-1321" fmla="*/ 4133850 w 4265214"/>
                <a:gd name="connsiteY10-1322" fmla="*/ 3181350 h 4114800"/>
                <a:gd name="connsiteX11-1323" fmla="*/ 3848100 w 4265214"/>
                <a:gd name="connsiteY11-1324" fmla="*/ 3562350 h 4114800"/>
                <a:gd name="connsiteX12-1325" fmla="*/ 3524250 w 4265214"/>
                <a:gd name="connsiteY12-1326" fmla="*/ 3886200 h 4114800"/>
                <a:gd name="connsiteX13-1327" fmla="*/ 3124200 w 4265214"/>
                <a:gd name="connsiteY13-1328" fmla="*/ 4114800 h 4114800"/>
                <a:gd name="connsiteX14-1329" fmla="*/ 2514600 w 4265214"/>
                <a:gd name="connsiteY14-1330" fmla="*/ 4114800 h 4114800"/>
                <a:gd name="connsiteX15-1331" fmla="*/ 2257425 w 4265214"/>
                <a:gd name="connsiteY15-1332" fmla="*/ 3695700 h 4114800"/>
                <a:gd name="connsiteX16-1333" fmla="*/ 1828800 w 4265214"/>
                <a:gd name="connsiteY16-1334" fmla="*/ 3409950 h 4114800"/>
                <a:gd name="connsiteX17-1335" fmla="*/ 1476375 w 4265214"/>
                <a:gd name="connsiteY17-1336" fmla="*/ 3171825 h 4114800"/>
                <a:gd name="connsiteX18-1337" fmla="*/ 1114425 w 4265214"/>
                <a:gd name="connsiteY18-1338" fmla="*/ 3019425 h 4114800"/>
                <a:gd name="connsiteX19-1339" fmla="*/ 933450 w 4265214"/>
                <a:gd name="connsiteY19-1340" fmla="*/ 2733675 h 4114800"/>
                <a:gd name="connsiteX20-1341" fmla="*/ 619125 w 4265214"/>
                <a:gd name="connsiteY20-1342" fmla="*/ 2476500 h 4114800"/>
                <a:gd name="connsiteX21-1343" fmla="*/ 447675 w 4265214"/>
                <a:gd name="connsiteY21-1344" fmla="*/ 2571750 h 4114800"/>
                <a:gd name="connsiteX22-1345" fmla="*/ 152400 w 4265214"/>
                <a:gd name="connsiteY22-1346" fmla="*/ 2333625 h 4114800"/>
                <a:gd name="connsiteX23-1347" fmla="*/ 142875 w 4265214"/>
                <a:gd name="connsiteY23-1348" fmla="*/ 2305050 h 4114800"/>
                <a:gd name="connsiteX0-1349" fmla="*/ 0 w 4265214"/>
                <a:gd name="connsiteY0-1350" fmla="*/ 0 h 4114800"/>
                <a:gd name="connsiteX1-1351" fmla="*/ 1190625 w 4265214"/>
                <a:gd name="connsiteY1-1352" fmla="*/ 990600 h 4114800"/>
                <a:gd name="connsiteX2-1353" fmla="*/ 1095375 w 4265214"/>
                <a:gd name="connsiteY2-1354" fmla="*/ 1152525 h 4114800"/>
                <a:gd name="connsiteX3-1355" fmla="*/ 1371600 w 4265214"/>
                <a:gd name="connsiteY3-1356" fmla="*/ 1390650 h 4114800"/>
                <a:gd name="connsiteX4-1357" fmla="*/ 1276350 w 4265214"/>
                <a:gd name="connsiteY4-1358" fmla="*/ 1552575 h 4114800"/>
                <a:gd name="connsiteX5-1359" fmla="*/ 1590675 w 4265214"/>
                <a:gd name="connsiteY5-1360" fmla="*/ 1762125 h 4114800"/>
                <a:gd name="connsiteX6-1361" fmla="*/ 1885950 w 4265214"/>
                <a:gd name="connsiteY6-1362" fmla="*/ 1743075 h 4114800"/>
                <a:gd name="connsiteX7-1363" fmla="*/ 1562100 w 4265214"/>
                <a:gd name="connsiteY7-1364" fmla="*/ 2362200 h 4114800"/>
                <a:gd name="connsiteX8-1365" fmla="*/ 2524125 w 4265214"/>
                <a:gd name="connsiteY8-1366" fmla="*/ 2162175 h 4114800"/>
                <a:gd name="connsiteX9-1367" fmla="*/ 2838450 w 4265214"/>
                <a:gd name="connsiteY9-1368" fmla="*/ 2228850 h 4114800"/>
                <a:gd name="connsiteX10-1369" fmla="*/ 4133850 w 4265214"/>
                <a:gd name="connsiteY10-1370" fmla="*/ 3181350 h 4114800"/>
                <a:gd name="connsiteX11-1371" fmla="*/ 3848100 w 4265214"/>
                <a:gd name="connsiteY11-1372" fmla="*/ 3562350 h 4114800"/>
                <a:gd name="connsiteX12-1373" fmla="*/ 3438525 w 4265214"/>
                <a:gd name="connsiteY12-1374" fmla="*/ 3829050 h 4114800"/>
                <a:gd name="connsiteX13-1375" fmla="*/ 3124200 w 4265214"/>
                <a:gd name="connsiteY13-1376" fmla="*/ 4114800 h 4114800"/>
                <a:gd name="connsiteX14-1377" fmla="*/ 2514600 w 4265214"/>
                <a:gd name="connsiteY14-1378" fmla="*/ 4114800 h 4114800"/>
                <a:gd name="connsiteX15-1379" fmla="*/ 2257425 w 4265214"/>
                <a:gd name="connsiteY15-1380" fmla="*/ 3695700 h 4114800"/>
                <a:gd name="connsiteX16-1381" fmla="*/ 1828800 w 4265214"/>
                <a:gd name="connsiteY16-1382" fmla="*/ 3409950 h 4114800"/>
                <a:gd name="connsiteX17-1383" fmla="*/ 1476375 w 4265214"/>
                <a:gd name="connsiteY17-1384" fmla="*/ 3171825 h 4114800"/>
                <a:gd name="connsiteX18-1385" fmla="*/ 1114425 w 4265214"/>
                <a:gd name="connsiteY18-1386" fmla="*/ 3019425 h 4114800"/>
                <a:gd name="connsiteX19-1387" fmla="*/ 933450 w 4265214"/>
                <a:gd name="connsiteY19-1388" fmla="*/ 2733675 h 4114800"/>
                <a:gd name="connsiteX20-1389" fmla="*/ 619125 w 4265214"/>
                <a:gd name="connsiteY20-1390" fmla="*/ 2476500 h 4114800"/>
                <a:gd name="connsiteX21-1391" fmla="*/ 447675 w 4265214"/>
                <a:gd name="connsiteY21-1392" fmla="*/ 2571750 h 4114800"/>
                <a:gd name="connsiteX22-1393" fmla="*/ 152400 w 4265214"/>
                <a:gd name="connsiteY22-1394" fmla="*/ 2333625 h 4114800"/>
                <a:gd name="connsiteX23-1395" fmla="*/ 142875 w 4265214"/>
                <a:gd name="connsiteY23-1396" fmla="*/ 2305050 h 4114800"/>
                <a:gd name="connsiteX0-1397" fmla="*/ 0 w 4257100"/>
                <a:gd name="connsiteY0-1398" fmla="*/ 0 h 4114800"/>
                <a:gd name="connsiteX1-1399" fmla="*/ 1190625 w 4257100"/>
                <a:gd name="connsiteY1-1400" fmla="*/ 990600 h 4114800"/>
                <a:gd name="connsiteX2-1401" fmla="*/ 1095375 w 4257100"/>
                <a:gd name="connsiteY2-1402" fmla="*/ 1152525 h 4114800"/>
                <a:gd name="connsiteX3-1403" fmla="*/ 1371600 w 4257100"/>
                <a:gd name="connsiteY3-1404" fmla="*/ 1390650 h 4114800"/>
                <a:gd name="connsiteX4-1405" fmla="*/ 1276350 w 4257100"/>
                <a:gd name="connsiteY4-1406" fmla="*/ 1552575 h 4114800"/>
                <a:gd name="connsiteX5-1407" fmla="*/ 1590675 w 4257100"/>
                <a:gd name="connsiteY5-1408" fmla="*/ 1762125 h 4114800"/>
                <a:gd name="connsiteX6-1409" fmla="*/ 1885950 w 4257100"/>
                <a:gd name="connsiteY6-1410" fmla="*/ 1743075 h 4114800"/>
                <a:gd name="connsiteX7-1411" fmla="*/ 1562100 w 4257100"/>
                <a:gd name="connsiteY7-1412" fmla="*/ 2362200 h 4114800"/>
                <a:gd name="connsiteX8-1413" fmla="*/ 2524125 w 4257100"/>
                <a:gd name="connsiteY8-1414" fmla="*/ 2162175 h 4114800"/>
                <a:gd name="connsiteX9-1415" fmla="*/ 2838450 w 4257100"/>
                <a:gd name="connsiteY9-1416" fmla="*/ 2228850 h 4114800"/>
                <a:gd name="connsiteX10-1417" fmla="*/ 4133850 w 4257100"/>
                <a:gd name="connsiteY10-1418" fmla="*/ 3181350 h 4114800"/>
                <a:gd name="connsiteX11-1419" fmla="*/ 3810000 w 4257100"/>
                <a:gd name="connsiteY11-1420" fmla="*/ 3562350 h 4114800"/>
                <a:gd name="connsiteX12-1421" fmla="*/ 3438525 w 4257100"/>
                <a:gd name="connsiteY12-1422" fmla="*/ 3829050 h 4114800"/>
                <a:gd name="connsiteX13-1423" fmla="*/ 3124200 w 4257100"/>
                <a:gd name="connsiteY13-1424" fmla="*/ 4114800 h 4114800"/>
                <a:gd name="connsiteX14-1425" fmla="*/ 2514600 w 4257100"/>
                <a:gd name="connsiteY14-1426" fmla="*/ 4114800 h 4114800"/>
                <a:gd name="connsiteX15-1427" fmla="*/ 2257425 w 4257100"/>
                <a:gd name="connsiteY15-1428" fmla="*/ 3695700 h 4114800"/>
                <a:gd name="connsiteX16-1429" fmla="*/ 1828800 w 4257100"/>
                <a:gd name="connsiteY16-1430" fmla="*/ 3409950 h 4114800"/>
                <a:gd name="connsiteX17-1431" fmla="*/ 1476375 w 4257100"/>
                <a:gd name="connsiteY17-1432" fmla="*/ 3171825 h 4114800"/>
                <a:gd name="connsiteX18-1433" fmla="*/ 1114425 w 4257100"/>
                <a:gd name="connsiteY18-1434" fmla="*/ 3019425 h 4114800"/>
                <a:gd name="connsiteX19-1435" fmla="*/ 933450 w 4257100"/>
                <a:gd name="connsiteY19-1436" fmla="*/ 2733675 h 4114800"/>
                <a:gd name="connsiteX20-1437" fmla="*/ 619125 w 4257100"/>
                <a:gd name="connsiteY20-1438" fmla="*/ 2476500 h 4114800"/>
                <a:gd name="connsiteX21-1439" fmla="*/ 447675 w 4257100"/>
                <a:gd name="connsiteY21-1440" fmla="*/ 2571750 h 4114800"/>
                <a:gd name="connsiteX22-1441" fmla="*/ 152400 w 4257100"/>
                <a:gd name="connsiteY22-1442" fmla="*/ 2333625 h 4114800"/>
                <a:gd name="connsiteX23-1443" fmla="*/ 142875 w 4257100"/>
                <a:gd name="connsiteY23-1444" fmla="*/ 2305050 h 4114800"/>
                <a:gd name="connsiteX0-1445" fmla="*/ 0 w 4257100"/>
                <a:gd name="connsiteY0-1446" fmla="*/ 0 h 4114800"/>
                <a:gd name="connsiteX1-1447" fmla="*/ 1190625 w 4257100"/>
                <a:gd name="connsiteY1-1448" fmla="*/ 990600 h 4114800"/>
                <a:gd name="connsiteX2-1449" fmla="*/ 1095375 w 4257100"/>
                <a:gd name="connsiteY2-1450" fmla="*/ 1152525 h 4114800"/>
                <a:gd name="connsiteX3-1451" fmla="*/ 1371600 w 4257100"/>
                <a:gd name="connsiteY3-1452" fmla="*/ 1390650 h 4114800"/>
                <a:gd name="connsiteX4-1453" fmla="*/ 1276350 w 4257100"/>
                <a:gd name="connsiteY4-1454" fmla="*/ 1552575 h 4114800"/>
                <a:gd name="connsiteX5-1455" fmla="*/ 1590675 w 4257100"/>
                <a:gd name="connsiteY5-1456" fmla="*/ 1762125 h 4114800"/>
                <a:gd name="connsiteX6-1457" fmla="*/ 1885950 w 4257100"/>
                <a:gd name="connsiteY6-1458" fmla="*/ 1743075 h 4114800"/>
                <a:gd name="connsiteX7-1459" fmla="*/ 1562100 w 4257100"/>
                <a:gd name="connsiteY7-1460" fmla="*/ 2362200 h 4114800"/>
                <a:gd name="connsiteX8-1461" fmla="*/ 2524125 w 4257100"/>
                <a:gd name="connsiteY8-1462" fmla="*/ 2162175 h 4114800"/>
                <a:gd name="connsiteX9-1463" fmla="*/ 2838450 w 4257100"/>
                <a:gd name="connsiteY9-1464" fmla="*/ 2228850 h 4114800"/>
                <a:gd name="connsiteX10-1465" fmla="*/ 4133850 w 4257100"/>
                <a:gd name="connsiteY10-1466" fmla="*/ 3181350 h 4114800"/>
                <a:gd name="connsiteX11-1467" fmla="*/ 3810000 w 4257100"/>
                <a:gd name="connsiteY11-1468" fmla="*/ 3562350 h 4114800"/>
                <a:gd name="connsiteX12-1469" fmla="*/ 3438525 w 4257100"/>
                <a:gd name="connsiteY12-1470" fmla="*/ 3829050 h 4114800"/>
                <a:gd name="connsiteX13-1471" fmla="*/ 3124200 w 4257100"/>
                <a:gd name="connsiteY13-1472" fmla="*/ 4114800 h 4114800"/>
                <a:gd name="connsiteX14-1473" fmla="*/ 2514600 w 4257100"/>
                <a:gd name="connsiteY14-1474" fmla="*/ 4114800 h 4114800"/>
                <a:gd name="connsiteX15-1475" fmla="*/ 2257425 w 4257100"/>
                <a:gd name="connsiteY15-1476" fmla="*/ 3695700 h 4114800"/>
                <a:gd name="connsiteX16-1477" fmla="*/ 1828800 w 4257100"/>
                <a:gd name="connsiteY16-1478" fmla="*/ 3409950 h 4114800"/>
                <a:gd name="connsiteX17-1479" fmla="*/ 1476375 w 4257100"/>
                <a:gd name="connsiteY17-1480" fmla="*/ 3171825 h 4114800"/>
                <a:gd name="connsiteX18-1481" fmla="*/ 1114425 w 4257100"/>
                <a:gd name="connsiteY18-1482" fmla="*/ 3019425 h 4114800"/>
                <a:gd name="connsiteX19-1483" fmla="*/ 933450 w 4257100"/>
                <a:gd name="connsiteY19-1484" fmla="*/ 2733675 h 4114800"/>
                <a:gd name="connsiteX20-1485" fmla="*/ 619125 w 4257100"/>
                <a:gd name="connsiteY20-1486" fmla="*/ 2476500 h 4114800"/>
                <a:gd name="connsiteX21-1487" fmla="*/ 447675 w 4257100"/>
                <a:gd name="connsiteY21-1488" fmla="*/ 2571750 h 4114800"/>
                <a:gd name="connsiteX22-1489" fmla="*/ 152400 w 4257100"/>
                <a:gd name="connsiteY22-1490" fmla="*/ 2333625 h 4114800"/>
                <a:gd name="connsiteX23-1491" fmla="*/ 142875 w 4257100"/>
                <a:gd name="connsiteY23-1492" fmla="*/ 2305050 h 4114800"/>
                <a:gd name="connsiteX0-1493" fmla="*/ 0 w 4257100"/>
                <a:gd name="connsiteY0-1494" fmla="*/ 0 h 4138481"/>
                <a:gd name="connsiteX1-1495" fmla="*/ 1190625 w 4257100"/>
                <a:gd name="connsiteY1-1496" fmla="*/ 990600 h 4138481"/>
                <a:gd name="connsiteX2-1497" fmla="*/ 1095375 w 4257100"/>
                <a:gd name="connsiteY2-1498" fmla="*/ 1152525 h 4138481"/>
                <a:gd name="connsiteX3-1499" fmla="*/ 1371600 w 4257100"/>
                <a:gd name="connsiteY3-1500" fmla="*/ 1390650 h 4138481"/>
                <a:gd name="connsiteX4-1501" fmla="*/ 1276350 w 4257100"/>
                <a:gd name="connsiteY4-1502" fmla="*/ 1552575 h 4138481"/>
                <a:gd name="connsiteX5-1503" fmla="*/ 1590675 w 4257100"/>
                <a:gd name="connsiteY5-1504" fmla="*/ 1762125 h 4138481"/>
                <a:gd name="connsiteX6-1505" fmla="*/ 1885950 w 4257100"/>
                <a:gd name="connsiteY6-1506" fmla="*/ 1743075 h 4138481"/>
                <a:gd name="connsiteX7-1507" fmla="*/ 1562100 w 4257100"/>
                <a:gd name="connsiteY7-1508" fmla="*/ 2362200 h 4138481"/>
                <a:gd name="connsiteX8-1509" fmla="*/ 2524125 w 4257100"/>
                <a:gd name="connsiteY8-1510" fmla="*/ 2162175 h 4138481"/>
                <a:gd name="connsiteX9-1511" fmla="*/ 2838450 w 4257100"/>
                <a:gd name="connsiteY9-1512" fmla="*/ 2228850 h 4138481"/>
                <a:gd name="connsiteX10-1513" fmla="*/ 4133850 w 4257100"/>
                <a:gd name="connsiteY10-1514" fmla="*/ 3181350 h 4138481"/>
                <a:gd name="connsiteX11-1515" fmla="*/ 3810000 w 4257100"/>
                <a:gd name="connsiteY11-1516" fmla="*/ 3562350 h 4138481"/>
                <a:gd name="connsiteX12-1517" fmla="*/ 3438525 w 4257100"/>
                <a:gd name="connsiteY12-1518" fmla="*/ 3829050 h 4138481"/>
                <a:gd name="connsiteX13-1519" fmla="*/ 3124200 w 4257100"/>
                <a:gd name="connsiteY13-1520" fmla="*/ 4114800 h 4138481"/>
                <a:gd name="connsiteX14-1521" fmla="*/ 2514600 w 4257100"/>
                <a:gd name="connsiteY14-1522" fmla="*/ 4114800 h 4138481"/>
                <a:gd name="connsiteX15-1523" fmla="*/ 2257425 w 4257100"/>
                <a:gd name="connsiteY15-1524" fmla="*/ 3695700 h 4138481"/>
                <a:gd name="connsiteX16-1525" fmla="*/ 1828800 w 4257100"/>
                <a:gd name="connsiteY16-1526" fmla="*/ 3409950 h 4138481"/>
                <a:gd name="connsiteX17-1527" fmla="*/ 1476375 w 4257100"/>
                <a:gd name="connsiteY17-1528" fmla="*/ 3171825 h 4138481"/>
                <a:gd name="connsiteX18-1529" fmla="*/ 1114425 w 4257100"/>
                <a:gd name="connsiteY18-1530" fmla="*/ 3019425 h 4138481"/>
                <a:gd name="connsiteX19-1531" fmla="*/ 933450 w 4257100"/>
                <a:gd name="connsiteY19-1532" fmla="*/ 2733675 h 4138481"/>
                <a:gd name="connsiteX20-1533" fmla="*/ 619125 w 4257100"/>
                <a:gd name="connsiteY20-1534" fmla="*/ 2476500 h 4138481"/>
                <a:gd name="connsiteX21-1535" fmla="*/ 447675 w 4257100"/>
                <a:gd name="connsiteY21-1536" fmla="*/ 2571750 h 4138481"/>
                <a:gd name="connsiteX22-1537" fmla="*/ 152400 w 4257100"/>
                <a:gd name="connsiteY22-1538" fmla="*/ 2333625 h 4138481"/>
                <a:gd name="connsiteX23-1539" fmla="*/ 142875 w 4257100"/>
                <a:gd name="connsiteY23-1540" fmla="*/ 2305050 h 4138481"/>
                <a:gd name="connsiteX0-1541" fmla="*/ 0 w 4257100"/>
                <a:gd name="connsiteY0-1542" fmla="*/ 0 h 4199466"/>
                <a:gd name="connsiteX1-1543" fmla="*/ 1190625 w 4257100"/>
                <a:gd name="connsiteY1-1544" fmla="*/ 990600 h 4199466"/>
                <a:gd name="connsiteX2-1545" fmla="*/ 1095375 w 4257100"/>
                <a:gd name="connsiteY2-1546" fmla="*/ 1152525 h 4199466"/>
                <a:gd name="connsiteX3-1547" fmla="*/ 1371600 w 4257100"/>
                <a:gd name="connsiteY3-1548" fmla="*/ 1390650 h 4199466"/>
                <a:gd name="connsiteX4-1549" fmla="*/ 1276350 w 4257100"/>
                <a:gd name="connsiteY4-1550" fmla="*/ 1552575 h 4199466"/>
                <a:gd name="connsiteX5-1551" fmla="*/ 1590675 w 4257100"/>
                <a:gd name="connsiteY5-1552" fmla="*/ 1762125 h 4199466"/>
                <a:gd name="connsiteX6-1553" fmla="*/ 1885950 w 4257100"/>
                <a:gd name="connsiteY6-1554" fmla="*/ 1743075 h 4199466"/>
                <a:gd name="connsiteX7-1555" fmla="*/ 1562100 w 4257100"/>
                <a:gd name="connsiteY7-1556" fmla="*/ 2362200 h 4199466"/>
                <a:gd name="connsiteX8-1557" fmla="*/ 2524125 w 4257100"/>
                <a:gd name="connsiteY8-1558" fmla="*/ 2162175 h 4199466"/>
                <a:gd name="connsiteX9-1559" fmla="*/ 2838450 w 4257100"/>
                <a:gd name="connsiteY9-1560" fmla="*/ 2228850 h 4199466"/>
                <a:gd name="connsiteX10-1561" fmla="*/ 4133850 w 4257100"/>
                <a:gd name="connsiteY10-1562" fmla="*/ 3181350 h 4199466"/>
                <a:gd name="connsiteX11-1563" fmla="*/ 3810000 w 4257100"/>
                <a:gd name="connsiteY11-1564" fmla="*/ 3562350 h 4199466"/>
                <a:gd name="connsiteX12-1565" fmla="*/ 3438525 w 4257100"/>
                <a:gd name="connsiteY12-1566" fmla="*/ 3829050 h 4199466"/>
                <a:gd name="connsiteX13-1567" fmla="*/ 3124200 w 4257100"/>
                <a:gd name="connsiteY13-1568" fmla="*/ 4114800 h 4199466"/>
                <a:gd name="connsiteX14-1569" fmla="*/ 2514600 w 4257100"/>
                <a:gd name="connsiteY14-1570" fmla="*/ 4114800 h 4199466"/>
                <a:gd name="connsiteX15-1571" fmla="*/ 2257425 w 4257100"/>
                <a:gd name="connsiteY15-1572" fmla="*/ 3695700 h 4199466"/>
                <a:gd name="connsiteX16-1573" fmla="*/ 1828800 w 4257100"/>
                <a:gd name="connsiteY16-1574" fmla="*/ 3409950 h 4199466"/>
                <a:gd name="connsiteX17-1575" fmla="*/ 1476375 w 4257100"/>
                <a:gd name="connsiteY17-1576" fmla="*/ 3171825 h 4199466"/>
                <a:gd name="connsiteX18-1577" fmla="*/ 1114425 w 4257100"/>
                <a:gd name="connsiteY18-1578" fmla="*/ 3019425 h 4199466"/>
                <a:gd name="connsiteX19-1579" fmla="*/ 933450 w 4257100"/>
                <a:gd name="connsiteY19-1580" fmla="*/ 2733675 h 4199466"/>
                <a:gd name="connsiteX20-1581" fmla="*/ 619125 w 4257100"/>
                <a:gd name="connsiteY20-1582" fmla="*/ 2476500 h 4199466"/>
                <a:gd name="connsiteX21-1583" fmla="*/ 447675 w 4257100"/>
                <a:gd name="connsiteY21-1584" fmla="*/ 2571750 h 4199466"/>
                <a:gd name="connsiteX22-1585" fmla="*/ 152400 w 4257100"/>
                <a:gd name="connsiteY22-1586" fmla="*/ 2333625 h 4199466"/>
                <a:gd name="connsiteX23-1587" fmla="*/ 142875 w 4257100"/>
                <a:gd name="connsiteY23-1588" fmla="*/ 2305050 h 4199466"/>
                <a:gd name="connsiteX0-1589" fmla="*/ 0 w 4257100"/>
                <a:gd name="connsiteY0-1590" fmla="*/ 0 h 4250625"/>
                <a:gd name="connsiteX1-1591" fmla="*/ 1190625 w 4257100"/>
                <a:gd name="connsiteY1-1592" fmla="*/ 990600 h 4250625"/>
                <a:gd name="connsiteX2-1593" fmla="*/ 1095375 w 4257100"/>
                <a:gd name="connsiteY2-1594" fmla="*/ 1152525 h 4250625"/>
                <a:gd name="connsiteX3-1595" fmla="*/ 1371600 w 4257100"/>
                <a:gd name="connsiteY3-1596" fmla="*/ 1390650 h 4250625"/>
                <a:gd name="connsiteX4-1597" fmla="*/ 1276350 w 4257100"/>
                <a:gd name="connsiteY4-1598" fmla="*/ 1552575 h 4250625"/>
                <a:gd name="connsiteX5-1599" fmla="*/ 1590675 w 4257100"/>
                <a:gd name="connsiteY5-1600" fmla="*/ 1762125 h 4250625"/>
                <a:gd name="connsiteX6-1601" fmla="*/ 1885950 w 4257100"/>
                <a:gd name="connsiteY6-1602" fmla="*/ 1743075 h 4250625"/>
                <a:gd name="connsiteX7-1603" fmla="*/ 1562100 w 4257100"/>
                <a:gd name="connsiteY7-1604" fmla="*/ 2362200 h 4250625"/>
                <a:gd name="connsiteX8-1605" fmla="*/ 2524125 w 4257100"/>
                <a:gd name="connsiteY8-1606" fmla="*/ 2162175 h 4250625"/>
                <a:gd name="connsiteX9-1607" fmla="*/ 2838450 w 4257100"/>
                <a:gd name="connsiteY9-1608" fmla="*/ 2228850 h 4250625"/>
                <a:gd name="connsiteX10-1609" fmla="*/ 4133850 w 4257100"/>
                <a:gd name="connsiteY10-1610" fmla="*/ 3181350 h 4250625"/>
                <a:gd name="connsiteX11-1611" fmla="*/ 3810000 w 4257100"/>
                <a:gd name="connsiteY11-1612" fmla="*/ 3562350 h 4250625"/>
                <a:gd name="connsiteX12-1613" fmla="*/ 3438525 w 4257100"/>
                <a:gd name="connsiteY12-1614" fmla="*/ 3829050 h 4250625"/>
                <a:gd name="connsiteX13-1615" fmla="*/ 3124200 w 4257100"/>
                <a:gd name="connsiteY13-1616" fmla="*/ 4114800 h 4250625"/>
                <a:gd name="connsiteX14-1617" fmla="*/ 2514600 w 4257100"/>
                <a:gd name="connsiteY14-1618" fmla="*/ 4114800 h 4250625"/>
                <a:gd name="connsiteX15-1619" fmla="*/ 2257425 w 4257100"/>
                <a:gd name="connsiteY15-1620" fmla="*/ 3695700 h 4250625"/>
                <a:gd name="connsiteX16-1621" fmla="*/ 1828800 w 4257100"/>
                <a:gd name="connsiteY16-1622" fmla="*/ 3409950 h 4250625"/>
                <a:gd name="connsiteX17-1623" fmla="*/ 1476375 w 4257100"/>
                <a:gd name="connsiteY17-1624" fmla="*/ 3171825 h 4250625"/>
                <a:gd name="connsiteX18-1625" fmla="*/ 1114425 w 4257100"/>
                <a:gd name="connsiteY18-1626" fmla="*/ 3019425 h 4250625"/>
                <a:gd name="connsiteX19-1627" fmla="*/ 933450 w 4257100"/>
                <a:gd name="connsiteY19-1628" fmla="*/ 2733675 h 4250625"/>
                <a:gd name="connsiteX20-1629" fmla="*/ 619125 w 4257100"/>
                <a:gd name="connsiteY20-1630" fmla="*/ 2476500 h 4250625"/>
                <a:gd name="connsiteX21-1631" fmla="*/ 447675 w 4257100"/>
                <a:gd name="connsiteY21-1632" fmla="*/ 2571750 h 4250625"/>
                <a:gd name="connsiteX22-1633" fmla="*/ 152400 w 4257100"/>
                <a:gd name="connsiteY22-1634" fmla="*/ 2333625 h 4250625"/>
                <a:gd name="connsiteX23-1635" fmla="*/ 142875 w 4257100"/>
                <a:gd name="connsiteY23-1636" fmla="*/ 2305050 h 4250625"/>
                <a:gd name="connsiteX0-1637" fmla="*/ 0 w 4257100"/>
                <a:gd name="connsiteY0-1638" fmla="*/ 0 h 4250625"/>
                <a:gd name="connsiteX1-1639" fmla="*/ 1190625 w 4257100"/>
                <a:gd name="connsiteY1-1640" fmla="*/ 990600 h 4250625"/>
                <a:gd name="connsiteX2-1641" fmla="*/ 1095375 w 4257100"/>
                <a:gd name="connsiteY2-1642" fmla="*/ 1152525 h 4250625"/>
                <a:gd name="connsiteX3-1643" fmla="*/ 1371600 w 4257100"/>
                <a:gd name="connsiteY3-1644" fmla="*/ 1390650 h 4250625"/>
                <a:gd name="connsiteX4-1645" fmla="*/ 1276350 w 4257100"/>
                <a:gd name="connsiteY4-1646" fmla="*/ 1552575 h 4250625"/>
                <a:gd name="connsiteX5-1647" fmla="*/ 1590675 w 4257100"/>
                <a:gd name="connsiteY5-1648" fmla="*/ 1762125 h 4250625"/>
                <a:gd name="connsiteX6-1649" fmla="*/ 1885950 w 4257100"/>
                <a:gd name="connsiteY6-1650" fmla="*/ 1743075 h 4250625"/>
                <a:gd name="connsiteX7-1651" fmla="*/ 1562100 w 4257100"/>
                <a:gd name="connsiteY7-1652" fmla="*/ 2362200 h 4250625"/>
                <a:gd name="connsiteX8-1653" fmla="*/ 2524125 w 4257100"/>
                <a:gd name="connsiteY8-1654" fmla="*/ 2162175 h 4250625"/>
                <a:gd name="connsiteX9-1655" fmla="*/ 2838450 w 4257100"/>
                <a:gd name="connsiteY9-1656" fmla="*/ 2228850 h 4250625"/>
                <a:gd name="connsiteX10-1657" fmla="*/ 4133850 w 4257100"/>
                <a:gd name="connsiteY10-1658" fmla="*/ 3181350 h 4250625"/>
                <a:gd name="connsiteX11-1659" fmla="*/ 3810000 w 4257100"/>
                <a:gd name="connsiteY11-1660" fmla="*/ 3562350 h 4250625"/>
                <a:gd name="connsiteX12-1661" fmla="*/ 3438525 w 4257100"/>
                <a:gd name="connsiteY12-1662" fmla="*/ 3829050 h 4250625"/>
                <a:gd name="connsiteX13-1663" fmla="*/ 3124200 w 4257100"/>
                <a:gd name="connsiteY13-1664" fmla="*/ 4114800 h 4250625"/>
                <a:gd name="connsiteX14-1665" fmla="*/ 2514600 w 4257100"/>
                <a:gd name="connsiteY14-1666" fmla="*/ 4114800 h 4250625"/>
                <a:gd name="connsiteX15-1667" fmla="*/ 2257425 w 4257100"/>
                <a:gd name="connsiteY15-1668" fmla="*/ 3695700 h 4250625"/>
                <a:gd name="connsiteX16-1669" fmla="*/ 1828800 w 4257100"/>
                <a:gd name="connsiteY16-1670" fmla="*/ 3409950 h 4250625"/>
                <a:gd name="connsiteX17-1671" fmla="*/ 1476375 w 4257100"/>
                <a:gd name="connsiteY17-1672" fmla="*/ 3171825 h 4250625"/>
                <a:gd name="connsiteX18-1673" fmla="*/ 1114425 w 4257100"/>
                <a:gd name="connsiteY18-1674" fmla="*/ 3019425 h 4250625"/>
                <a:gd name="connsiteX19-1675" fmla="*/ 933450 w 4257100"/>
                <a:gd name="connsiteY19-1676" fmla="*/ 2733675 h 4250625"/>
                <a:gd name="connsiteX20-1677" fmla="*/ 619125 w 4257100"/>
                <a:gd name="connsiteY20-1678" fmla="*/ 2476500 h 4250625"/>
                <a:gd name="connsiteX21-1679" fmla="*/ 581025 w 4257100"/>
                <a:gd name="connsiteY21-1680" fmla="*/ 2676525 h 4250625"/>
                <a:gd name="connsiteX22-1681" fmla="*/ 152400 w 4257100"/>
                <a:gd name="connsiteY22-1682" fmla="*/ 2333625 h 4250625"/>
                <a:gd name="connsiteX23-1683" fmla="*/ 142875 w 4257100"/>
                <a:gd name="connsiteY23-1684" fmla="*/ 2305050 h 4250625"/>
                <a:gd name="connsiteX0-1685" fmla="*/ 0 w 4257100"/>
                <a:gd name="connsiteY0-1686" fmla="*/ 0 h 4250625"/>
                <a:gd name="connsiteX1-1687" fmla="*/ 1190625 w 4257100"/>
                <a:gd name="connsiteY1-1688" fmla="*/ 990600 h 4250625"/>
                <a:gd name="connsiteX2-1689" fmla="*/ 1095375 w 4257100"/>
                <a:gd name="connsiteY2-1690" fmla="*/ 1152525 h 4250625"/>
                <a:gd name="connsiteX3-1691" fmla="*/ 1371600 w 4257100"/>
                <a:gd name="connsiteY3-1692" fmla="*/ 1390650 h 4250625"/>
                <a:gd name="connsiteX4-1693" fmla="*/ 1276350 w 4257100"/>
                <a:gd name="connsiteY4-1694" fmla="*/ 1552575 h 4250625"/>
                <a:gd name="connsiteX5-1695" fmla="*/ 1590675 w 4257100"/>
                <a:gd name="connsiteY5-1696" fmla="*/ 1762125 h 4250625"/>
                <a:gd name="connsiteX6-1697" fmla="*/ 1885950 w 4257100"/>
                <a:gd name="connsiteY6-1698" fmla="*/ 1743075 h 4250625"/>
                <a:gd name="connsiteX7-1699" fmla="*/ 1562100 w 4257100"/>
                <a:gd name="connsiteY7-1700" fmla="*/ 2362200 h 4250625"/>
                <a:gd name="connsiteX8-1701" fmla="*/ 2524125 w 4257100"/>
                <a:gd name="connsiteY8-1702" fmla="*/ 2162175 h 4250625"/>
                <a:gd name="connsiteX9-1703" fmla="*/ 2838450 w 4257100"/>
                <a:gd name="connsiteY9-1704" fmla="*/ 2228850 h 4250625"/>
                <a:gd name="connsiteX10-1705" fmla="*/ 4133850 w 4257100"/>
                <a:gd name="connsiteY10-1706" fmla="*/ 3181350 h 4250625"/>
                <a:gd name="connsiteX11-1707" fmla="*/ 3810000 w 4257100"/>
                <a:gd name="connsiteY11-1708" fmla="*/ 3562350 h 4250625"/>
                <a:gd name="connsiteX12-1709" fmla="*/ 3438525 w 4257100"/>
                <a:gd name="connsiteY12-1710" fmla="*/ 3829050 h 4250625"/>
                <a:gd name="connsiteX13-1711" fmla="*/ 3124200 w 4257100"/>
                <a:gd name="connsiteY13-1712" fmla="*/ 4114800 h 4250625"/>
                <a:gd name="connsiteX14-1713" fmla="*/ 2514600 w 4257100"/>
                <a:gd name="connsiteY14-1714" fmla="*/ 4114800 h 4250625"/>
                <a:gd name="connsiteX15-1715" fmla="*/ 2257425 w 4257100"/>
                <a:gd name="connsiteY15-1716" fmla="*/ 3695700 h 4250625"/>
                <a:gd name="connsiteX16-1717" fmla="*/ 1828800 w 4257100"/>
                <a:gd name="connsiteY16-1718" fmla="*/ 3409950 h 4250625"/>
                <a:gd name="connsiteX17-1719" fmla="*/ 1476375 w 4257100"/>
                <a:gd name="connsiteY17-1720" fmla="*/ 3171825 h 4250625"/>
                <a:gd name="connsiteX18-1721" fmla="*/ 1114425 w 4257100"/>
                <a:gd name="connsiteY18-1722" fmla="*/ 3019425 h 4250625"/>
                <a:gd name="connsiteX19-1723" fmla="*/ 933450 w 4257100"/>
                <a:gd name="connsiteY19-1724" fmla="*/ 2733675 h 4250625"/>
                <a:gd name="connsiteX20-1725" fmla="*/ 666750 w 4257100"/>
                <a:gd name="connsiteY20-1726" fmla="*/ 2543175 h 4250625"/>
                <a:gd name="connsiteX21-1727" fmla="*/ 581025 w 4257100"/>
                <a:gd name="connsiteY21-1728" fmla="*/ 2676525 h 4250625"/>
                <a:gd name="connsiteX22-1729" fmla="*/ 152400 w 4257100"/>
                <a:gd name="connsiteY22-1730" fmla="*/ 2333625 h 4250625"/>
                <a:gd name="connsiteX23-1731" fmla="*/ 142875 w 4257100"/>
                <a:gd name="connsiteY23-1732" fmla="*/ 2305050 h 4250625"/>
                <a:gd name="connsiteX0-1733" fmla="*/ 0 w 4257100"/>
                <a:gd name="connsiteY0-1734" fmla="*/ 0 h 4250625"/>
                <a:gd name="connsiteX1-1735" fmla="*/ 1190625 w 4257100"/>
                <a:gd name="connsiteY1-1736" fmla="*/ 990600 h 4250625"/>
                <a:gd name="connsiteX2-1737" fmla="*/ 1095375 w 4257100"/>
                <a:gd name="connsiteY2-1738" fmla="*/ 1152525 h 4250625"/>
                <a:gd name="connsiteX3-1739" fmla="*/ 1371600 w 4257100"/>
                <a:gd name="connsiteY3-1740" fmla="*/ 1390650 h 4250625"/>
                <a:gd name="connsiteX4-1741" fmla="*/ 1276350 w 4257100"/>
                <a:gd name="connsiteY4-1742" fmla="*/ 1552575 h 4250625"/>
                <a:gd name="connsiteX5-1743" fmla="*/ 1590675 w 4257100"/>
                <a:gd name="connsiteY5-1744" fmla="*/ 1762125 h 4250625"/>
                <a:gd name="connsiteX6-1745" fmla="*/ 1885950 w 4257100"/>
                <a:gd name="connsiteY6-1746" fmla="*/ 1743075 h 4250625"/>
                <a:gd name="connsiteX7-1747" fmla="*/ 1562100 w 4257100"/>
                <a:gd name="connsiteY7-1748" fmla="*/ 2362200 h 4250625"/>
                <a:gd name="connsiteX8-1749" fmla="*/ 2524125 w 4257100"/>
                <a:gd name="connsiteY8-1750" fmla="*/ 2162175 h 4250625"/>
                <a:gd name="connsiteX9-1751" fmla="*/ 2838450 w 4257100"/>
                <a:gd name="connsiteY9-1752" fmla="*/ 2228850 h 4250625"/>
                <a:gd name="connsiteX10-1753" fmla="*/ 4133850 w 4257100"/>
                <a:gd name="connsiteY10-1754" fmla="*/ 3181350 h 4250625"/>
                <a:gd name="connsiteX11-1755" fmla="*/ 3810000 w 4257100"/>
                <a:gd name="connsiteY11-1756" fmla="*/ 3562350 h 4250625"/>
                <a:gd name="connsiteX12-1757" fmla="*/ 3438525 w 4257100"/>
                <a:gd name="connsiteY12-1758" fmla="*/ 3829050 h 4250625"/>
                <a:gd name="connsiteX13-1759" fmla="*/ 3124200 w 4257100"/>
                <a:gd name="connsiteY13-1760" fmla="*/ 4114800 h 4250625"/>
                <a:gd name="connsiteX14-1761" fmla="*/ 2514600 w 4257100"/>
                <a:gd name="connsiteY14-1762" fmla="*/ 4114800 h 4250625"/>
                <a:gd name="connsiteX15-1763" fmla="*/ 2257425 w 4257100"/>
                <a:gd name="connsiteY15-1764" fmla="*/ 3695700 h 4250625"/>
                <a:gd name="connsiteX16-1765" fmla="*/ 1828800 w 4257100"/>
                <a:gd name="connsiteY16-1766" fmla="*/ 3409950 h 4250625"/>
                <a:gd name="connsiteX17-1767" fmla="*/ 1476375 w 4257100"/>
                <a:gd name="connsiteY17-1768" fmla="*/ 3171825 h 4250625"/>
                <a:gd name="connsiteX18-1769" fmla="*/ 1114425 w 4257100"/>
                <a:gd name="connsiteY18-1770" fmla="*/ 3019425 h 4250625"/>
                <a:gd name="connsiteX19-1771" fmla="*/ 933450 w 4257100"/>
                <a:gd name="connsiteY19-1772" fmla="*/ 2733675 h 4250625"/>
                <a:gd name="connsiteX20-1773" fmla="*/ 666750 w 4257100"/>
                <a:gd name="connsiteY20-1774" fmla="*/ 2543175 h 4250625"/>
                <a:gd name="connsiteX21-1775" fmla="*/ 581025 w 4257100"/>
                <a:gd name="connsiteY21-1776" fmla="*/ 2676525 h 4250625"/>
                <a:gd name="connsiteX22-1777" fmla="*/ 142875 w 4257100"/>
                <a:gd name="connsiteY22-1778" fmla="*/ 2305050 h 4250625"/>
                <a:gd name="connsiteX0-1779" fmla="*/ 0 w 4257100"/>
                <a:gd name="connsiteY0-1780" fmla="*/ 0 h 4250625"/>
                <a:gd name="connsiteX1-1781" fmla="*/ 1190625 w 4257100"/>
                <a:gd name="connsiteY1-1782" fmla="*/ 990600 h 4250625"/>
                <a:gd name="connsiteX2-1783" fmla="*/ 1095375 w 4257100"/>
                <a:gd name="connsiteY2-1784" fmla="*/ 1152525 h 4250625"/>
                <a:gd name="connsiteX3-1785" fmla="*/ 1371600 w 4257100"/>
                <a:gd name="connsiteY3-1786" fmla="*/ 1390650 h 4250625"/>
                <a:gd name="connsiteX4-1787" fmla="*/ 1276350 w 4257100"/>
                <a:gd name="connsiteY4-1788" fmla="*/ 1552575 h 4250625"/>
                <a:gd name="connsiteX5-1789" fmla="*/ 1590675 w 4257100"/>
                <a:gd name="connsiteY5-1790" fmla="*/ 1762125 h 4250625"/>
                <a:gd name="connsiteX6-1791" fmla="*/ 1885950 w 4257100"/>
                <a:gd name="connsiteY6-1792" fmla="*/ 1743075 h 4250625"/>
                <a:gd name="connsiteX7-1793" fmla="*/ 1562100 w 4257100"/>
                <a:gd name="connsiteY7-1794" fmla="*/ 2362200 h 4250625"/>
                <a:gd name="connsiteX8-1795" fmla="*/ 2524125 w 4257100"/>
                <a:gd name="connsiteY8-1796" fmla="*/ 2162175 h 4250625"/>
                <a:gd name="connsiteX9-1797" fmla="*/ 2838450 w 4257100"/>
                <a:gd name="connsiteY9-1798" fmla="*/ 2228850 h 4250625"/>
                <a:gd name="connsiteX10-1799" fmla="*/ 4133850 w 4257100"/>
                <a:gd name="connsiteY10-1800" fmla="*/ 3181350 h 4250625"/>
                <a:gd name="connsiteX11-1801" fmla="*/ 3810000 w 4257100"/>
                <a:gd name="connsiteY11-1802" fmla="*/ 3562350 h 4250625"/>
                <a:gd name="connsiteX12-1803" fmla="*/ 3438525 w 4257100"/>
                <a:gd name="connsiteY12-1804" fmla="*/ 3829050 h 4250625"/>
                <a:gd name="connsiteX13-1805" fmla="*/ 3124200 w 4257100"/>
                <a:gd name="connsiteY13-1806" fmla="*/ 4114800 h 4250625"/>
                <a:gd name="connsiteX14-1807" fmla="*/ 2514600 w 4257100"/>
                <a:gd name="connsiteY14-1808" fmla="*/ 4114800 h 4250625"/>
                <a:gd name="connsiteX15-1809" fmla="*/ 2257425 w 4257100"/>
                <a:gd name="connsiteY15-1810" fmla="*/ 3695700 h 4250625"/>
                <a:gd name="connsiteX16-1811" fmla="*/ 1828800 w 4257100"/>
                <a:gd name="connsiteY16-1812" fmla="*/ 3409950 h 4250625"/>
                <a:gd name="connsiteX17-1813" fmla="*/ 1476375 w 4257100"/>
                <a:gd name="connsiteY17-1814" fmla="*/ 3171825 h 4250625"/>
                <a:gd name="connsiteX18-1815" fmla="*/ 1114425 w 4257100"/>
                <a:gd name="connsiteY18-1816" fmla="*/ 3019425 h 4250625"/>
                <a:gd name="connsiteX19-1817" fmla="*/ 933450 w 4257100"/>
                <a:gd name="connsiteY19-1818" fmla="*/ 2733675 h 4250625"/>
                <a:gd name="connsiteX20-1819" fmla="*/ 666750 w 4257100"/>
                <a:gd name="connsiteY20-1820" fmla="*/ 2543175 h 4250625"/>
                <a:gd name="connsiteX21-1821" fmla="*/ 581025 w 4257100"/>
                <a:gd name="connsiteY21-1822" fmla="*/ 2676525 h 4250625"/>
                <a:gd name="connsiteX22-1823" fmla="*/ 200025 w 4257100"/>
                <a:gd name="connsiteY22-1824" fmla="*/ 2457450 h 4250625"/>
                <a:gd name="connsiteX0-1825" fmla="*/ 0 w 4257100"/>
                <a:gd name="connsiteY0-1826" fmla="*/ 0 h 4250625"/>
                <a:gd name="connsiteX1-1827" fmla="*/ 1190625 w 4257100"/>
                <a:gd name="connsiteY1-1828" fmla="*/ 990600 h 4250625"/>
                <a:gd name="connsiteX2-1829" fmla="*/ 1095375 w 4257100"/>
                <a:gd name="connsiteY2-1830" fmla="*/ 1152525 h 4250625"/>
                <a:gd name="connsiteX3-1831" fmla="*/ 1371600 w 4257100"/>
                <a:gd name="connsiteY3-1832" fmla="*/ 1390650 h 4250625"/>
                <a:gd name="connsiteX4-1833" fmla="*/ 1276350 w 4257100"/>
                <a:gd name="connsiteY4-1834" fmla="*/ 1552575 h 4250625"/>
                <a:gd name="connsiteX5-1835" fmla="*/ 1590675 w 4257100"/>
                <a:gd name="connsiteY5-1836" fmla="*/ 1762125 h 4250625"/>
                <a:gd name="connsiteX6-1837" fmla="*/ 1885950 w 4257100"/>
                <a:gd name="connsiteY6-1838" fmla="*/ 1743075 h 4250625"/>
                <a:gd name="connsiteX7-1839" fmla="*/ 1562100 w 4257100"/>
                <a:gd name="connsiteY7-1840" fmla="*/ 2362200 h 4250625"/>
                <a:gd name="connsiteX8-1841" fmla="*/ 2524125 w 4257100"/>
                <a:gd name="connsiteY8-1842" fmla="*/ 2162175 h 4250625"/>
                <a:gd name="connsiteX9-1843" fmla="*/ 2838450 w 4257100"/>
                <a:gd name="connsiteY9-1844" fmla="*/ 2228850 h 4250625"/>
                <a:gd name="connsiteX10-1845" fmla="*/ 4133850 w 4257100"/>
                <a:gd name="connsiteY10-1846" fmla="*/ 3181350 h 4250625"/>
                <a:gd name="connsiteX11-1847" fmla="*/ 3810000 w 4257100"/>
                <a:gd name="connsiteY11-1848" fmla="*/ 3562350 h 4250625"/>
                <a:gd name="connsiteX12-1849" fmla="*/ 3438525 w 4257100"/>
                <a:gd name="connsiteY12-1850" fmla="*/ 3829050 h 4250625"/>
                <a:gd name="connsiteX13-1851" fmla="*/ 3124200 w 4257100"/>
                <a:gd name="connsiteY13-1852" fmla="*/ 4114800 h 4250625"/>
                <a:gd name="connsiteX14-1853" fmla="*/ 2514600 w 4257100"/>
                <a:gd name="connsiteY14-1854" fmla="*/ 4114800 h 4250625"/>
                <a:gd name="connsiteX15-1855" fmla="*/ 2257425 w 4257100"/>
                <a:gd name="connsiteY15-1856" fmla="*/ 3695700 h 4250625"/>
                <a:gd name="connsiteX16-1857" fmla="*/ 1828800 w 4257100"/>
                <a:gd name="connsiteY16-1858" fmla="*/ 3409950 h 4250625"/>
                <a:gd name="connsiteX17-1859" fmla="*/ 1476375 w 4257100"/>
                <a:gd name="connsiteY17-1860" fmla="*/ 3171825 h 4250625"/>
                <a:gd name="connsiteX18-1861" fmla="*/ 1114425 w 4257100"/>
                <a:gd name="connsiteY18-1862" fmla="*/ 3019425 h 4250625"/>
                <a:gd name="connsiteX19-1863" fmla="*/ 933450 w 4257100"/>
                <a:gd name="connsiteY19-1864" fmla="*/ 2733675 h 4250625"/>
                <a:gd name="connsiteX20-1865" fmla="*/ 666750 w 4257100"/>
                <a:gd name="connsiteY20-1866" fmla="*/ 2543175 h 4250625"/>
                <a:gd name="connsiteX21-1867" fmla="*/ 581025 w 4257100"/>
                <a:gd name="connsiteY21-1868" fmla="*/ 2676525 h 4250625"/>
                <a:gd name="connsiteX22-1869" fmla="*/ 200025 w 4257100"/>
                <a:gd name="connsiteY22-1870" fmla="*/ 2457450 h 4250625"/>
                <a:gd name="connsiteX0-1871" fmla="*/ 0 w 4257100"/>
                <a:gd name="connsiteY0-1872" fmla="*/ 0 h 4250625"/>
                <a:gd name="connsiteX1-1873" fmla="*/ 1190625 w 4257100"/>
                <a:gd name="connsiteY1-1874" fmla="*/ 990600 h 4250625"/>
                <a:gd name="connsiteX2-1875" fmla="*/ 1095375 w 4257100"/>
                <a:gd name="connsiteY2-1876" fmla="*/ 1152525 h 4250625"/>
                <a:gd name="connsiteX3-1877" fmla="*/ 1371600 w 4257100"/>
                <a:gd name="connsiteY3-1878" fmla="*/ 1390650 h 4250625"/>
                <a:gd name="connsiteX4-1879" fmla="*/ 1276350 w 4257100"/>
                <a:gd name="connsiteY4-1880" fmla="*/ 1552575 h 4250625"/>
                <a:gd name="connsiteX5-1881" fmla="*/ 1590675 w 4257100"/>
                <a:gd name="connsiteY5-1882" fmla="*/ 1762125 h 4250625"/>
                <a:gd name="connsiteX6-1883" fmla="*/ 1885950 w 4257100"/>
                <a:gd name="connsiteY6-1884" fmla="*/ 1743075 h 4250625"/>
                <a:gd name="connsiteX7-1885" fmla="*/ 1562100 w 4257100"/>
                <a:gd name="connsiteY7-1886" fmla="*/ 2362200 h 4250625"/>
                <a:gd name="connsiteX8-1887" fmla="*/ 2524125 w 4257100"/>
                <a:gd name="connsiteY8-1888" fmla="*/ 2162175 h 4250625"/>
                <a:gd name="connsiteX9-1889" fmla="*/ 2838450 w 4257100"/>
                <a:gd name="connsiteY9-1890" fmla="*/ 2228850 h 4250625"/>
                <a:gd name="connsiteX10-1891" fmla="*/ 4133850 w 4257100"/>
                <a:gd name="connsiteY10-1892" fmla="*/ 3181350 h 4250625"/>
                <a:gd name="connsiteX11-1893" fmla="*/ 3810000 w 4257100"/>
                <a:gd name="connsiteY11-1894" fmla="*/ 3562350 h 4250625"/>
                <a:gd name="connsiteX12-1895" fmla="*/ 3438525 w 4257100"/>
                <a:gd name="connsiteY12-1896" fmla="*/ 3829050 h 4250625"/>
                <a:gd name="connsiteX13-1897" fmla="*/ 3124200 w 4257100"/>
                <a:gd name="connsiteY13-1898" fmla="*/ 4114800 h 4250625"/>
                <a:gd name="connsiteX14-1899" fmla="*/ 2514600 w 4257100"/>
                <a:gd name="connsiteY14-1900" fmla="*/ 4114800 h 4250625"/>
                <a:gd name="connsiteX15-1901" fmla="*/ 2257425 w 4257100"/>
                <a:gd name="connsiteY15-1902" fmla="*/ 3695700 h 4250625"/>
                <a:gd name="connsiteX16-1903" fmla="*/ 1828800 w 4257100"/>
                <a:gd name="connsiteY16-1904" fmla="*/ 3409950 h 4250625"/>
                <a:gd name="connsiteX17-1905" fmla="*/ 1476375 w 4257100"/>
                <a:gd name="connsiteY17-1906" fmla="*/ 3171825 h 4250625"/>
                <a:gd name="connsiteX18-1907" fmla="*/ 1114425 w 4257100"/>
                <a:gd name="connsiteY18-1908" fmla="*/ 3019425 h 4250625"/>
                <a:gd name="connsiteX19-1909" fmla="*/ 933450 w 4257100"/>
                <a:gd name="connsiteY19-1910" fmla="*/ 2733675 h 4250625"/>
                <a:gd name="connsiteX20-1911" fmla="*/ 666750 w 4257100"/>
                <a:gd name="connsiteY20-1912" fmla="*/ 2543175 h 4250625"/>
                <a:gd name="connsiteX21-1913" fmla="*/ 581025 w 4257100"/>
                <a:gd name="connsiteY21-1914" fmla="*/ 2676525 h 4250625"/>
                <a:gd name="connsiteX22-1915" fmla="*/ 200025 w 4257100"/>
                <a:gd name="connsiteY22-1916" fmla="*/ 2457450 h 4250625"/>
                <a:gd name="connsiteX0-1917" fmla="*/ 0 w 4257100"/>
                <a:gd name="connsiteY0-1918" fmla="*/ 0 h 4250625"/>
                <a:gd name="connsiteX1-1919" fmla="*/ 1190625 w 4257100"/>
                <a:gd name="connsiteY1-1920" fmla="*/ 990600 h 4250625"/>
                <a:gd name="connsiteX2-1921" fmla="*/ 1095375 w 4257100"/>
                <a:gd name="connsiteY2-1922" fmla="*/ 1152525 h 4250625"/>
                <a:gd name="connsiteX3-1923" fmla="*/ 1371600 w 4257100"/>
                <a:gd name="connsiteY3-1924" fmla="*/ 1390650 h 4250625"/>
                <a:gd name="connsiteX4-1925" fmla="*/ 1276350 w 4257100"/>
                <a:gd name="connsiteY4-1926" fmla="*/ 1552575 h 4250625"/>
                <a:gd name="connsiteX5-1927" fmla="*/ 1590675 w 4257100"/>
                <a:gd name="connsiteY5-1928" fmla="*/ 1762125 h 4250625"/>
                <a:gd name="connsiteX6-1929" fmla="*/ 1885950 w 4257100"/>
                <a:gd name="connsiteY6-1930" fmla="*/ 1743075 h 4250625"/>
                <a:gd name="connsiteX7-1931" fmla="*/ 1562100 w 4257100"/>
                <a:gd name="connsiteY7-1932" fmla="*/ 2362200 h 4250625"/>
                <a:gd name="connsiteX8-1933" fmla="*/ 2524125 w 4257100"/>
                <a:gd name="connsiteY8-1934" fmla="*/ 2162175 h 4250625"/>
                <a:gd name="connsiteX9-1935" fmla="*/ 2838450 w 4257100"/>
                <a:gd name="connsiteY9-1936" fmla="*/ 2228850 h 4250625"/>
                <a:gd name="connsiteX10-1937" fmla="*/ 4133850 w 4257100"/>
                <a:gd name="connsiteY10-1938" fmla="*/ 3181350 h 4250625"/>
                <a:gd name="connsiteX11-1939" fmla="*/ 3810000 w 4257100"/>
                <a:gd name="connsiteY11-1940" fmla="*/ 3562350 h 4250625"/>
                <a:gd name="connsiteX12-1941" fmla="*/ 3438525 w 4257100"/>
                <a:gd name="connsiteY12-1942" fmla="*/ 3829050 h 4250625"/>
                <a:gd name="connsiteX13-1943" fmla="*/ 3124200 w 4257100"/>
                <a:gd name="connsiteY13-1944" fmla="*/ 4114800 h 4250625"/>
                <a:gd name="connsiteX14-1945" fmla="*/ 2514600 w 4257100"/>
                <a:gd name="connsiteY14-1946" fmla="*/ 4114800 h 4250625"/>
                <a:gd name="connsiteX15-1947" fmla="*/ 2257425 w 4257100"/>
                <a:gd name="connsiteY15-1948" fmla="*/ 3695700 h 4250625"/>
                <a:gd name="connsiteX16-1949" fmla="*/ 1828800 w 4257100"/>
                <a:gd name="connsiteY16-1950" fmla="*/ 3409950 h 4250625"/>
                <a:gd name="connsiteX17-1951" fmla="*/ 1476375 w 4257100"/>
                <a:gd name="connsiteY17-1952" fmla="*/ 3171825 h 4250625"/>
                <a:gd name="connsiteX18-1953" fmla="*/ 1114425 w 4257100"/>
                <a:gd name="connsiteY18-1954" fmla="*/ 3019425 h 4250625"/>
                <a:gd name="connsiteX19-1955" fmla="*/ 933450 w 4257100"/>
                <a:gd name="connsiteY19-1956" fmla="*/ 2733675 h 4250625"/>
                <a:gd name="connsiteX20-1957" fmla="*/ 666750 w 4257100"/>
                <a:gd name="connsiteY20-1958" fmla="*/ 2543175 h 4250625"/>
                <a:gd name="connsiteX21-1959" fmla="*/ 581025 w 4257100"/>
                <a:gd name="connsiteY21-1960" fmla="*/ 2676525 h 4250625"/>
                <a:gd name="connsiteX22-1961" fmla="*/ 200025 w 4257100"/>
                <a:gd name="connsiteY22-1962" fmla="*/ 2457450 h 4250625"/>
                <a:gd name="connsiteX0-1963" fmla="*/ 0 w 4257100"/>
                <a:gd name="connsiteY0-1964" fmla="*/ 0 h 4250625"/>
                <a:gd name="connsiteX1-1965" fmla="*/ 1190625 w 4257100"/>
                <a:gd name="connsiteY1-1966" fmla="*/ 990600 h 4250625"/>
                <a:gd name="connsiteX2-1967" fmla="*/ 1095375 w 4257100"/>
                <a:gd name="connsiteY2-1968" fmla="*/ 1152525 h 4250625"/>
                <a:gd name="connsiteX3-1969" fmla="*/ 1371600 w 4257100"/>
                <a:gd name="connsiteY3-1970" fmla="*/ 1390650 h 4250625"/>
                <a:gd name="connsiteX4-1971" fmla="*/ 1276350 w 4257100"/>
                <a:gd name="connsiteY4-1972" fmla="*/ 1552575 h 4250625"/>
                <a:gd name="connsiteX5-1973" fmla="*/ 1590675 w 4257100"/>
                <a:gd name="connsiteY5-1974" fmla="*/ 1762125 h 4250625"/>
                <a:gd name="connsiteX6-1975" fmla="*/ 1885950 w 4257100"/>
                <a:gd name="connsiteY6-1976" fmla="*/ 1743075 h 4250625"/>
                <a:gd name="connsiteX7-1977" fmla="*/ 1562100 w 4257100"/>
                <a:gd name="connsiteY7-1978" fmla="*/ 2362200 h 4250625"/>
                <a:gd name="connsiteX8-1979" fmla="*/ 2524125 w 4257100"/>
                <a:gd name="connsiteY8-1980" fmla="*/ 2162175 h 4250625"/>
                <a:gd name="connsiteX9-1981" fmla="*/ 2838450 w 4257100"/>
                <a:gd name="connsiteY9-1982" fmla="*/ 2228850 h 4250625"/>
                <a:gd name="connsiteX10-1983" fmla="*/ 4133850 w 4257100"/>
                <a:gd name="connsiteY10-1984" fmla="*/ 3181350 h 4250625"/>
                <a:gd name="connsiteX11-1985" fmla="*/ 3810000 w 4257100"/>
                <a:gd name="connsiteY11-1986" fmla="*/ 3562350 h 4250625"/>
                <a:gd name="connsiteX12-1987" fmla="*/ 3438525 w 4257100"/>
                <a:gd name="connsiteY12-1988" fmla="*/ 3829050 h 4250625"/>
                <a:gd name="connsiteX13-1989" fmla="*/ 3124200 w 4257100"/>
                <a:gd name="connsiteY13-1990" fmla="*/ 4114800 h 4250625"/>
                <a:gd name="connsiteX14-1991" fmla="*/ 2514600 w 4257100"/>
                <a:gd name="connsiteY14-1992" fmla="*/ 4114800 h 4250625"/>
                <a:gd name="connsiteX15-1993" fmla="*/ 2257425 w 4257100"/>
                <a:gd name="connsiteY15-1994" fmla="*/ 3695700 h 4250625"/>
                <a:gd name="connsiteX16-1995" fmla="*/ 1828800 w 4257100"/>
                <a:gd name="connsiteY16-1996" fmla="*/ 3409950 h 4250625"/>
                <a:gd name="connsiteX17-1997" fmla="*/ 1476375 w 4257100"/>
                <a:gd name="connsiteY17-1998" fmla="*/ 3171825 h 4250625"/>
                <a:gd name="connsiteX18-1999" fmla="*/ 1114425 w 4257100"/>
                <a:gd name="connsiteY18-2000" fmla="*/ 3019425 h 4250625"/>
                <a:gd name="connsiteX19-2001" fmla="*/ 933450 w 4257100"/>
                <a:gd name="connsiteY19-2002" fmla="*/ 2733675 h 4250625"/>
                <a:gd name="connsiteX20-2003" fmla="*/ 666750 w 4257100"/>
                <a:gd name="connsiteY20-2004" fmla="*/ 2543175 h 4250625"/>
                <a:gd name="connsiteX21-2005" fmla="*/ 581025 w 4257100"/>
                <a:gd name="connsiteY21-2006" fmla="*/ 2676525 h 4250625"/>
                <a:gd name="connsiteX22-2007" fmla="*/ 200025 w 4257100"/>
                <a:gd name="connsiteY22-2008" fmla="*/ 2457450 h 4250625"/>
                <a:gd name="connsiteX0-2009" fmla="*/ 0 w 4257100"/>
                <a:gd name="connsiteY0-2010" fmla="*/ 0 h 4250625"/>
                <a:gd name="connsiteX1-2011" fmla="*/ 1190625 w 4257100"/>
                <a:gd name="connsiteY1-2012" fmla="*/ 990600 h 4250625"/>
                <a:gd name="connsiteX2-2013" fmla="*/ 1095375 w 4257100"/>
                <a:gd name="connsiteY2-2014" fmla="*/ 1152525 h 4250625"/>
                <a:gd name="connsiteX3-2015" fmla="*/ 1371600 w 4257100"/>
                <a:gd name="connsiteY3-2016" fmla="*/ 1390650 h 4250625"/>
                <a:gd name="connsiteX4-2017" fmla="*/ 1276350 w 4257100"/>
                <a:gd name="connsiteY4-2018" fmla="*/ 1552575 h 4250625"/>
                <a:gd name="connsiteX5-2019" fmla="*/ 1590675 w 4257100"/>
                <a:gd name="connsiteY5-2020" fmla="*/ 1762125 h 4250625"/>
                <a:gd name="connsiteX6-2021" fmla="*/ 1885950 w 4257100"/>
                <a:gd name="connsiteY6-2022" fmla="*/ 1743075 h 4250625"/>
                <a:gd name="connsiteX7-2023" fmla="*/ 1562100 w 4257100"/>
                <a:gd name="connsiteY7-2024" fmla="*/ 2362200 h 4250625"/>
                <a:gd name="connsiteX8-2025" fmla="*/ 2524125 w 4257100"/>
                <a:gd name="connsiteY8-2026" fmla="*/ 2162175 h 4250625"/>
                <a:gd name="connsiteX9-2027" fmla="*/ 2838450 w 4257100"/>
                <a:gd name="connsiteY9-2028" fmla="*/ 2228850 h 4250625"/>
                <a:gd name="connsiteX10-2029" fmla="*/ 4133850 w 4257100"/>
                <a:gd name="connsiteY10-2030" fmla="*/ 3181350 h 4250625"/>
                <a:gd name="connsiteX11-2031" fmla="*/ 3810000 w 4257100"/>
                <a:gd name="connsiteY11-2032" fmla="*/ 3562350 h 4250625"/>
                <a:gd name="connsiteX12-2033" fmla="*/ 3438525 w 4257100"/>
                <a:gd name="connsiteY12-2034" fmla="*/ 3829050 h 4250625"/>
                <a:gd name="connsiteX13-2035" fmla="*/ 3124200 w 4257100"/>
                <a:gd name="connsiteY13-2036" fmla="*/ 4114800 h 4250625"/>
                <a:gd name="connsiteX14-2037" fmla="*/ 2514600 w 4257100"/>
                <a:gd name="connsiteY14-2038" fmla="*/ 4114800 h 4250625"/>
                <a:gd name="connsiteX15-2039" fmla="*/ 2257425 w 4257100"/>
                <a:gd name="connsiteY15-2040" fmla="*/ 3695700 h 4250625"/>
                <a:gd name="connsiteX16-2041" fmla="*/ 1828800 w 4257100"/>
                <a:gd name="connsiteY16-2042" fmla="*/ 3409950 h 4250625"/>
                <a:gd name="connsiteX17-2043" fmla="*/ 1476375 w 4257100"/>
                <a:gd name="connsiteY17-2044" fmla="*/ 3171825 h 4250625"/>
                <a:gd name="connsiteX18-2045" fmla="*/ 1114425 w 4257100"/>
                <a:gd name="connsiteY18-2046" fmla="*/ 3019425 h 4250625"/>
                <a:gd name="connsiteX19-2047" fmla="*/ 933450 w 4257100"/>
                <a:gd name="connsiteY19-2048" fmla="*/ 2733675 h 4250625"/>
                <a:gd name="connsiteX20-2049" fmla="*/ 666750 w 4257100"/>
                <a:gd name="connsiteY20-2050" fmla="*/ 2543175 h 4250625"/>
                <a:gd name="connsiteX21-2051" fmla="*/ 581025 w 4257100"/>
                <a:gd name="connsiteY21-2052" fmla="*/ 2676525 h 4250625"/>
                <a:gd name="connsiteX22-2053" fmla="*/ 200025 w 4257100"/>
                <a:gd name="connsiteY22-2054" fmla="*/ 2457450 h 4250625"/>
                <a:gd name="connsiteX0-2055" fmla="*/ 0 w 4257100"/>
                <a:gd name="connsiteY0-2056" fmla="*/ 0 h 4250625"/>
                <a:gd name="connsiteX1-2057" fmla="*/ 1190625 w 4257100"/>
                <a:gd name="connsiteY1-2058" fmla="*/ 990600 h 4250625"/>
                <a:gd name="connsiteX2-2059" fmla="*/ 1095375 w 4257100"/>
                <a:gd name="connsiteY2-2060" fmla="*/ 1152525 h 4250625"/>
                <a:gd name="connsiteX3-2061" fmla="*/ 1371600 w 4257100"/>
                <a:gd name="connsiteY3-2062" fmla="*/ 1390650 h 4250625"/>
                <a:gd name="connsiteX4-2063" fmla="*/ 1276350 w 4257100"/>
                <a:gd name="connsiteY4-2064" fmla="*/ 1552575 h 4250625"/>
                <a:gd name="connsiteX5-2065" fmla="*/ 1590675 w 4257100"/>
                <a:gd name="connsiteY5-2066" fmla="*/ 1762125 h 4250625"/>
                <a:gd name="connsiteX6-2067" fmla="*/ 1885950 w 4257100"/>
                <a:gd name="connsiteY6-2068" fmla="*/ 1743075 h 4250625"/>
                <a:gd name="connsiteX7-2069" fmla="*/ 1562100 w 4257100"/>
                <a:gd name="connsiteY7-2070" fmla="*/ 2362200 h 4250625"/>
                <a:gd name="connsiteX8-2071" fmla="*/ 2524125 w 4257100"/>
                <a:gd name="connsiteY8-2072" fmla="*/ 2162175 h 4250625"/>
                <a:gd name="connsiteX9-2073" fmla="*/ 2838450 w 4257100"/>
                <a:gd name="connsiteY9-2074" fmla="*/ 2228850 h 4250625"/>
                <a:gd name="connsiteX10-2075" fmla="*/ 4133850 w 4257100"/>
                <a:gd name="connsiteY10-2076" fmla="*/ 3181350 h 4250625"/>
                <a:gd name="connsiteX11-2077" fmla="*/ 3810000 w 4257100"/>
                <a:gd name="connsiteY11-2078" fmla="*/ 3562350 h 4250625"/>
                <a:gd name="connsiteX12-2079" fmla="*/ 3438525 w 4257100"/>
                <a:gd name="connsiteY12-2080" fmla="*/ 3829050 h 4250625"/>
                <a:gd name="connsiteX13-2081" fmla="*/ 3124200 w 4257100"/>
                <a:gd name="connsiteY13-2082" fmla="*/ 4114800 h 4250625"/>
                <a:gd name="connsiteX14-2083" fmla="*/ 2514600 w 4257100"/>
                <a:gd name="connsiteY14-2084" fmla="*/ 4114800 h 4250625"/>
                <a:gd name="connsiteX15-2085" fmla="*/ 2257425 w 4257100"/>
                <a:gd name="connsiteY15-2086" fmla="*/ 3695700 h 4250625"/>
                <a:gd name="connsiteX16-2087" fmla="*/ 1828800 w 4257100"/>
                <a:gd name="connsiteY16-2088" fmla="*/ 3409950 h 4250625"/>
                <a:gd name="connsiteX17-2089" fmla="*/ 1476375 w 4257100"/>
                <a:gd name="connsiteY17-2090" fmla="*/ 3171825 h 4250625"/>
                <a:gd name="connsiteX18-2091" fmla="*/ 1114425 w 4257100"/>
                <a:gd name="connsiteY18-2092" fmla="*/ 3019425 h 4250625"/>
                <a:gd name="connsiteX19-2093" fmla="*/ 933450 w 4257100"/>
                <a:gd name="connsiteY19-2094" fmla="*/ 2733675 h 4250625"/>
                <a:gd name="connsiteX20-2095" fmla="*/ 666750 w 4257100"/>
                <a:gd name="connsiteY20-2096" fmla="*/ 2543175 h 4250625"/>
                <a:gd name="connsiteX21-2097" fmla="*/ 581025 w 4257100"/>
                <a:gd name="connsiteY21-2098" fmla="*/ 2676525 h 4250625"/>
                <a:gd name="connsiteX22-2099" fmla="*/ 200025 w 4257100"/>
                <a:gd name="connsiteY22-2100" fmla="*/ 2457450 h 4250625"/>
                <a:gd name="connsiteX0-2101" fmla="*/ 0 w 4257100"/>
                <a:gd name="connsiteY0-2102" fmla="*/ 0 h 4250625"/>
                <a:gd name="connsiteX1-2103" fmla="*/ 1190625 w 4257100"/>
                <a:gd name="connsiteY1-2104" fmla="*/ 990600 h 4250625"/>
                <a:gd name="connsiteX2-2105" fmla="*/ 1095375 w 4257100"/>
                <a:gd name="connsiteY2-2106" fmla="*/ 1152525 h 4250625"/>
                <a:gd name="connsiteX3-2107" fmla="*/ 1371600 w 4257100"/>
                <a:gd name="connsiteY3-2108" fmla="*/ 1390650 h 4250625"/>
                <a:gd name="connsiteX4-2109" fmla="*/ 1276350 w 4257100"/>
                <a:gd name="connsiteY4-2110" fmla="*/ 1552575 h 4250625"/>
                <a:gd name="connsiteX5-2111" fmla="*/ 1590675 w 4257100"/>
                <a:gd name="connsiteY5-2112" fmla="*/ 1762125 h 4250625"/>
                <a:gd name="connsiteX6-2113" fmla="*/ 1885950 w 4257100"/>
                <a:gd name="connsiteY6-2114" fmla="*/ 1743075 h 4250625"/>
                <a:gd name="connsiteX7-2115" fmla="*/ 1562100 w 4257100"/>
                <a:gd name="connsiteY7-2116" fmla="*/ 2362200 h 4250625"/>
                <a:gd name="connsiteX8-2117" fmla="*/ 2524125 w 4257100"/>
                <a:gd name="connsiteY8-2118" fmla="*/ 2162175 h 4250625"/>
                <a:gd name="connsiteX9-2119" fmla="*/ 2838450 w 4257100"/>
                <a:gd name="connsiteY9-2120" fmla="*/ 2228850 h 4250625"/>
                <a:gd name="connsiteX10-2121" fmla="*/ 4133850 w 4257100"/>
                <a:gd name="connsiteY10-2122" fmla="*/ 3181350 h 4250625"/>
                <a:gd name="connsiteX11-2123" fmla="*/ 3810000 w 4257100"/>
                <a:gd name="connsiteY11-2124" fmla="*/ 3562350 h 4250625"/>
                <a:gd name="connsiteX12-2125" fmla="*/ 3438525 w 4257100"/>
                <a:gd name="connsiteY12-2126" fmla="*/ 3829050 h 4250625"/>
                <a:gd name="connsiteX13-2127" fmla="*/ 3124200 w 4257100"/>
                <a:gd name="connsiteY13-2128" fmla="*/ 4114800 h 4250625"/>
                <a:gd name="connsiteX14-2129" fmla="*/ 2514600 w 4257100"/>
                <a:gd name="connsiteY14-2130" fmla="*/ 4114800 h 4250625"/>
                <a:gd name="connsiteX15-2131" fmla="*/ 2257425 w 4257100"/>
                <a:gd name="connsiteY15-2132" fmla="*/ 3695700 h 4250625"/>
                <a:gd name="connsiteX16-2133" fmla="*/ 1828800 w 4257100"/>
                <a:gd name="connsiteY16-2134" fmla="*/ 3409950 h 4250625"/>
                <a:gd name="connsiteX17-2135" fmla="*/ 1476375 w 4257100"/>
                <a:gd name="connsiteY17-2136" fmla="*/ 3171825 h 4250625"/>
                <a:gd name="connsiteX18-2137" fmla="*/ 1114425 w 4257100"/>
                <a:gd name="connsiteY18-2138" fmla="*/ 3019425 h 4250625"/>
                <a:gd name="connsiteX19-2139" fmla="*/ 933450 w 4257100"/>
                <a:gd name="connsiteY19-2140" fmla="*/ 2733675 h 4250625"/>
                <a:gd name="connsiteX20-2141" fmla="*/ 666750 w 4257100"/>
                <a:gd name="connsiteY20-2142" fmla="*/ 2543175 h 4250625"/>
                <a:gd name="connsiteX21-2143" fmla="*/ 581025 w 4257100"/>
                <a:gd name="connsiteY21-2144" fmla="*/ 2676525 h 4250625"/>
                <a:gd name="connsiteX22-2145" fmla="*/ 200025 w 4257100"/>
                <a:gd name="connsiteY22-2146" fmla="*/ 2457450 h 4250625"/>
                <a:gd name="connsiteX0-2147" fmla="*/ 0 w 4257100"/>
                <a:gd name="connsiteY0-2148" fmla="*/ 0 h 4250625"/>
                <a:gd name="connsiteX1-2149" fmla="*/ 1190625 w 4257100"/>
                <a:gd name="connsiteY1-2150" fmla="*/ 990600 h 4250625"/>
                <a:gd name="connsiteX2-2151" fmla="*/ 1095375 w 4257100"/>
                <a:gd name="connsiteY2-2152" fmla="*/ 1152525 h 4250625"/>
                <a:gd name="connsiteX3-2153" fmla="*/ 1371600 w 4257100"/>
                <a:gd name="connsiteY3-2154" fmla="*/ 1390650 h 4250625"/>
                <a:gd name="connsiteX4-2155" fmla="*/ 1276350 w 4257100"/>
                <a:gd name="connsiteY4-2156" fmla="*/ 1552575 h 4250625"/>
                <a:gd name="connsiteX5-2157" fmla="*/ 1590675 w 4257100"/>
                <a:gd name="connsiteY5-2158" fmla="*/ 1762125 h 4250625"/>
                <a:gd name="connsiteX6-2159" fmla="*/ 1885950 w 4257100"/>
                <a:gd name="connsiteY6-2160" fmla="*/ 1743075 h 4250625"/>
                <a:gd name="connsiteX7-2161" fmla="*/ 1562100 w 4257100"/>
                <a:gd name="connsiteY7-2162" fmla="*/ 2362200 h 4250625"/>
                <a:gd name="connsiteX8-2163" fmla="*/ 2524125 w 4257100"/>
                <a:gd name="connsiteY8-2164" fmla="*/ 2162175 h 4250625"/>
                <a:gd name="connsiteX9-2165" fmla="*/ 2838450 w 4257100"/>
                <a:gd name="connsiteY9-2166" fmla="*/ 2228850 h 4250625"/>
                <a:gd name="connsiteX10-2167" fmla="*/ 4133850 w 4257100"/>
                <a:gd name="connsiteY10-2168" fmla="*/ 3181350 h 4250625"/>
                <a:gd name="connsiteX11-2169" fmla="*/ 3810000 w 4257100"/>
                <a:gd name="connsiteY11-2170" fmla="*/ 3562350 h 4250625"/>
                <a:gd name="connsiteX12-2171" fmla="*/ 3438525 w 4257100"/>
                <a:gd name="connsiteY12-2172" fmla="*/ 3829050 h 4250625"/>
                <a:gd name="connsiteX13-2173" fmla="*/ 3124200 w 4257100"/>
                <a:gd name="connsiteY13-2174" fmla="*/ 4114800 h 4250625"/>
                <a:gd name="connsiteX14-2175" fmla="*/ 2514600 w 4257100"/>
                <a:gd name="connsiteY14-2176" fmla="*/ 4114800 h 4250625"/>
                <a:gd name="connsiteX15-2177" fmla="*/ 2257425 w 4257100"/>
                <a:gd name="connsiteY15-2178" fmla="*/ 3695700 h 4250625"/>
                <a:gd name="connsiteX16-2179" fmla="*/ 1828800 w 4257100"/>
                <a:gd name="connsiteY16-2180" fmla="*/ 3409950 h 4250625"/>
                <a:gd name="connsiteX17-2181" fmla="*/ 1476375 w 4257100"/>
                <a:gd name="connsiteY17-2182" fmla="*/ 3171825 h 4250625"/>
                <a:gd name="connsiteX18-2183" fmla="*/ 1114425 w 4257100"/>
                <a:gd name="connsiteY18-2184" fmla="*/ 3019425 h 4250625"/>
                <a:gd name="connsiteX19-2185" fmla="*/ 933450 w 4257100"/>
                <a:gd name="connsiteY19-2186" fmla="*/ 2733675 h 4250625"/>
                <a:gd name="connsiteX20-2187" fmla="*/ 666750 w 4257100"/>
                <a:gd name="connsiteY20-2188" fmla="*/ 2543175 h 4250625"/>
                <a:gd name="connsiteX21-2189" fmla="*/ 581025 w 4257100"/>
                <a:gd name="connsiteY21-2190" fmla="*/ 2676525 h 4250625"/>
                <a:gd name="connsiteX22-2191" fmla="*/ 200025 w 4257100"/>
                <a:gd name="connsiteY22-2192" fmla="*/ 2457450 h 4250625"/>
                <a:gd name="connsiteX0-2193" fmla="*/ 0 w 4257100"/>
                <a:gd name="connsiteY0-2194" fmla="*/ 0 h 4250625"/>
                <a:gd name="connsiteX1-2195" fmla="*/ 1190625 w 4257100"/>
                <a:gd name="connsiteY1-2196" fmla="*/ 990600 h 4250625"/>
                <a:gd name="connsiteX2-2197" fmla="*/ 1095375 w 4257100"/>
                <a:gd name="connsiteY2-2198" fmla="*/ 1152525 h 4250625"/>
                <a:gd name="connsiteX3-2199" fmla="*/ 1371600 w 4257100"/>
                <a:gd name="connsiteY3-2200" fmla="*/ 1390650 h 4250625"/>
                <a:gd name="connsiteX4-2201" fmla="*/ 1276350 w 4257100"/>
                <a:gd name="connsiteY4-2202" fmla="*/ 1552575 h 4250625"/>
                <a:gd name="connsiteX5-2203" fmla="*/ 1590675 w 4257100"/>
                <a:gd name="connsiteY5-2204" fmla="*/ 1762125 h 4250625"/>
                <a:gd name="connsiteX6-2205" fmla="*/ 1885950 w 4257100"/>
                <a:gd name="connsiteY6-2206" fmla="*/ 1743075 h 4250625"/>
                <a:gd name="connsiteX7-2207" fmla="*/ 1562100 w 4257100"/>
                <a:gd name="connsiteY7-2208" fmla="*/ 2362200 h 4250625"/>
                <a:gd name="connsiteX8-2209" fmla="*/ 2524125 w 4257100"/>
                <a:gd name="connsiteY8-2210" fmla="*/ 2162175 h 4250625"/>
                <a:gd name="connsiteX9-2211" fmla="*/ 2838450 w 4257100"/>
                <a:gd name="connsiteY9-2212" fmla="*/ 2228850 h 4250625"/>
                <a:gd name="connsiteX10-2213" fmla="*/ 4133850 w 4257100"/>
                <a:gd name="connsiteY10-2214" fmla="*/ 3181350 h 4250625"/>
                <a:gd name="connsiteX11-2215" fmla="*/ 3810000 w 4257100"/>
                <a:gd name="connsiteY11-2216" fmla="*/ 3562350 h 4250625"/>
                <a:gd name="connsiteX12-2217" fmla="*/ 3438525 w 4257100"/>
                <a:gd name="connsiteY12-2218" fmla="*/ 3829050 h 4250625"/>
                <a:gd name="connsiteX13-2219" fmla="*/ 3124200 w 4257100"/>
                <a:gd name="connsiteY13-2220" fmla="*/ 4114800 h 4250625"/>
                <a:gd name="connsiteX14-2221" fmla="*/ 2514600 w 4257100"/>
                <a:gd name="connsiteY14-2222" fmla="*/ 4114800 h 4250625"/>
                <a:gd name="connsiteX15-2223" fmla="*/ 2257425 w 4257100"/>
                <a:gd name="connsiteY15-2224" fmla="*/ 3695700 h 4250625"/>
                <a:gd name="connsiteX16-2225" fmla="*/ 1828800 w 4257100"/>
                <a:gd name="connsiteY16-2226" fmla="*/ 3409950 h 4250625"/>
                <a:gd name="connsiteX17-2227" fmla="*/ 1476375 w 4257100"/>
                <a:gd name="connsiteY17-2228" fmla="*/ 3171825 h 4250625"/>
                <a:gd name="connsiteX18-2229" fmla="*/ 1114425 w 4257100"/>
                <a:gd name="connsiteY18-2230" fmla="*/ 3019425 h 4250625"/>
                <a:gd name="connsiteX19-2231" fmla="*/ 933450 w 4257100"/>
                <a:gd name="connsiteY19-2232" fmla="*/ 2733675 h 4250625"/>
                <a:gd name="connsiteX20-2233" fmla="*/ 666750 w 4257100"/>
                <a:gd name="connsiteY20-2234" fmla="*/ 2543175 h 4250625"/>
                <a:gd name="connsiteX21-2235" fmla="*/ 581025 w 4257100"/>
                <a:gd name="connsiteY21-2236" fmla="*/ 2676525 h 4250625"/>
                <a:gd name="connsiteX22-2237" fmla="*/ 200025 w 4257100"/>
                <a:gd name="connsiteY22-2238" fmla="*/ 2457450 h 4250625"/>
                <a:gd name="connsiteX0-2239" fmla="*/ 0 w 4257100"/>
                <a:gd name="connsiteY0-2240" fmla="*/ 0 h 4250625"/>
                <a:gd name="connsiteX1-2241" fmla="*/ 1190625 w 4257100"/>
                <a:gd name="connsiteY1-2242" fmla="*/ 990600 h 4250625"/>
                <a:gd name="connsiteX2-2243" fmla="*/ 1095375 w 4257100"/>
                <a:gd name="connsiteY2-2244" fmla="*/ 1152525 h 4250625"/>
                <a:gd name="connsiteX3-2245" fmla="*/ 1371600 w 4257100"/>
                <a:gd name="connsiteY3-2246" fmla="*/ 1390650 h 4250625"/>
                <a:gd name="connsiteX4-2247" fmla="*/ 1276350 w 4257100"/>
                <a:gd name="connsiteY4-2248" fmla="*/ 1552575 h 4250625"/>
                <a:gd name="connsiteX5-2249" fmla="*/ 1590675 w 4257100"/>
                <a:gd name="connsiteY5-2250" fmla="*/ 1762125 h 4250625"/>
                <a:gd name="connsiteX6-2251" fmla="*/ 1885950 w 4257100"/>
                <a:gd name="connsiteY6-2252" fmla="*/ 1743075 h 4250625"/>
                <a:gd name="connsiteX7-2253" fmla="*/ 1562100 w 4257100"/>
                <a:gd name="connsiteY7-2254" fmla="*/ 2362200 h 4250625"/>
                <a:gd name="connsiteX8-2255" fmla="*/ 2524125 w 4257100"/>
                <a:gd name="connsiteY8-2256" fmla="*/ 2162175 h 4250625"/>
                <a:gd name="connsiteX9-2257" fmla="*/ 2838450 w 4257100"/>
                <a:gd name="connsiteY9-2258" fmla="*/ 2228850 h 4250625"/>
                <a:gd name="connsiteX10-2259" fmla="*/ 4133850 w 4257100"/>
                <a:gd name="connsiteY10-2260" fmla="*/ 3181350 h 4250625"/>
                <a:gd name="connsiteX11-2261" fmla="*/ 3810000 w 4257100"/>
                <a:gd name="connsiteY11-2262" fmla="*/ 3562350 h 4250625"/>
                <a:gd name="connsiteX12-2263" fmla="*/ 3438525 w 4257100"/>
                <a:gd name="connsiteY12-2264" fmla="*/ 3829050 h 4250625"/>
                <a:gd name="connsiteX13-2265" fmla="*/ 3124200 w 4257100"/>
                <a:gd name="connsiteY13-2266" fmla="*/ 4114800 h 4250625"/>
                <a:gd name="connsiteX14-2267" fmla="*/ 2514600 w 4257100"/>
                <a:gd name="connsiteY14-2268" fmla="*/ 4114800 h 4250625"/>
                <a:gd name="connsiteX15-2269" fmla="*/ 2257425 w 4257100"/>
                <a:gd name="connsiteY15-2270" fmla="*/ 3695700 h 4250625"/>
                <a:gd name="connsiteX16-2271" fmla="*/ 1828800 w 4257100"/>
                <a:gd name="connsiteY16-2272" fmla="*/ 3409950 h 4250625"/>
                <a:gd name="connsiteX17-2273" fmla="*/ 1476375 w 4257100"/>
                <a:gd name="connsiteY17-2274" fmla="*/ 3171825 h 4250625"/>
                <a:gd name="connsiteX18-2275" fmla="*/ 1114425 w 4257100"/>
                <a:gd name="connsiteY18-2276" fmla="*/ 3019425 h 4250625"/>
                <a:gd name="connsiteX19-2277" fmla="*/ 933450 w 4257100"/>
                <a:gd name="connsiteY19-2278" fmla="*/ 2733675 h 4250625"/>
                <a:gd name="connsiteX20-2279" fmla="*/ 666750 w 4257100"/>
                <a:gd name="connsiteY20-2280" fmla="*/ 2543175 h 4250625"/>
                <a:gd name="connsiteX21-2281" fmla="*/ 581025 w 4257100"/>
                <a:gd name="connsiteY21-2282" fmla="*/ 2676525 h 4250625"/>
                <a:gd name="connsiteX22-2283" fmla="*/ 200025 w 4257100"/>
                <a:gd name="connsiteY22-2284" fmla="*/ 2457450 h 4250625"/>
                <a:gd name="connsiteX0-2285" fmla="*/ 0 w 4257100"/>
                <a:gd name="connsiteY0-2286" fmla="*/ 0 h 4250625"/>
                <a:gd name="connsiteX1-2287" fmla="*/ 1190625 w 4257100"/>
                <a:gd name="connsiteY1-2288" fmla="*/ 990600 h 4250625"/>
                <a:gd name="connsiteX2-2289" fmla="*/ 1095375 w 4257100"/>
                <a:gd name="connsiteY2-2290" fmla="*/ 1152525 h 4250625"/>
                <a:gd name="connsiteX3-2291" fmla="*/ 1371600 w 4257100"/>
                <a:gd name="connsiteY3-2292" fmla="*/ 1390650 h 4250625"/>
                <a:gd name="connsiteX4-2293" fmla="*/ 1276350 w 4257100"/>
                <a:gd name="connsiteY4-2294" fmla="*/ 1552575 h 4250625"/>
                <a:gd name="connsiteX5-2295" fmla="*/ 1590675 w 4257100"/>
                <a:gd name="connsiteY5-2296" fmla="*/ 1762125 h 4250625"/>
                <a:gd name="connsiteX6-2297" fmla="*/ 1885950 w 4257100"/>
                <a:gd name="connsiteY6-2298" fmla="*/ 1743075 h 4250625"/>
                <a:gd name="connsiteX7-2299" fmla="*/ 1562100 w 4257100"/>
                <a:gd name="connsiteY7-2300" fmla="*/ 2362200 h 4250625"/>
                <a:gd name="connsiteX8-2301" fmla="*/ 2524125 w 4257100"/>
                <a:gd name="connsiteY8-2302" fmla="*/ 2162175 h 4250625"/>
                <a:gd name="connsiteX9-2303" fmla="*/ 2838450 w 4257100"/>
                <a:gd name="connsiteY9-2304" fmla="*/ 2228850 h 4250625"/>
                <a:gd name="connsiteX10-2305" fmla="*/ 4133850 w 4257100"/>
                <a:gd name="connsiteY10-2306" fmla="*/ 3181350 h 4250625"/>
                <a:gd name="connsiteX11-2307" fmla="*/ 3810000 w 4257100"/>
                <a:gd name="connsiteY11-2308" fmla="*/ 3562350 h 4250625"/>
                <a:gd name="connsiteX12-2309" fmla="*/ 3438525 w 4257100"/>
                <a:gd name="connsiteY12-2310" fmla="*/ 3829050 h 4250625"/>
                <a:gd name="connsiteX13-2311" fmla="*/ 3124200 w 4257100"/>
                <a:gd name="connsiteY13-2312" fmla="*/ 4114800 h 4250625"/>
                <a:gd name="connsiteX14-2313" fmla="*/ 2514600 w 4257100"/>
                <a:gd name="connsiteY14-2314" fmla="*/ 4114800 h 4250625"/>
                <a:gd name="connsiteX15-2315" fmla="*/ 2257425 w 4257100"/>
                <a:gd name="connsiteY15-2316" fmla="*/ 3695700 h 4250625"/>
                <a:gd name="connsiteX16-2317" fmla="*/ 1828800 w 4257100"/>
                <a:gd name="connsiteY16-2318" fmla="*/ 3409950 h 4250625"/>
                <a:gd name="connsiteX17-2319" fmla="*/ 1476375 w 4257100"/>
                <a:gd name="connsiteY17-2320" fmla="*/ 3171825 h 4250625"/>
                <a:gd name="connsiteX18-2321" fmla="*/ 1114425 w 4257100"/>
                <a:gd name="connsiteY18-2322" fmla="*/ 3019425 h 4250625"/>
                <a:gd name="connsiteX19-2323" fmla="*/ 933450 w 4257100"/>
                <a:gd name="connsiteY19-2324" fmla="*/ 2733675 h 4250625"/>
                <a:gd name="connsiteX20-2325" fmla="*/ 666750 w 4257100"/>
                <a:gd name="connsiteY20-2326" fmla="*/ 2543175 h 4250625"/>
                <a:gd name="connsiteX21-2327" fmla="*/ 581025 w 4257100"/>
                <a:gd name="connsiteY21-2328" fmla="*/ 2676525 h 4250625"/>
                <a:gd name="connsiteX22-2329" fmla="*/ 200025 w 4257100"/>
                <a:gd name="connsiteY22-2330" fmla="*/ 2457450 h 4250625"/>
                <a:gd name="connsiteX0-2331" fmla="*/ 0 w 4257100"/>
                <a:gd name="connsiteY0-2332" fmla="*/ 0 h 4250625"/>
                <a:gd name="connsiteX1-2333" fmla="*/ 1190625 w 4257100"/>
                <a:gd name="connsiteY1-2334" fmla="*/ 990600 h 4250625"/>
                <a:gd name="connsiteX2-2335" fmla="*/ 1095375 w 4257100"/>
                <a:gd name="connsiteY2-2336" fmla="*/ 1152525 h 4250625"/>
                <a:gd name="connsiteX3-2337" fmla="*/ 1371600 w 4257100"/>
                <a:gd name="connsiteY3-2338" fmla="*/ 1390650 h 4250625"/>
                <a:gd name="connsiteX4-2339" fmla="*/ 1276350 w 4257100"/>
                <a:gd name="connsiteY4-2340" fmla="*/ 1552575 h 4250625"/>
                <a:gd name="connsiteX5-2341" fmla="*/ 1590675 w 4257100"/>
                <a:gd name="connsiteY5-2342" fmla="*/ 1762125 h 4250625"/>
                <a:gd name="connsiteX6-2343" fmla="*/ 1885950 w 4257100"/>
                <a:gd name="connsiteY6-2344" fmla="*/ 1743075 h 4250625"/>
                <a:gd name="connsiteX7-2345" fmla="*/ 1562100 w 4257100"/>
                <a:gd name="connsiteY7-2346" fmla="*/ 2362200 h 4250625"/>
                <a:gd name="connsiteX8-2347" fmla="*/ 2524125 w 4257100"/>
                <a:gd name="connsiteY8-2348" fmla="*/ 2162175 h 4250625"/>
                <a:gd name="connsiteX9-2349" fmla="*/ 2838450 w 4257100"/>
                <a:gd name="connsiteY9-2350" fmla="*/ 2228850 h 4250625"/>
                <a:gd name="connsiteX10-2351" fmla="*/ 4133850 w 4257100"/>
                <a:gd name="connsiteY10-2352" fmla="*/ 3181350 h 4250625"/>
                <a:gd name="connsiteX11-2353" fmla="*/ 3810000 w 4257100"/>
                <a:gd name="connsiteY11-2354" fmla="*/ 3562350 h 4250625"/>
                <a:gd name="connsiteX12-2355" fmla="*/ 3438525 w 4257100"/>
                <a:gd name="connsiteY12-2356" fmla="*/ 3829050 h 4250625"/>
                <a:gd name="connsiteX13-2357" fmla="*/ 3124200 w 4257100"/>
                <a:gd name="connsiteY13-2358" fmla="*/ 4114800 h 4250625"/>
                <a:gd name="connsiteX14-2359" fmla="*/ 2514600 w 4257100"/>
                <a:gd name="connsiteY14-2360" fmla="*/ 4114800 h 4250625"/>
                <a:gd name="connsiteX15-2361" fmla="*/ 2257425 w 4257100"/>
                <a:gd name="connsiteY15-2362" fmla="*/ 3695700 h 4250625"/>
                <a:gd name="connsiteX16-2363" fmla="*/ 1828800 w 4257100"/>
                <a:gd name="connsiteY16-2364" fmla="*/ 3409950 h 4250625"/>
                <a:gd name="connsiteX17-2365" fmla="*/ 1476375 w 4257100"/>
                <a:gd name="connsiteY17-2366" fmla="*/ 3171825 h 4250625"/>
                <a:gd name="connsiteX18-2367" fmla="*/ 1114425 w 4257100"/>
                <a:gd name="connsiteY18-2368" fmla="*/ 3019425 h 4250625"/>
                <a:gd name="connsiteX19-2369" fmla="*/ 933450 w 4257100"/>
                <a:gd name="connsiteY19-2370" fmla="*/ 2733675 h 4250625"/>
                <a:gd name="connsiteX20-2371" fmla="*/ 666750 w 4257100"/>
                <a:gd name="connsiteY20-2372" fmla="*/ 2543175 h 4250625"/>
                <a:gd name="connsiteX21-2373" fmla="*/ 581025 w 4257100"/>
                <a:gd name="connsiteY21-2374" fmla="*/ 2676525 h 4250625"/>
                <a:gd name="connsiteX22-2375" fmla="*/ 200025 w 4257100"/>
                <a:gd name="connsiteY22-2376" fmla="*/ 2457450 h 4250625"/>
                <a:gd name="connsiteX0-2377" fmla="*/ 0 w 4257100"/>
                <a:gd name="connsiteY0-2378" fmla="*/ 0 h 4250625"/>
                <a:gd name="connsiteX1-2379" fmla="*/ 1190625 w 4257100"/>
                <a:gd name="connsiteY1-2380" fmla="*/ 990600 h 4250625"/>
                <a:gd name="connsiteX2-2381" fmla="*/ 1095375 w 4257100"/>
                <a:gd name="connsiteY2-2382" fmla="*/ 1152525 h 4250625"/>
                <a:gd name="connsiteX3-2383" fmla="*/ 1371600 w 4257100"/>
                <a:gd name="connsiteY3-2384" fmla="*/ 1390650 h 4250625"/>
                <a:gd name="connsiteX4-2385" fmla="*/ 1276350 w 4257100"/>
                <a:gd name="connsiteY4-2386" fmla="*/ 1552575 h 4250625"/>
                <a:gd name="connsiteX5-2387" fmla="*/ 1590675 w 4257100"/>
                <a:gd name="connsiteY5-2388" fmla="*/ 1762125 h 4250625"/>
                <a:gd name="connsiteX6-2389" fmla="*/ 1885950 w 4257100"/>
                <a:gd name="connsiteY6-2390" fmla="*/ 1743075 h 4250625"/>
                <a:gd name="connsiteX7-2391" fmla="*/ 1562100 w 4257100"/>
                <a:gd name="connsiteY7-2392" fmla="*/ 2362200 h 4250625"/>
                <a:gd name="connsiteX8-2393" fmla="*/ 2524125 w 4257100"/>
                <a:gd name="connsiteY8-2394" fmla="*/ 2162175 h 4250625"/>
                <a:gd name="connsiteX9-2395" fmla="*/ 2838450 w 4257100"/>
                <a:gd name="connsiteY9-2396" fmla="*/ 2228850 h 4250625"/>
                <a:gd name="connsiteX10-2397" fmla="*/ 4133850 w 4257100"/>
                <a:gd name="connsiteY10-2398" fmla="*/ 3181350 h 4250625"/>
                <a:gd name="connsiteX11-2399" fmla="*/ 3810000 w 4257100"/>
                <a:gd name="connsiteY11-2400" fmla="*/ 3562350 h 4250625"/>
                <a:gd name="connsiteX12-2401" fmla="*/ 3438525 w 4257100"/>
                <a:gd name="connsiteY12-2402" fmla="*/ 3829050 h 4250625"/>
                <a:gd name="connsiteX13-2403" fmla="*/ 3124200 w 4257100"/>
                <a:gd name="connsiteY13-2404" fmla="*/ 4114800 h 4250625"/>
                <a:gd name="connsiteX14-2405" fmla="*/ 2514600 w 4257100"/>
                <a:gd name="connsiteY14-2406" fmla="*/ 4114800 h 4250625"/>
                <a:gd name="connsiteX15-2407" fmla="*/ 2257425 w 4257100"/>
                <a:gd name="connsiteY15-2408" fmla="*/ 3695700 h 4250625"/>
                <a:gd name="connsiteX16-2409" fmla="*/ 1828800 w 4257100"/>
                <a:gd name="connsiteY16-2410" fmla="*/ 3409950 h 4250625"/>
                <a:gd name="connsiteX17-2411" fmla="*/ 1476375 w 4257100"/>
                <a:gd name="connsiteY17-2412" fmla="*/ 3171825 h 4250625"/>
                <a:gd name="connsiteX18-2413" fmla="*/ 1114425 w 4257100"/>
                <a:gd name="connsiteY18-2414" fmla="*/ 3019425 h 4250625"/>
                <a:gd name="connsiteX19-2415" fmla="*/ 933450 w 4257100"/>
                <a:gd name="connsiteY19-2416" fmla="*/ 2733675 h 4250625"/>
                <a:gd name="connsiteX20-2417" fmla="*/ 666750 w 4257100"/>
                <a:gd name="connsiteY20-2418" fmla="*/ 2543175 h 4250625"/>
                <a:gd name="connsiteX21-2419" fmla="*/ 581025 w 4257100"/>
                <a:gd name="connsiteY21-2420" fmla="*/ 2676525 h 4250625"/>
                <a:gd name="connsiteX22-2421" fmla="*/ 200025 w 4257100"/>
                <a:gd name="connsiteY22-2422" fmla="*/ 2457450 h 4250625"/>
                <a:gd name="connsiteX0-2423" fmla="*/ 0 w 4257100"/>
                <a:gd name="connsiteY0-2424" fmla="*/ 0 h 4250625"/>
                <a:gd name="connsiteX1-2425" fmla="*/ 1190625 w 4257100"/>
                <a:gd name="connsiteY1-2426" fmla="*/ 990600 h 4250625"/>
                <a:gd name="connsiteX2-2427" fmla="*/ 1095375 w 4257100"/>
                <a:gd name="connsiteY2-2428" fmla="*/ 1152525 h 4250625"/>
                <a:gd name="connsiteX3-2429" fmla="*/ 1371600 w 4257100"/>
                <a:gd name="connsiteY3-2430" fmla="*/ 1390650 h 4250625"/>
                <a:gd name="connsiteX4-2431" fmla="*/ 1276350 w 4257100"/>
                <a:gd name="connsiteY4-2432" fmla="*/ 1552575 h 4250625"/>
                <a:gd name="connsiteX5-2433" fmla="*/ 1590675 w 4257100"/>
                <a:gd name="connsiteY5-2434" fmla="*/ 1762125 h 4250625"/>
                <a:gd name="connsiteX6-2435" fmla="*/ 1885950 w 4257100"/>
                <a:gd name="connsiteY6-2436" fmla="*/ 1743075 h 4250625"/>
                <a:gd name="connsiteX7-2437" fmla="*/ 1562100 w 4257100"/>
                <a:gd name="connsiteY7-2438" fmla="*/ 2362200 h 4250625"/>
                <a:gd name="connsiteX8-2439" fmla="*/ 2524125 w 4257100"/>
                <a:gd name="connsiteY8-2440" fmla="*/ 2162175 h 4250625"/>
                <a:gd name="connsiteX9-2441" fmla="*/ 2838450 w 4257100"/>
                <a:gd name="connsiteY9-2442" fmla="*/ 2228850 h 4250625"/>
                <a:gd name="connsiteX10-2443" fmla="*/ 4133850 w 4257100"/>
                <a:gd name="connsiteY10-2444" fmla="*/ 3181350 h 4250625"/>
                <a:gd name="connsiteX11-2445" fmla="*/ 3810000 w 4257100"/>
                <a:gd name="connsiteY11-2446" fmla="*/ 3562350 h 4250625"/>
                <a:gd name="connsiteX12-2447" fmla="*/ 3438525 w 4257100"/>
                <a:gd name="connsiteY12-2448" fmla="*/ 3829050 h 4250625"/>
                <a:gd name="connsiteX13-2449" fmla="*/ 3124200 w 4257100"/>
                <a:gd name="connsiteY13-2450" fmla="*/ 4114800 h 4250625"/>
                <a:gd name="connsiteX14-2451" fmla="*/ 2514600 w 4257100"/>
                <a:gd name="connsiteY14-2452" fmla="*/ 4114800 h 4250625"/>
                <a:gd name="connsiteX15-2453" fmla="*/ 2257425 w 4257100"/>
                <a:gd name="connsiteY15-2454" fmla="*/ 3695700 h 4250625"/>
                <a:gd name="connsiteX16-2455" fmla="*/ 1828800 w 4257100"/>
                <a:gd name="connsiteY16-2456" fmla="*/ 3409950 h 4250625"/>
                <a:gd name="connsiteX17-2457" fmla="*/ 1476375 w 4257100"/>
                <a:gd name="connsiteY17-2458" fmla="*/ 3171825 h 4250625"/>
                <a:gd name="connsiteX18-2459" fmla="*/ 1114425 w 4257100"/>
                <a:gd name="connsiteY18-2460" fmla="*/ 3019425 h 4250625"/>
                <a:gd name="connsiteX19-2461" fmla="*/ 933450 w 4257100"/>
                <a:gd name="connsiteY19-2462" fmla="*/ 2733675 h 4250625"/>
                <a:gd name="connsiteX20-2463" fmla="*/ 666750 w 4257100"/>
                <a:gd name="connsiteY20-2464" fmla="*/ 2543175 h 4250625"/>
                <a:gd name="connsiteX21-2465" fmla="*/ 581025 w 4257100"/>
                <a:gd name="connsiteY21-2466" fmla="*/ 2676525 h 4250625"/>
                <a:gd name="connsiteX22-2467" fmla="*/ 200025 w 4257100"/>
                <a:gd name="connsiteY22-2468" fmla="*/ 2457450 h 4250625"/>
                <a:gd name="connsiteX0-2469" fmla="*/ 0 w 4257100"/>
                <a:gd name="connsiteY0-2470" fmla="*/ 0 h 4250625"/>
                <a:gd name="connsiteX1-2471" fmla="*/ 1190625 w 4257100"/>
                <a:gd name="connsiteY1-2472" fmla="*/ 990600 h 4250625"/>
                <a:gd name="connsiteX2-2473" fmla="*/ 1095375 w 4257100"/>
                <a:gd name="connsiteY2-2474" fmla="*/ 1152525 h 4250625"/>
                <a:gd name="connsiteX3-2475" fmla="*/ 1371600 w 4257100"/>
                <a:gd name="connsiteY3-2476" fmla="*/ 1390650 h 4250625"/>
                <a:gd name="connsiteX4-2477" fmla="*/ 1276350 w 4257100"/>
                <a:gd name="connsiteY4-2478" fmla="*/ 1552575 h 4250625"/>
                <a:gd name="connsiteX5-2479" fmla="*/ 1590675 w 4257100"/>
                <a:gd name="connsiteY5-2480" fmla="*/ 1762125 h 4250625"/>
                <a:gd name="connsiteX6-2481" fmla="*/ 1885950 w 4257100"/>
                <a:gd name="connsiteY6-2482" fmla="*/ 1743075 h 4250625"/>
                <a:gd name="connsiteX7-2483" fmla="*/ 1562100 w 4257100"/>
                <a:gd name="connsiteY7-2484" fmla="*/ 2362200 h 4250625"/>
                <a:gd name="connsiteX8-2485" fmla="*/ 2524125 w 4257100"/>
                <a:gd name="connsiteY8-2486" fmla="*/ 2162175 h 4250625"/>
                <a:gd name="connsiteX9-2487" fmla="*/ 2838450 w 4257100"/>
                <a:gd name="connsiteY9-2488" fmla="*/ 2228850 h 4250625"/>
                <a:gd name="connsiteX10-2489" fmla="*/ 4133850 w 4257100"/>
                <a:gd name="connsiteY10-2490" fmla="*/ 3181350 h 4250625"/>
                <a:gd name="connsiteX11-2491" fmla="*/ 3810000 w 4257100"/>
                <a:gd name="connsiteY11-2492" fmla="*/ 3562350 h 4250625"/>
                <a:gd name="connsiteX12-2493" fmla="*/ 3438525 w 4257100"/>
                <a:gd name="connsiteY12-2494" fmla="*/ 3829050 h 4250625"/>
                <a:gd name="connsiteX13-2495" fmla="*/ 3124200 w 4257100"/>
                <a:gd name="connsiteY13-2496" fmla="*/ 4114800 h 4250625"/>
                <a:gd name="connsiteX14-2497" fmla="*/ 2514600 w 4257100"/>
                <a:gd name="connsiteY14-2498" fmla="*/ 4114800 h 4250625"/>
                <a:gd name="connsiteX15-2499" fmla="*/ 2257425 w 4257100"/>
                <a:gd name="connsiteY15-2500" fmla="*/ 3695700 h 4250625"/>
                <a:gd name="connsiteX16-2501" fmla="*/ 1828800 w 4257100"/>
                <a:gd name="connsiteY16-2502" fmla="*/ 3409950 h 4250625"/>
                <a:gd name="connsiteX17-2503" fmla="*/ 1476375 w 4257100"/>
                <a:gd name="connsiteY17-2504" fmla="*/ 3171825 h 4250625"/>
                <a:gd name="connsiteX18-2505" fmla="*/ 1114425 w 4257100"/>
                <a:gd name="connsiteY18-2506" fmla="*/ 3019425 h 4250625"/>
                <a:gd name="connsiteX19-2507" fmla="*/ 933450 w 4257100"/>
                <a:gd name="connsiteY19-2508" fmla="*/ 2733675 h 4250625"/>
                <a:gd name="connsiteX20-2509" fmla="*/ 666750 w 4257100"/>
                <a:gd name="connsiteY20-2510" fmla="*/ 2543175 h 4250625"/>
                <a:gd name="connsiteX21-2511" fmla="*/ 581025 w 4257100"/>
                <a:gd name="connsiteY21-2512" fmla="*/ 2676525 h 4250625"/>
                <a:gd name="connsiteX22-2513" fmla="*/ 200025 w 4257100"/>
                <a:gd name="connsiteY22-2514" fmla="*/ 2457450 h 4250625"/>
                <a:gd name="connsiteX0-2515" fmla="*/ 0 w 4257100"/>
                <a:gd name="connsiteY0-2516" fmla="*/ 0 h 4250625"/>
                <a:gd name="connsiteX1-2517" fmla="*/ 1190625 w 4257100"/>
                <a:gd name="connsiteY1-2518" fmla="*/ 990600 h 4250625"/>
                <a:gd name="connsiteX2-2519" fmla="*/ 1095375 w 4257100"/>
                <a:gd name="connsiteY2-2520" fmla="*/ 1152525 h 4250625"/>
                <a:gd name="connsiteX3-2521" fmla="*/ 1371600 w 4257100"/>
                <a:gd name="connsiteY3-2522" fmla="*/ 1390650 h 4250625"/>
                <a:gd name="connsiteX4-2523" fmla="*/ 1276350 w 4257100"/>
                <a:gd name="connsiteY4-2524" fmla="*/ 1552575 h 4250625"/>
                <a:gd name="connsiteX5-2525" fmla="*/ 1590675 w 4257100"/>
                <a:gd name="connsiteY5-2526" fmla="*/ 1762125 h 4250625"/>
                <a:gd name="connsiteX6-2527" fmla="*/ 1885950 w 4257100"/>
                <a:gd name="connsiteY6-2528" fmla="*/ 1743075 h 4250625"/>
                <a:gd name="connsiteX7-2529" fmla="*/ 1562100 w 4257100"/>
                <a:gd name="connsiteY7-2530" fmla="*/ 2362200 h 4250625"/>
                <a:gd name="connsiteX8-2531" fmla="*/ 2524125 w 4257100"/>
                <a:gd name="connsiteY8-2532" fmla="*/ 2162175 h 4250625"/>
                <a:gd name="connsiteX9-2533" fmla="*/ 2838450 w 4257100"/>
                <a:gd name="connsiteY9-2534" fmla="*/ 2228850 h 4250625"/>
                <a:gd name="connsiteX10-2535" fmla="*/ 4133850 w 4257100"/>
                <a:gd name="connsiteY10-2536" fmla="*/ 3181350 h 4250625"/>
                <a:gd name="connsiteX11-2537" fmla="*/ 3810000 w 4257100"/>
                <a:gd name="connsiteY11-2538" fmla="*/ 3562350 h 4250625"/>
                <a:gd name="connsiteX12-2539" fmla="*/ 3438525 w 4257100"/>
                <a:gd name="connsiteY12-2540" fmla="*/ 3829050 h 4250625"/>
                <a:gd name="connsiteX13-2541" fmla="*/ 3124200 w 4257100"/>
                <a:gd name="connsiteY13-2542" fmla="*/ 4114800 h 4250625"/>
                <a:gd name="connsiteX14-2543" fmla="*/ 2514600 w 4257100"/>
                <a:gd name="connsiteY14-2544" fmla="*/ 4114800 h 4250625"/>
                <a:gd name="connsiteX15-2545" fmla="*/ 2257425 w 4257100"/>
                <a:gd name="connsiteY15-2546" fmla="*/ 3695700 h 4250625"/>
                <a:gd name="connsiteX16-2547" fmla="*/ 1828800 w 4257100"/>
                <a:gd name="connsiteY16-2548" fmla="*/ 3409950 h 4250625"/>
                <a:gd name="connsiteX17-2549" fmla="*/ 1503045 w 4257100"/>
                <a:gd name="connsiteY17-2550" fmla="*/ 3175635 h 4250625"/>
                <a:gd name="connsiteX18-2551" fmla="*/ 1114425 w 4257100"/>
                <a:gd name="connsiteY18-2552" fmla="*/ 3019425 h 4250625"/>
                <a:gd name="connsiteX19-2553" fmla="*/ 933450 w 4257100"/>
                <a:gd name="connsiteY19-2554" fmla="*/ 2733675 h 4250625"/>
                <a:gd name="connsiteX20-2555" fmla="*/ 666750 w 4257100"/>
                <a:gd name="connsiteY20-2556" fmla="*/ 2543175 h 4250625"/>
                <a:gd name="connsiteX21-2557" fmla="*/ 581025 w 4257100"/>
                <a:gd name="connsiteY21-2558" fmla="*/ 2676525 h 4250625"/>
                <a:gd name="connsiteX22-2559" fmla="*/ 200025 w 4257100"/>
                <a:gd name="connsiteY22-2560" fmla="*/ 2457450 h 4250625"/>
                <a:gd name="connsiteX0-2561" fmla="*/ 0 w 4257100"/>
                <a:gd name="connsiteY0-2562" fmla="*/ 0 h 4250625"/>
                <a:gd name="connsiteX1-2563" fmla="*/ 1190625 w 4257100"/>
                <a:gd name="connsiteY1-2564" fmla="*/ 990600 h 4250625"/>
                <a:gd name="connsiteX2-2565" fmla="*/ 1095375 w 4257100"/>
                <a:gd name="connsiteY2-2566" fmla="*/ 1152525 h 4250625"/>
                <a:gd name="connsiteX3-2567" fmla="*/ 1371600 w 4257100"/>
                <a:gd name="connsiteY3-2568" fmla="*/ 1390650 h 4250625"/>
                <a:gd name="connsiteX4-2569" fmla="*/ 1276350 w 4257100"/>
                <a:gd name="connsiteY4-2570" fmla="*/ 1552575 h 4250625"/>
                <a:gd name="connsiteX5-2571" fmla="*/ 1590675 w 4257100"/>
                <a:gd name="connsiteY5-2572" fmla="*/ 1762125 h 4250625"/>
                <a:gd name="connsiteX6-2573" fmla="*/ 1885950 w 4257100"/>
                <a:gd name="connsiteY6-2574" fmla="*/ 1743075 h 4250625"/>
                <a:gd name="connsiteX7-2575" fmla="*/ 1562100 w 4257100"/>
                <a:gd name="connsiteY7-2576" fmla="*/ 2362200 h 4250625"/>
                <a:gd name="connsiteX8-2577" fmla="*/ 2524125 w 4257100"/>
                <a:gd name="connsiteY8-2578" fmla="*/ 2162175 h 4250625"/>
                <a:gd name="connsiteX9-2579" fmla="*/ 2838450 w 4257100"/>
                <a:gd name="connsiteY9-2580" fmla="*/ 2228850 h 4250625"/>
                <a:gd name="connsiteX10-2581" fmla="*/ 4133850 w 4257100"/>
                <a:gd name="connsiteY10-2582" fmla="*/ 3181350 h 4250625"/>
                <a:gd name="connsiteX11-2583" fmla="*/ 3810000 w 4257100"/>
                <a:gd name="connsiteY11-2584" fmla="*/ 3562350 h 4250625"/>
                <a:gd name="connsiteX12-2585" fmla="*/ 3438525 w 4257100"/>
                <a:gd name="connsiteY12-2586" fmla="*/ 3829050 h 4250625"/>
                <a:gd name="connsiteX13-2587" fmla="*/ 3124200 w 4257100"/>
                <a:gd name="connsiteY13-2588" fmla="*/ 4114800 h 4250625"/>
                <a:gd name="connsiteX14-2589" fmla="*/ 2514600 w 4257100"/>
                <a:gd name="connsiteY14-2590" fmla="*/ 4114800 h 4250625"/>
                <a:gd name="connsiteX15-2591" fmla="*/ 2257425 w 4257100"/>
                <a:gd name="connsiteY15-2592" fmla="*/ 3695700 h 4250625"/>
                <a:gd name="connsiteX16-2593" fmla="*/ 1847850 w 4257100"/>
                <a:gd name="connsiteY16-2594" fmla="*/ 3406140 h 4250625"/>
                <a:gd name="connsiteX17-2595" fmla="*/ 1503045 w 4257100"/>
                <a:gd name="connsiteY17-2596" fmla="*/ 3175635 h 4250625"/>
                <a:gd name="connsiteX18-2597" fmla="*/ 1114425 w 4257100"/>
                <a:gd name="connsiteY18-2598" fmla="*/ 3019425 h 4250625"/>
                <a:gd name="connsiteX19-2599" fmla="*/ 933450 w 4257100"/>
                <a:gd name="connsiteY19-2600" fmla="*/ 2733675 h 4250625"/>
                <a:gd name="connsiteX20-2601" fmla="*/ 666750 w 4257100"/>
                <a:gd name="connsiteY20-2602" fmla="*/ 2543175 h 4250625"/>
                <a:gd name="connsiteX21-2603" fmla="*/ 581025 w 4257100"/>
                <a:gd name="connsiteY21-2604" fmla="*/ 2676525 h 4250625"/>
                <a:gd name="connsiteX22-2605" fmla="*/ 200025 w 4257100"/>
                <a:gd name="connsiteY22-2606" fmla="*/ 2457450 h 4250625"/>
                <a:gd name="connsiteX0-2607" fmla="*/ 0 w 4257100"/>
                <a:gd name="connsiteY0-2608" fmla="*/ 0 h 4250625"/>
                <a:gd name="connsiteX1-2609" fmla="*/ 1190625 w 4257100"/>
                <a:gd name="connsiteY1-2610" fmla="*/ 990600 h 4250625"/>
                <a:gd name="connsiteX2-2611" fmla="*/ 1095375 w 4257100"/>
                <a:gd name="connsiteY2-2612" fmla="*/ 1152525 h 4250625"/>
                <a:gd name="connsiteX3-2613" fmla="*/ 1371600 w 4257100"/>
                <a:gd name="connsiteY3-2614" fmla="*/ 1390650 h 4250625"/>
                <a:gd name="connsiteX4-2615" fmla="*/ 1276350 w 4257100"/>
                <a:gd name="connsiteY4-2616" fmla="*/ 1552575 h 4250625"/>
                <a:gd name="connsiteX5-2617" fmla="*/ 1590675 w 4257100"/>
                <a:gd name="connsiteY5-2618" fmla="*/ 1762125 h 4250625"/>
                <a:gd name="connsiteX6-2619" fmla="*/ 1885950 w 4257100"/>
                <a:gd name="connsiteY6-2620" fmla="*/ 1743075 h 4250625"/>
                <a:gd name="connsiteX7-2621" fmla="*/ 1562100 w 4257100"/>
                <a:gd name="connsiteY7-2622" fmla="*/ 2362200 h 4250625"/>
                <a:gd name="connsiteX8-2623" fmla="*/ 2524125 w 4257100"/>
                <a:gd name="connsiteY8-2624" fmla="*/ 2162175 h 4250625"/>
                <a:gd name="connsiteX9-2625" fmla="*/ 2838450 w 4257100"/>
                <a:gd name="connsiteY9-2626" fmla="*/ 2228850 h 4250625"/>
                <a:gd name="connsiteX10-2627" fmla="*/ 4133850 w 4257100"/>
                <a:gd name="connsiteY10-2628" fmla="*/ 3181350 h 4250625"/>
                <a:gd name="connsiteX11-2629" fmla="*/ 3810000 w 4257100"/>
                <a:gd name="connsiteY11-2630" fmla="*/ 3562350 h 4250625"/>
                <a:gd name="connsiteX12-2631" fmla="*/ 3438525 w 4257100"/>
                <a:gd name="connsiteY12-2632" fmla="*/ 3829050 h 4250625"/>
                <a:gd name="connsiteX13-2633" fmla="*/ 3124200 w 4257100"/>
                <a:gd name="connsiteY13-2634" fmla="*/ 4114800 h 4250625"/>
                <a:gd name="connsiteX14-2635" fmla="*/ 2514600 w 4257100"/>
                <a:gd name="connsiteY14-2636" fmla="*/ 4114800 h 4250625"/>
                <a:gd name="connsiteX15-2637" fmla="*/ 2257425 w 4257100"/>
                <a:gd name="connsiteY15-2638" fmla="*/ 3695700 h 4250625"/>
                <a:gd name="connsiteX16-2639" fmla="*/ 1847850 w 4257100"/>
                <a:gd name="connsiteY16-2640" fmla="*/ 3406140 h 4250625"/>
                <a:gd name="connsiteX17-2641" fmla="*/ 1491615 w 4257100"/>
                <a:gd name="connsiteY17-2642" fmla="*/ 3175635 h 4250625"/>
                <a:gd name="connsiteX18-2643" fmla="*/ 1114425 w 4257100"/>
                <a:gd name="connsiteY18-2644" fmla="*/ 3019425 h 4250625"/>
                <a:gd name="connsiteX19-2645" fmla="*/ 933450 w 4257100"/>
                <a:gd name="connsiteY19-2646" fmla="*/ 2733675 h 4250625"/>
                <a:gd name="connsiteX20-2647" fmla="*/ 666750 w 4257100"/>
                <a:gd name="connsiteY20-2648" fmla="*/ 2543175 h 4250625"/>
                <a:gd name="connsiteX21-2649" fmla="*/ 581025 w 4257100"/>
                <a:gd name="connsiteY21-2650" fmla="*/ 2676525 h 4250625"/>
                <a:gd name="connsiteX22-2651" fmla="*/ 200025 w 4257100"/>
                <a:gd name="connsiteY22-2652" fmla="*/ 2457450 h 4250625"/>
                <a:gd name="connsiteX0-2653" fmla="*/ 0 w 4257100"/>
                <a:gd name="connsiteY0-2654" fmla="*/ 0 h 4250625"/>
                <a:gd name="connsiteX1-2655" fmla="*/ 1190625 w 4257100"/>
                <a:gd name="connsiteY1-2656" fmla="*/ 990600 h 4250625"/>
                <a:gd name="connsiteX2-2657" fmla="*/ 1095375 w 4257100"/>
                <a:gd name="connsiteY2-2658" fmla="*/ 1152525 h 4250625"/>
                <a:gd name="connsiteX3-2659" fmla="*/ 1371600 w 4257100"/>
                <a:gd name="connsiteY3-2660" fmla="*/ 1390650 h 4250625"/>
                <a:gd name="connsiteX4-2661" fmla="*/ 1276350 w 4257100"/>
                <a:gd name="connsiteY4-2662" fmla="*/ 1552575 h 4250625"/>
                <a:gd name="connsiteX5-2663" fmla="*/ 1590675 w 4257100"/>
                <a:gd name="connsiteY5-2664" fmla="*/ 1762125 h 4250625"/>
                <a:gd name="connsiteX6-2665" fmla="*/ 1885950 w 4257100"/>
                <a:gd name="connsiteY6-2666" fmla="*/ 1743075 h 4250625"/>
                <a:gd name="connsiteX7-2667" fmla="*/ 1562100 w 4257100"/>
                <a:gd name="connsiteY7-2668" fmla="*/ 2362200 h 4250625"/>
                <a:gd name="connsiteX8-2669" fmla="*/ 2524125 w 4257100"/>
                <a:gd name="connsiteY8-2670" fmla="*/ 2162175 h 4250625"/>
                <a:gd name="connsiteX9-2671" fmla="*/ 2838450 w 4257100"/>
                <a:gd name="connsiteY9-2672" fmla="*/ 2228850 h 4250625"/>
                <a:gd name="connsiteX10-2673" fmla="*/ 4133850 w 4257100"/>
                <a:gd name="connsiteY10-2674" fmla="*/ 3181350 h 4250625"/>
                <a:gd name="connsiteX11-2675" fmla="*/ 3810000 w 4257100"/>
                <a:gd name="connsiteY11-2676" fmla="*/ 3562350 h 4250625"/>
                <a:gd name="connsiteX12-2677" fmla="*/ 3438525 w 4257100"/>
                <a:gd name="connsiteY12-2678" fmla="*/ 3829050 h 4250625"/>
                <a:gd name="connsiteX13-2679" fmla="*/ 3124200 w 4257100"/>
                <a:gd name="connsiteY13-2680" fmla="*/ 4114800 h 4250625"/>
                <a:gd name="connsiteX14-2681" fmla="*/ 2514600 w 4257100"/>
                <a:gd name="connsiteY14-2682" fmla="*/ 4114800 h 4250625"/>
                <a:gd name="connsiteX15-2683" fmla="*/ 2257425 w 4257100"/>
                <a:gd name="connsiteY15-2684" fmla="*/ 3695700 h 4250625"/>
                <a:gd name="connsiteX16-2685" fmla="*/ 1847850 w 4257100"/>
                <a:gd name="connsiteY16-2686" fmla="*/ 3406140 h 4250625"/>
                <a:gd name="connsiteX17-2687" fmla="*/ 1491615 w 4257100"/>
                <a:gd name="connsiteY17-2688" fmla="*/ 3133725 h 4250625"/>
                <a:gd name="connsiteX18-2689" fmla="*/ 1114425 w 4257100"/>
                <a:gd name="connsiteY18-2690" fmla="*/ 3019425 h 4250625"/>
                <a:gd name="connsiteX19-2691" fmla="*/ 933450 w 4257100"/>
                <a:gd name="connsiteY19-2692" fmla="*/ 2733675 h 4250625"/>
                <a:gd name="connsiteX20-2693" fmla="*/ 666750 w 4257100"/>
                <a:gd name="connsiteY20-2694" fmla="*/ 2543175 h 4250625"/>
                <a:gd name="connsiteX21-2695" fmla="*/ 581025 w 4257100"/>
                <a:gd name="connsiteY21-2696" fmla="*/ 2676525 h 4250625"/>
                <a:gd name="connsiteX22-2697" fmla="*/ 200025 w 4257100"/>
                <a:gd name="connsiteY22-2698" fmla="*/ 2457450 h 4250625"/>
                <a:gd name="connsiteX0-2699" fmla="*/ 0 w 4257100"/>
                <a:gd name="connsiteY0-2700" fmla="*/ 0 h 4250625"/>
                <a:gd name="connsiteX1-2701" fmla="*/ 1190625 w 4257100"/>
                <a:gd name="connsiteY1-2702" fmla="*/ 990600 h 4250625"/>
                <a:gd name="connsiteX2-2703" fmla="*/ 1095375 w 4257100"/>
                <a:gd name="connsiteY2-2704" fmla="*/ 1152525 h 4250625"/>
                <a:gd name="connsiteX3-2705" fmla="*/ 1371600 w 4257100"/>
                <a:gd name="connsiteY3-2706" fmla="*/ 1390650 h 4250625"/>
                <a:gd name="connsiteX4-2707" fmla="*/ 1276350 w 4257100"/>
                <a:gd name="connsiteY4-2708" fmla="*/ 1552575 h 4250625"/>
                <a:gd name="connsiteX5-2709" fmla="*/ 1590675 w 4257100"/>
                <a:gd name="connsiteY5-2710" fmla="*/ 1762125 h 4250625"/>
                <a:gd name="connsiteX6-2711" fmla="*/ 1885950 w 4257100"/>
                <a:gd name="connsiteY6-2712" fmla="*/ 1743075 h 4250625"/>
                <a:gd name="connsiteX7-2713" fmla="*/ 1562100 w 4257100"/>
                <a:gd name="connsiteY7-2714" fmla="*/ 2362200 h 4250625"/>
                <a:gd name="connsiteX8-2715" fmla="*/ 2524125 w 4257100"/>
                <a:gd name="connsiteY8-2716" fmla="*/ 2162175 h 4250625"/>
                <a:gd name="connsiteX9-2717" fmla="*/ 2838450 w 4257100"/>
                <a:gd name="connsiteY9-2718" fmla="*/ 2228850 h 4250625"/>
                <a:gd name="connsiteX10-2719" fmla="*/ 4133850 w 4257100"/>
                <a:gd name="connsiteY10-2720" fmla="*/ 3181350 h 4250625"/>
                <a:gd name="connsiteX11-2721" fmla="*/ 3810000 w 4257100"/>
                <a:gd name="connsiteY11-2722" fmla="*/ 3562350 h 4250625"/>
                <a:gd name="connsiteX12-2723" fmla="*/ 3438525 w 4257100"/>
                <a:gd name="connsiteY12-2724" fmla="*/ 3829050 h 4250625"/>
                <a:gd name="connsiteX13-2725" fmla="*/ 3124200 w 4257100"/>
                <a:gd name="connsiteY13-2726" fmla="*/ 4114800 h 4250625"/>
                <a:gd name="connsiteX14-2727" fmla="*/ 2514600 w 4257100"/>
                <a:gd name="connsiteY14-2728" fmla="*/ 4114800 h 4250625"/>
                <a:gd name="connsiteX15-2729" fmla="*/ 2257425 w 4257100"/>
                <a:gd name="connsiteY15-2730" fmla="*/ 3695700 h 4250625"/>
                <a:gd name="connsiteX16-2731" fmla="*/ 1847850 w 4257100"/>
                <a:gd name="connsiteY16-2732" fmla="*/ 3406140 h 4250625"/>
                <a:gd name="connsiteX17-2733" fmla="*/ 1491615 w 4257100"/>
                <a:gd name="connsiteY17-2734" fmla="*/ 3133725 h 4250625"/>
                <a:gd name="connsiteX18-2735" fmla="*/ 1114425 w 4257100"/>
                <a:gd name="connsiteY18-2736" fmla="*/ 3019425 h 4250625"/>
                <a:gd name="connsiteX19-2737" fmla="*/ 933450 w 4257100"/>
                <a:gd name="connsiteY19-2738" fmla="*/ 2733675 h 4250625"/>
                <a:gd name="connsiteX20-2739" fmla="*/ 666750 w 4257100"/>
                <a:gd name="connsiteY20-2740" fmla="*/ 2543175 h 4250625"/>
                <a:gd name="connsiteX21-2741" fmla="*/ 581025 w 4257100"/>
                <a:gd name="connsiteY21-2742" fmla="*/ 2676525 h 4250625"/>
                <a:gd name="connsiteX22-2743" fmla="*/ 200025 w 4257100"/>
                <a:gd name="connsiteY22-2744" fmla="*/ 2457450 h 4250625"/>
                <a:gd name="connsiteX0-2745" fmla="*/ 0 w 4257100"/>
                <a:gd name="connsiteY0-2746" fmla="*/ 0 h 4250625"/>
                <a:gd name="connsiteX1-2747" fmla="*/ 1190625 w 4257100"/>
                <a:gd name="connsiteY1-2748" fmla="*/ 990600 h 4250625"/>
                <a:gd name="connsiteX2-2749" fmla="*/ 1095375 w 4257100"/>
                <a:gd name="connsiteY2-2750" fmla="*/ 1152525 h 4250625"/>
                <a:gd name="connsiteX3-2751" fmla="*/ 1371600 w 4257100"/>
                <a:gd name="connsiteY3-2752" fmla="*/ 1390650 h 4250625"/>
                <a:gd name="connsiteX4-2753" fmla="*/ 1276350 w 4257100"/>
                <a:gd name="connsiteY4-2754" fmla="*/ 1552575 h 4250625"/>
                <a:gd name="connsiteX5-2755" fmla="*/ 1590675 w 4257100"/>
                <a:gd name="connsiteY5-2756" fmla="*/ 1762125 h 4250625"/>
                <a:gd name="connsiteX6-2757" fmla="*/ 1885950 w 4257100"/>
                <a:gd name="connsiteY6-2758" fmla="*/ 1743075 h 4250625"/>
                <a:gd name="connsiteX7-2759" fmla="*/ 1562100 w 4257100"/>
                <a:gd name="connsiteY7-2760" fmla="*/ 2362200 h 4250625"/>
                <a:gd name="connsiteX8-2761" fmla="*/ 2524125 w 4257100"/>
                <a:gd name="connsiteY8-2762" fmla="*/ 2162175 h 4250625"/>
                <a:gd name="connsiteX9-2763" fmla="*/ 2838450 w 4257100"/>
                <a:gd name="connsiteY9-2764" fmla="*/ 2228850 h 4250625"/>
                <a:gd name="connsiteX10-2765" fmla="*/ 4133850 w 4257100"/>
                <a:gd name="connsiteY10-2766" fmla="*/ 3181350 h 4250625"/>
                <a:gd name="connsiteX11-2767" fmla="*/ 3810000 w 4257100"/>
                <a:gd name="connsiteY11-2768" fmla="*/ 3562350 h 4250625"/>
                <a:gd name="connsiteX12-2769" fmla="*/ 3438525 w 4257100"/>
                <a:gd name="connsiteY12-2770" fmla="*/ 3829050 h 4250625"/>
                <a:gd name="connsiteX13-2771" fmla="*/ 3124200 w 4257100"/>
                <a:gd name="connsiteY13-2772" fmla="*/ 4114800 h 4250625"/>
                <a:gd name="connsiteX14-2773" fmla="*/ 2514600 w 4257100"/>
                <a:gd name="connsiteY14-2774" fmla="*/ 4114800 h 4250625"/>
                <a:gd name="connsiteX15-2775" fmla="*/ 2257425 w 4257100"/>
                <a:gd name="connsiteY15-2776" fmla="*/ 3695700 h 4250625"/>
                <a:gd name="connsiteX16-2777" fmla="*/ 1905000 w 4257100"/>
                <a:gd name="connsiteY16-2778" fmla="*/ 3421380 h 4250625"/>
                <a:gd name="connsiteX17-2779" fmla="*/ 1491615 w 4257100"/>
                <a:gd name="connsiteY17-2780" fmla="*/ 3133725 h 4250625"/>
                <a:gd name="connsiteX18-2781" fmla="*/ 1114425 w 4257100"/>
                <a:gd name="connsiteY18-2782" fmla="*/ 3019425 h 4250625"/>
                <a:gd name="connsiteX19-2783" fmla="*/ 933450 w 4257100"/>
                <a:gd name="connsiteY19-2784" fmla="*/ 2733675 h 4250625"/>
                <a:gd name="connsiteX20-2785" fmla="*/ 666750 w 4257100"/>
                <a:gd name="connsiteY20-2786" fmla="*/ 2543175 h 4250625"/>
                <a:gd name="connsiteX21-2787" fmla="*/ 581025 w 4257100"/>
                <a:gd name="connsiteY21-2788" fmla="*/ 2676525 h 4250625"/>
                <a:gd name="connsiteX22-2789" fmla="*/ 200025 w 4257100"/>
                <a:gd name="connsiteY22-2790" fmla="*/ 2457450 h 4250625"/>
                <a:gd name="connsiteX0-2791" fmla="*/ 0 w 4257100"/>
                <a:gd name="connsiteY0-2792" fmla="*/ 0 h 4250625"/>
                <a:gd name="connsiteX1-2793" fmla="*/ 1190625 w 4257100"/>
                <a:gd name="connsiteY1-2794" fmla="*/ 990600 h 4250625"/>
                <a:gd name="connsiteX2-2795" fmla="*/ 1095375 w 4257100"/>
                <a:gd name="connsiteY2-2796" fmla="*/ 1152525 h 4250625"/>
                <a:gd name="connsiteX3-2797" fmla="*/ 1371600 w 4257100"/>
                <a:gd name="connsiteY3-2798" fmla="*/ 1390650 h 4250625"/>
                <a:gd name="connsiteX4-2799" fmla="*/ 1276350 w 4257100"/>
                <a:gd name="connsiteY4-2800" fmla="*/ 1552575 h 4250625"/>
                <a:gd name="connsiteX5-2801" fmla="*/ 1590675 w 4257100"/>
                <a:gd name="connsiteY5-2802" fmla="*/ 1762125 h 4250625"/>
                <a:gd name="connsiteX6-2803" fmla="*/ 1885950 w 4257100"/>
                <a:gd name="connsiteY6-2804" fmla="*/ 1743075 h 4250625"/>
                <a:gd name="connsiteX7-2805" fmla="*/ 1562100 w 4257100"/>
                <a:gd name="connsiteY7-2806" fmla="*/ 2362200 h 4250625"/>
                <a:gd name="connsiteX8-2807" fmla="*/ 2524125 w 4257100"/>
                <a:gd name="connsiteY8-2808" fmla="*/ 2162175 h 4250625"/>
                <a:gd name="connsiteX9-2809" fmla="*/ 2838450 w 4257100"/>
                <a:gd name="connsiteY9-2810" fmla="*/ 2228850 h 4250625"/>
                <a:gd name="connsiteX10-2811" fmla="*/ 4133850 w 4257100"/>
                <a:gd name="connsiteY10-2812" fmla="*/ 3181350 h 4250625"/>
                <a:gd name="connsiteX11-2813" fmla="*/ 3810000 w 4257100"/>
                <a:gd name="connsiteY11-2814" fmla="*/ 3562350 h 4250625"/>
                <a:gd name="connsiteX12-2815" fmla="*/ 3438525 w 4257100"/>
                <a:gd name="connsiteY12-2816" fmla="*/ 3829050 h 4250625"/>
                <a:gd name="connsiteX13-2817" fmla="*/ 3124200 w 4257100"/>
                <a:gd name="connsiteY13-2818" fmla="*/ 4114800 h 4250625"/>
                <a:gd name="connsiteX14-2819" fmla="*/ 2514600 w 4257100"/>
                <a:gd name="connsiteY14-2820" fmla="*/ 4114800 h 4250625"/>
                <a:gd name="connsiteX15-2821" fmla="*/ 2257425 w 4257100"/>
                <a:gd name="connsiteY15-2822" fmla="*/ 3695700 h 4250625"/>
                <a:gd name="connsiteX16-2823" fmla="*/ 1905000 w 4257100"/>
                <a:gd name="connsiteY16-2824" fmla="*/ 3421380 h 4250625"/>
                <a:gd name="connsiteX17-2825" fmla="*/ 1491615 w 4257100"/>
                <a:gd name="connsiteY17-2826" fmla="*/ 3133725 h 4250625"/>
                <a:gd name="connsiteX18-2827" fmla="*/ 1114425 w 4257100"/>
                <a:gd name="connsiteY18-2828" fmla="*/ 3019425 h 4250625"/>
                <a:gd name="connsiteX19-2829" fmla="*/ 933450 w 4257100"/>
                <a:gd name="connsiteY19-2830" fmla="*/ 2733675 h 4250625"/>
                <a:gd name="connsiteX20-2831" fmla="*/ 666750 w 4257100"/>
                <a:gd name="connsiteY20-2832" fmla="*/ 2543175 h 4250625"/>
                <a:gd name="connsiteX21-2833" fmla="*/ 581025 w 4257100"/>
                <a:gd name="connsiteY21-2834" fmla="*/ 2676525 h 4250625"/>
                <a:gd name="connsiteX22-2835" fmla="*/ 200025 w 4257100"/>
                <a:gd name="connsiteY22-2836" fmla="*/ 2457450 h 4250625"/>
                <a:gd name="connsiteX0-2837" fmla="*/ 0 w 4257100"/>
                <a:gd name="connsiteY0-2838" fmla="*/ 0 h 4250625"/>
                <a:gd name="connsiteX1-2839" fmla="*/ 1190625 w 4257100"/>
                <a:gd name="connsiteY1-2840" fmla="*/ 990600 h 4250625"/>
                <a:gd name="connsiteX2-2841" fmla="*/ 1095375 w 4257100"/>
                <a:gd name="connsiteY2-2842" fmla="*/ 1152525 h 4250625"/>
                <a:gd name="connsiteX3-2843" fmla="*/ 1371600 w 4257100"/>
                <a:gd name="connsiteY3-2844" fmla="*/ 1390650 h 4250625"/>
                <a:gd name="connsiteX4-2845" fmla="*/ 1276350 w 4257100"/>
                <a:gd name="connsiteY4-2846" fmla="*/ 1552575 h 4250625"/>
                <a:gd name="connsiteX5-2847" fmla="*/ 1590675 w 4257100"/>
                <a:gd name="connsiteY5-2848" fmla="*/ 1762125 h 4250625"/>
                <a:gd name="connsiteX6-2849" fmla="*/ 1885950 w 4257100"/>
                <a:gd name="connsiteY6-2850" fmla="*/ 1743075 h 4250625"/>
                <a:gd name="connsiteX7-2851" fmla="*/ 1562100 w 4257100"/>
                <a:gd name="connsiteY7-2852" fmla="*/ 2362200 h 4250625"/>
                <a:gd name="connsiteX8-2853" fmla="*/ 2524125 w 4257100"/>
                <a:gd name="connsiteY8-2854" fmla="*/ 2162175 h 4250625"/>
                <a:gd name="connsiteX9-2855" fmla="*/ 2838450 w 4257100"/>
                <a:gd name="connsiteY9-2856" fmla="*/ 2228850 h 4250625"/>
                <a:gd name="connsiteX10-2857" fmla="*/ 4133850 w 4257100"/>
                <a:gd name="connsiteY10-2858" fmla="*/ 3181350 h 4250625"/>
                <a:gd name="connsiteX11-2859" fmla="*/ 3810000 w 4257100"/>
                <a:gd name="connsiteY11-2860" fmla="*/ 3562350 h 4250625"/>
                <a:gd name="connsiteX12-2861" fmla="*/ 3438525 w 4257100"/>
                <a:gd name="connsiteY12-2862" fmla="*/ 3829050 h 4250625"/>
                <a:gd name="connsiteX13-2863" fmla="*/ 3124200 w 4257100"/>
                <a:gd name="connsiteY13-2864" fmla="*/ 4114800 h 4250625"/>
                <a:gd name="connsiteX14-2865" fmla="*/ 2514600 w 4257100"/>
                <a:gd name="connsiteY14-2866" fmla="*/ 4114800 h 4250625"/>
                <a:gd name="connsiteX15-2867" fmla="*/ 2257425 w 4257100"/>
                <a:gd name="connsiteY15-2868" fmla="*/ 3695700 h 4250625"/>
                <a:gd name="connsiteX16-2869" fmla="*/ 1905000 w 4257100"/>
                <a:gd name="connsiteY16-2870" fmla="*/ 3421380 h 4250625"/>
                <a:gd name="connsiteX17-2871" fmla="*/ 1491615 w 4257100"/>
                <a:gd name="connsiteY17-2872" fmla="*/ 3133725 h 4250625"/>
                <a:gd name="connsiteX18-2873" fmla="*/ 1114425 w 4257100"/>
                <a:gd name="connsiteY18-2874" fmla="*/ 3019425 h 4250625"/>
                <a:gd name="connsiteX19-2875" fmla="*/ 933450 w 4257100"/>
                <a:gd name="connsiteY19-2876" fmla="*/ 2733675 h 4250625"/>
                <a:gd name="connsiteX20-2877" fmla="*/ 666750 w 4257100"/>
                <a:gd name="connsiteY20-2878" fmla="*/ 2543175 h 4250625"/>
                <a:gd name="connsiteX21-2879" fmla="*/ 581025 w 4257100"/>
                <a:gd name="connsiteY21-2880" fmla="*/ 2676525 h 4250625"/>
                <a:gd name="connsiteX22-2881" fmla="*/ 200025 w 4257100"/>
                <a:gd name="connsiteY22-2882" fmla="*/ 2457450 h 4250625"/>
                <a:gd name="connsiteX0-2883" fmla="*/ 0 w 4257100"/>
                <a:gd name="connsiteY0-2884" fmla="*/ 0 h 4250625"/>
                <a:gd name="connsiteX1-2885" fmla="*/ 1190625 w 4257100"/>
                <a:gd name="connsiteY1-2886" fmla="*/ 990600 h 4250625"/>
                <a:gd name="connsiteX2-2887" fmla="*/ 1095375 w 4257100"/>
                <a:gd name="connsiteY2-2888" fmla="*/ 1152525 h 4250625"/>
                <a:gd name="connsiteX3-2889" fmla="*/ 1371600 w 4257100"/>
                <a:gd name="connsiteY3-2890" fmla="*/ 1390650 h 4250625"/>
                <a:gd name="connsiteX4-2891" fmla="*/ 1276350 w 4257100"/>
                <a:gd name="connsiteY4-2892" fmla="*/ 1552575 h 4250625"/>
                <a:gd name="connsiteX5-2893" fmla="*/ 1590675 w 4257100"/>
                <a:gd name="connsiteY5-2894" fmla="*/ 1762125 h 4250625"/>
                <a:gd name="connsiteX6-2895" fmla="*/ 1885950 w 4257100"/>
                <a:gd name="connsiteY6-2896" fmla="*/ 1743075 h 4250625"/>
                <a:gd name="connsiteX7-2897" fmla="*/ 1562100 w 4257100"/>
                <a:gd name="connsiteY7-2898" fmla="*/ 2362200 h 4250625"/>
                <a:gd name="connsiteX8-2899" fmla="*/ 2524125 w 4257100"/>
                <a:gd name="connsiteY8-2900" fmla="*/ 2162175 h 4250625"/>
                <a:gd name="connsiteX9-2901" fmla="*/ 2838450 w 4257100"/>
                <a:gd name="connsiteY9-2902" fmla="*/ 2228850 h 4250625"/>
                <a:gd name="connsiteX10-2903" fmla="*/ 4133850 w 4257100"/>
                <a:gd name="connsiteY10-2904" fmla="*/ 3181350 h 4250625"/>
                <a:gd name="connsiteX11-2905" fmla="*/ 3810000 w 4257100"/>
                <a:gd name="connsiteY11-2906" fmla="*/ 3562350 h 4250625"/>
                <a:gd name="connsiteX12-2907" fmla="*/ 3438525 w 4257100"/>
                <a:gd name="connsiteY12-2908" fmla="*/ 3829050 h 4250625"/>
                <a:gd name="connsiteX13-2909" fmla="*/ 3124200 w 4257100"/>
                <a:gd name="connsiteY13-2910" fmla="*/ 4114800 h 4250625"/>
                <a:gd name="connsiteX14-2911" fmla="*/ 2514600 w 4257100"/>
                <a:gd name="connsiteY14-2912" fmla="*/ 4114800 h 4250625"/>
                <a:gd name="connsiteX15-2913" fmla="*/ 2257425 w 4257100"/>
                <a:gd name="connsiteY15-2914" fmla="*/ 3695700 h 4250625"/>
                <a:gd name="connsiteX16-2915" fmla="*/ 1905000 w 4257100"/>
                <a:gd name="connsiteY16-2916" fmla="*/ 3421380 h 4250625"/>
                <a:gd name="connsiteX17-2917" fmla="*/ 1491615 w 4257100"/>
                <a:gd name="connsiteY17-2918" fmla="*/ 3133725 h 4250625"/>
                <a:gd name="connsiteX18-2919" fmla="*/ 1099185 w 4257100"/>
                <a:gd name="connsiteY18-2920" fmla="*/ 3011805 h 4250625"/>
                <a:gd name="connsiteX19-2921" fmla="*/ 933450 w 4257100"/>
                <a:gd name="connsiteY19-2922" fmla="*/ 2733675 h 4250625"/>
                <a:gd name="connsiteX20-2923" fmla="*/ 666750 w 4257100"/>
                <a:gd name="connsiteY20-2924" fmla="*/ 2543175 h 4250625"/>
                <a:gd name="connsiteX21-2925" fmla="*/ 581025 w 4257100"/>
                <a:gd name="connsiteY21-2926" fmla="*/ 2676525 h 4250625"/>
                <a:gd name="connsiteX22-2927" fmla="*/ 200025 w 4257100"/>
                <a:gd name="connsiteY22-2928" fmla="*/ 2457450 h 4250625"/>
                <a:gd name="connsiteX0-2929" fmla="*/ 0 w 4257100"/>
                <a:gd name="connsiteY0-2930" fmla="*/ 0 h 4250625"/>
                <a:gd name="connsiteX1-2931" fmla="*/ 1190625 w 4257100"/>
                <a:gd name="connsiteY1-2932" fmla="*/ 990600 h 4250625"/>
                <a:gd name="connsiteX2-2933" fmla="*/ 1095375 w 4257100"/>
                <a:gd name="connsiteY2-2934" fmla="*/ 1152525 h 4250625"/>
                <a:gd name="connsiteX3-2935" fmla="*/ 1371600 w 4257100"/>
                <a:gd name="connsiteY3-2936" fmla="*/ 1390650 h 4250625"/>
                <a:gd name="connsiteX4-2937" fmla="*/ 1276350 w 4257100"/>
                <a:gd name="connsiteY4-2938" fmla="*/ 1552575 h 4250625"/>
                <a:gd name="connsiteX5-2939" fmla="*/ 1590675 w 4257100"/>
                <a:gd name="connsiteY5-2940" fmla="*/ 1762125 h 4250625"/>
                <a:gd name="connsiteX6-2941" fmla="*/ 1885950 w 4257100"/>
                <a:gd name="connsiteY6-2942" fmla="*/ 1743075 h 4250625"/>
                <a:gd name="connsiteX7-2943" fmla="*/ 1584960 w 4257100"/>
                <a:gd name="connsiteY7-2944" fmla="*/ 2419350 h 4250625"/>
                <a:gd name="connsiteX8-2945" fmla="*/ 2524125 w 4257100"/>
                <a:gd name="connsiteY8-2946" fmla="*/ 2162175 h 4250625"/>
                <a:gd name="connsiteX9-2947" fmla="*/ 2838450 w 4257100"/>
                <a:gd name="connsiteY9-2948" fmla="*/ 2228850 h 4250625"/>
                <a:gd name="connsiteX10-2949" fmla="*/ 4133850 w 4257100"/>
                <a:gd name="connsiteY10-2950" fmla="*/ 3181350 h 4250625"/>
                <a:gd name="connsiteX11-2951" fmla="*/ 3810000 w 4257100"/>
                <a:gd name="connsiteY11-2952" fmla="*/ 3562350 h 4250625"/>
                <a:gd name="connsiteX12-2953" fmla="*/ 3438525 w 4257100"/>
                <a:gd name="connsiteY12-2954" fmla="*/ 3829050 h 4250625"/>
                <a:gd name="connsiteX13-2955" fmla="*/ 3124200 w 4257100"/>
                <a:gd name="connsiteY13-2956" fmla="*/ 4114800 h 4250625"/>
                <a:gd name="connsiteX14-2957" fmla="*/ 2514600 w 4257100"/>
                <a:gd name="connsiteY14-2958" fmla="*/ 4114800 h 4250625"/>
                <a:gd name="connsiteX15-2959" fmla="*/ 2257425 w 4257100"/>
                <a:gd name="connsiteY15-2960" fmla="*/ 3695700 h 4250625"/>
                <a:gd name="connsiteX16-2961" fmla="*/ 1905000 w 4257100"/>
                <a:gd name="connsiteY16-2962" fmla="*/ 3421380 h 4250625"/>
                <a:gd name="connsiteX17-2963" fmla="*/ 1491615 w 4257100"/>
                <a:gd name="connsiteY17-2964" fmla="*/ 3133725 h 4250625"/>
                <a:gd name="connsiteX18-2965" fmla="*/ 1099185 w 4257100"/>
                <a:gd name="connsiteY18-2966" fmla="*/ 3011805 h 4250625"/>
                <a:gd name="connsiteX19-2967" fmla="*/ 933450 w 4257100"/>
                <a:gd name="connsiteY19-2968" fmla="*/ 2733675 h 4250625"/>
                <a:gd name="connsiteX20-2969" fmla="*/ 666750 w 4257100"/>
                <a:gd name="connsiteY20-2970" fmla="*/ 2543175 h 4250625"/>
                <a:gd name="connsiteX21-2971" fmla="*/ 581025 w 4257100"/>
                <a:gd name="connsiteY21-2972" fmla="*/ 2676525 h 4250625"/>
                <a:gd name="connsiteX22-2973" fmla="*/ 200025 w 4257100"/>
                <a:gd name="connsiteY22-2974" fmla="*/ 2457450 h 4250625"/>
                <a:gd name="connsiteX0-2975" fmla="*/ 0 w 4257100"/>
                <a:gd name="connsiteY0-2976" fmla="*/ 0 h 4250625"/>
                <a:gd name="connsiteX1-2977" fmla="*/ 1190625 w 4257100"/>
                <a:gd name="connsiteY1-2978" fmla="*/ 990600 h 4250625"/>
                <a:gd name="connsiteX2-2979" fmla="*/ 1095375 w 4257100"/>
                <a:gd name="connsiteY2-2980" fmla="*/ 1152525 h 4250625"/>
                <a:gd name="connsiteX3-2981" fmla="*/ 1371600 w 4257100"/>
                <a:gd name="connsiteY3-2982" fmla="*/ 1390650 h 4250625"/>
                <a:gd name="connsiteX4-2983" fmla="*/ 1276350 w 4257100"/>
                <a:gd name="connsiteY4-2984" fmla="*/ 1552575 h 4250625"/>
                <a:gd name="connsiteX5-2985" fmla="*/ 1590675 w 4257100"/>
                <a:gd name="connsiteY5-2986" fmla="*/ 1762125 h 4250625"/>
                <a:gd name="connsiteX6-2987" fmla="*/ 1863090 w 4257100"/>
                <a:gd name="connsiteY6-2988" fmla="*/ 1735455 h 4250625"/>
                <a:gd name="connsiteX7-2989" fmla="*/ 1584960 w 4257100"/>
                <a:gd name="connsiteY7-2990" fmla="*/ 2419350 h 4250625"/>
                <a:gd name="connsiteX8-2991" fmla="*/ 2524125 w 4257100"/>
                <a:gd name="connsiteY8-2992" fmla="*/ 2162175 h 4250625"/>
                <a:gd name="connsiteX9-2993" fmla="*/ 2838450 w 4257100"/>
                <a:gd name="connsiteY9-2994" fmla="*/ 2228850 h 4250625"/>
                <a:gd name="connsiteX10-2995" fmla="*/ 4133850 w 4257100"/>
                <a:gd name="connsiteY10-2996" fmla="*/ 3181350 h 4250625"/>
                <a:gd name="connsiteX11-2997" fmla="*/ 3810000 w 4257100"/>
                <a:gd name="connsiteY11-2998" fmla="*/ 3562350 h 4250625"/>
                <a:gd name="connsiteX12-2999" fmla="*/ 3438525 w 4257100"/>
                <a:gd name="connsiteY12-3000" fmla="*/ 3829050 h 4250625"/>
                <a:gd name="connsiteX13-3001" fmla="*/ 3124200 w 4257100"/>
                <a:gd name="connsiteY13-3002" fmla="*/ 4114800 h 4250625"/>
                <a:gd name="connsiteX14-3003" fmla="*/ 2514600 w 4257100"/>
                <a:gd name="connsiteY14-3004" fmla="*/ 4114800 h 4250625"/>
                <a:gd name="connsiteX15-3005" fmla="*/ 2257425 w 4257100"/>
                <a:gd name="connsiteY15-3006" fmla="*/ 3695700 h 4250625"/>
                <a:gd name="connsiteX16-3007" fmla="*/ 1905000 w 4257100"/>
                <a:gd name="connsiteY16-3008" fmla="*/ 3421380 h 4250625"/>
                <a:gd name="connsiteX17-3009" fmla="*/ 1491615 w 4257100"/>
                <a:gd name="connsiteY17-3010" fmla="*/ 3133725 h 4250625"/>
                <a:gd name="connsiteX18-3011" fmla="*/ 1099185 w 4257100"/>
                <a:gd name="connsiteY18-3012" fmla="*/ 3011805 h 4250625"/>
                <a:gd name="connsiteX19-3013" fmla="*/ 933450 w 4257100"/>
                <a:gd name="connsiteY19-3014" fmla="*/ 2733675 h 4250625"/>
                <a:gd name="connsiteX20-3015" fmla="*/ 666750 w 4257100"/>
                <a:gd name="connsiteY20-3016" fmla="*/ 2543175 h 4250625"/>
                <a:gd name="connsiteX21-3017" fmla="*/ 581025 w 4257100"/>
                <a:gd name="connsiteY21-3018" fmla="*/ 2676525 h 4250625"/>
                <a:gd name="connsiteX22-3019" fmla="*/ 200025 w 4257100"/>
                <a:gd name="connsiteY22-3020" fmla="*/ 2457450 h 4250625"/>
                <a:gd name="connsiteX0-3021" fmla="*/ 0 w 4257100"/>
                <a:gd name="connsiteY0-3022" fmla="*/ 0 h 4250625"/>
                <a:gd name="connsiteX1-3023" fmla="*/ 1190625 w 4257100"/>
                <a:gd name="connsiteY1-3024" fmla="*/ 990600 h 4250625"/>
                <a:gd name="connsiteX2-3025" fmla="*/ 1095375 w 4257100"/>
                <a:gd name="connsiteY2-3026" fmla="*/ 1152525 h 4250625"/>
                <a:gd name="connsiteX3-3027" fmla="*/ 1371600 w 4257100"/>
                <a:gd name="connsiteY3-3028" fmla="*/ 1390650 h 4250625"/>
                <a:gd name="connsiteX4-3029" fmla="*/ 1276350 w 4257100"/>
                <a:gd name="connsiteY4-3030" fmla="*/ 1552575 h 4250625"/>
                <a:gd name="connsiteX5-3031" fmla="*/ 1590675 w 4257100"/>
                <a:gd name="connsiteY5-3032" fmla="*/ 1762125 h 4250625"/>
                <a:gd name="connsiteX6-3033" fmla="*/ 1863090 w 4257100"/>
                <a:gd name="connsiteY6-3034" fmla="*/ 1735455 h 4250625"/>
                <a:gd name="connsiteX7-3035" fmla="*/ 1584960 w 4257100"/>
                <a:gd name="connsiteY7-3036" fmla="*/ 2419350 h 4250625"/>
                <a:gd name="connsiteX8-3037" fmla="*/ 2524125 w 4257100"/>
                <a:gd name="connsiteY8-3038" fmla="*/ 2162175 h 4250625"/>
                <a:gd name="connsiteX9-3039" fmla="*/ 2838450 w 4257100"/>
                <a:gd name="connsiteY9-3040" fmla="*/ 2228850 h 4250625"/>
                <a:gd name="connsiteX10-3041" fmla="*/ 4133850 w 4257100"/>
                <a:gd name="connsiteY10-3042" fmla="*/ 3181350 h 4250625"/>
                <a:gd name="connsiteX11-3043" fmla="*/ 3810000 w 4257100"/>
                <a:gd name="connsiteY11-3044" fmla="*/ 3562350 h 4250625"/>
                <a:gd name="connsiteX12-3045" fmla="*/ 3438525 w 4257100"/>
                <a:gd name="connsiteY12-3046" fmla="*/ 3829050 h 4250625"/>
                <a:gd name="connsiteX13-3047" fmla="*/ 3124200 w 4257100"/>
                <a:gd name="connsiteY13-3048" fmla="*/ 4114800 h 4250625"/>
                <a:gd name="connsiteX14-3049" fmla="*/ 2514600 w 4257100"/>
                <a:gd name="connsiteY14-3050" fmla="*/ 4114800 h 4250625"/>
                <a:gd name="connsiteX15-3051" fmla="*/ 2257425 w 4257100"/>
                <a:gd name="connsiteY15-3052" fmla="*/ 3695700 h 4250625"/>
                <a:gd name="connsiteX16-3053" fmla="*/ 1905000 w 4257100"/>
                <a:gd name="connsiteY16-3054" fmla="*/ 3421380 h 4250625"/>
                <a:gd name="connsiteX17-3055" fmla="*/ 1491615 w 4257100"/>
                <a:gd name="connsiteY17-3056" fmla="*/ 3133725 h 4250625"/>
                <a:gd name="connsiteX18-3057" fmla="*/ 1099185 w 4257100"/>
                <a:gd name="connsiteY18-3058" fmla="*/ 3011805 h 4250625"/>
                <a:gd name="connsiteX19-3059" fmla="*/ 933450 w 4257100"/>
                <a:gd name="connsiteY19-3060" fmla="*/ 2733675 h 4250625"/>
                <a:gd name="connsiteX20-3061" fmla="*/ 666750 w 4257100"/>
                <a:gd name="connsiteY20-3062" fmla="*/ 2543175 h 4250625"/>
                <a:gd name="connsiteX21-3063" fmla="*/ 581025 w 4257100"/>
                <a:gd name="connsiteY21-3064" fmla="*/ 2676525 h 4250625"/>
                <a:gd name="connsiteX22-3065" fmla="*/ 200025 w 4257100"/>
                <a:gd name="connsiteY22-3066" fmla="*/ 2457450 h 4250625"/>
                <a:gd name="connsiteX0-3067" fmla="*/ 0 w 4257100"/>
                <a:gd name="connsiteY0-3068" fmla="*/ 0 h 4250625"/>
                <a:gd name="connsiteX1-3069" fmla="*/ 1190625 w 4257100"/>
                <a:gd name="connsiteY1-3070" fmla="*/ 990600 h 4250625"/>
                <a:gd name="connsiteX2-3071" fmla="*/ 1095375 w 4257100"/>
                <a:gd name="connsiteY2-3072" fmla="*/ 1152525 h 4250625"/>
                <a:gd name="connsiteX3-3073" fmla="*/ 1371600 w 4257100"/>
                <a:gd name="connsiteY3-3074" fmla="*/ 1390650 h 4250625"/>
                <a:gd name="connsiteX4-3075" fmla="*/ 1276350 w 4257100"/>
                <a:gd name="connsiteY4-3076" fmla="*/ 1552575 h 4250625"/>
                <a:gd name="connsiteX5-3077" fmla="*/ 1590675 w 4257100"/>
                <a:gd name="connsiteY5-3078" fmla="*/ 1762125 h 4250625"/>
                <a:gd name="connsiteX6-3079" fmla="*/ 1863090 w 4257100"/>
                <a:gd name="connsiteY6-3080" fmla="*/ 1735455 h 4250625"/>
                <a:gd name="connsiteX7-3081" fmla="*/ 1584960 w 4257100"/>
                <a:gd name="connsiteY7-3082" fmla="*/ 2419350 h 4250625"/>
                <a:gd name="connsiteX8-3083" fmla="*/ 2524125 w 4257100"/>
                <a:gd name="connsiteY8-3084" fmla="*/ 2162175 h 4250625"/>
                <a:gd name="connsiteX9-3085" fmla="*/ 2838450 w 4257100"/>
                <a:gd name="connsiteY9-3086" fmla="*/ 2228850 h 4250625"/>
                <a:gd name="connsiteX10-3087" fmla="*/ 4133850 w 4257100"/>
                <a:gd name="connsiteY10-3088" fmla="*/ 3181350 h 4250625"/>
                <a:gd name="connsiteX11-3089" fmla="*/ 3810000 w 4257100"/>
                <a:gd name="connsiteY11-3090" fmla="*/ 3562350 h 4250625"/>
                <a:gd name="connsiteX12-3091" fmla="*/ 3438525 w 4257100"/>
                <a:gd name="connsiteY12-3092" fmla="*/ 3829050 h 4250625"/>
                <a:gd name="connsiteX13-3093" fmla="*/ 3124200 w 4257100"/>
                <a:gd name="connsiteY13-3094" fmla="*/ 4114800 h 4250625"/>
                <a:gd name="connsiteX14-3095" fmla="*/ 2514600 w 4257100"/>
                <a:gd name="connsiteY14-3096" fmla="*/ 4114800 h 4250625"/>
                <a:gd name="connsiteX15-3097" fmla="*/ 2257425 w 4257100"/>
                <a:gd name="connsiteY15-3098" fmla="*/ 3695700 h 4250625"/>
                <a:gd name="connsiteX16-3099" fmla="*/ 1905000 w 4257100"/>
                <a:gd name="connsiteY16-3100" fmla="*/ 3421380 h 4250625"/>
                <a:gd name="connsiteX17-3101" fmla="*/ 1491615 w 4257100"/>
                <a:gd name="connsiteY17-3102" fmla="*/ 3133725 h 4250625"/>
                <a:gd name="connsiteX18-3103" fmla="*/ 1099185 w 4257100"/>
                <a:gd name="connsiteY18-3104" fmla="*/ 3011805 h 4250625"/>
                <a:gd name="connsiteX19-3105" fmla="*/ 933450 w 4257100"/>
                <a:gd name="connsiteY19-3106" fmla="*/ 2733675 h 4250625"/>
                <a:gd name="connsiteX20-3107" fmla="*/ 666750 w 4257100"/>
                <a:gd name="connsiteY20-3108" fmla="*/ 2543175 h 4250625"/>
                <a:gd name="connsiteX21-3109" fmla="*/ 581025 w 4257100"/>
                <a:gd name="connsiteY21-3110" fmla="*/ 2676525 h 4250625"/>
                <a:gd name="connsiteX22-3111" fmla="*/ 200025 w 4257100"/>
                <a:gd name="connsiteY22-3112" fmla="*/ 2457450 h 4250625"/>
                <a:gd name="connsiteX0-3113" fmla="*/ 0 w 4257100"/>
                <a:gd name="connsiteY0-3114" fmla="*/ 0 h 4250625"/>
                <a:gd name="connsiteX1-3115" fmla="*/ 1190625 w 4257100"/>
                <a:gd name="connsiteY1-3116" fmla="*/ 990600 h 4250625"/>
                <a:gd name="connsiteX2-3117" fmla="*/ 1095375 w 4257100"/>
                <a:gd name="connsiteY2-3118" fmla="*/ 1152525 h 4250625"/>
                <a:gd name="connsiteX3-3119" fmla="*/ 1371600 w 4257100"/>
                <a:gd name="connsiteY3-3120" fmla="*/ 1390650 h 4250625"/>
                <a:gd name="connsiteX4-3121" fmla="*/ 1276350 w 4257100"/>
                <a:gd name="connsiteY4-3122" fmla="*/ 1552575 h 4250625"/>
                <a:gd name="connsiteX5-3123" fmla="*/ 1590675 w 4257100"/>
                <a:gd name="connsiteY5-3124" fmla="*/ 1762125 h 4250625"/>
                <a:gd name="connsiteX6-3125" fmla="*/ 1863090 w 4257100"/>
                <a:gd name="connsiteY6-3126" fmla="*/ 1735455 h 4250625"/>
                <a:gd name="connsiteX7-3127" fmla="*/ 1584960 w 4257100"/>
                <a:gd name="connsiteY7-3128" fmla="*/ 2419350 h 4250625"/>
                <a:gd name="connsiteX8-3129" fmla="*/ 2524125 w 4257100"/>
                <a:gd name="connsiteY8-3130" fmla="*/ 2162175 h 4250625"/>
                <a:gd name="connsiteX9-3131" fmla="*/ 2838450 w 4257100"/>
                <a:gd name="connsiteY9-3132" fmla="*/ 2228850 h 4250625"/>
                <a:gd name="connsiteX10-3133" fmla="*/ 4133850 w 4257100"/>
                <a:gd name="connsiteY10-3134" fmla="*/ 3181350 h 4250625"/>
                <a:gd name="connsiteX11-3135" fmla="*/ 3810000 w 4257100"/>
                <a:gd name="connsiteY11-3136" fmla="*/ 3562350 h 4250625"/>
                <a:gd name="connsiteX12-3137" fmla="*/ 3438525 w 4257100"/>
                <a:gd name="connsiteY12-3138" fmla="*/ 3829050 h 4250625"/>
                <a:gd name="connsiteX13-3139" fmla="*/ 3124200 w 4257100"/>
                <a:gd name="connsiteY13-3140" fmla="*/ 4114800 h 4250625"/>
                <a:gd name="connsiteX14-3141" fmla="*/ 2514600 w 4257100"/>
                <a:gd name="connsiteY14-3142" fmla="*/ 4114800 h 4250625"/>
                <a:gd name="connsiteX15-3143" fmla="*/ 2257425 w 4257100"/>
                <a:gd name="connsiteY15-3144" fmla="*/ 3695700 h 4250625"/>
                <a:gd name="connsiteX16-3145" fmla="*/ 1905000 w 4257100"/>
                <a:gd name="connsiteY16-3146" fmla="*/ 3421380 h 4250625"/>
                <a:gd name="connsiteX17-3147" fmla="*/ 1491615 w 4257100"/>
                <a:gd name="connsiteY17-3148" fmla="*/ 3133725 h 4250625"/>
                <a:gd name="connsiteX18-3149" fmla="*/ 1099185 w 4257100"/>
                <a:gd name="connsiteY18-3150" fmla="*/ 3011805 h 4250625"/>
                <a:gd name="connsiteX19-3151" fmla="*/ 933450 w 4257100"/>
                <a:gd name="connsiteY19-3152" fmla="*/ 2733675 h 4250625"/>
                <a:gd name="connsiteX20-3153" fmla="*/ 666750 w 4257100"/>
                <a:gd name="connsiteY20-3154" fmla="*/ 2543175 h 4250625"/>
                <a:gd name="connsiteX21-3155" fmla="*/ 581025 w 4257100"/>
                <a:gd name="connsiteY21-3156" fmla="*/ 2676525 h 4250625"/>
                <a:gd name="connsiteX22-3157" fmla="*/ 200025 w 4257100"/>
                <a:gd name="connsiteY22-3158" fmla="*/ 2457450 h 4250625"/>
                <a:gd name="connsiteX0-3159" fmla="*/ 0 w 4257100"/>
                <a:gd name="connsiteY0-3160" fmla="*/ 0 h 4250625"/>
                <a:gd name="connsiteX1-3161" fmla="*/ 1190625 w 4257100"/>
                <a:gd name="connsiteY1-3162" fmla="*/ 990600 h 4250625"/>
                <a:gd name="connsiteX2-3163" fmla="*/ 1095375 w 4257100"/>
                <a:gd name="connsiteY2-3164" fmla="*/ 1152525 h 4250625"/>
                <a:gd name="connsiteX3-3165" fmla="*/ 1371600 w 4257100"/>
                <a:gd name="connsiteY3-3166" fmla="*/ 1390650 h 4250625"/>
                <a:gd name="connsiteX4-3167" fmla="*/ 1276350 w 4257100"/>
                <a:gd name="connsiteY4-3168" fmla="*/ 1552575 h 4250625"/>
                <a:gd name="connsiteX5-3169" fmla="*/ 1590675 w 4257100"/>
                <a:gd name="connsiteY5-3170" fmla="*/ 1762125 h 4250625"/>
                <a:gd name="connsiteX6-3171" fmla="*/ 1863090 w 4257100"/>
                <a:gd name="connsiteY6-3172" fmla="*/ 1735455 h 4250625"/>
                <a:gd name="connsiteX7-3173" fmla="*/ 1584960 w 4257100"/>
                <a:gd name="connsiteY7-3174" fmla="*/ 2419350 h 4250625"/>
                <a:gd name="connsiteX8-3175" fmla="*/ 2493645 w 4257100"/>
                <a:gd name="connsiteY8-3176" fmla="*/ 2150745 h 4250625"/>
                <a:gd name="connsiteX9-3177" fmla="*/ 2838450 w 4257100"/>
                <a:gd name="connsiteY9-3178" fmla="*/ 2228850 h 4250625"/>
                <a:gd name="connsiteX10-3179" fmla="*/ 4133850 w 4257100"/>
                <a:gd name="connsiteY10-3180" fmla="*/ 3181350 h 4250625"/>
                <a:gd name="connsiteX11-3181" fmla="*/ 3810000 w 4257100"/>
                <a:gd name="connsiteY11-3182" fmla="*/ 3562350 h 4250625"/>
                <a:gd name="connsiteX12-3183" fmla="*/ 3438525 w 4257100"/>
                <a:gd name="connsiteY12-3184" fmla="*/ 3829050 h 4250625"/>
                <a:gd name="connsiteX13-3185" fmla="*/ 3124200 w 4257100"/>
                <a:gd name="connsiteY13-3186" fmla="*/ 4114800 h 4250625"/>
                <a:gd name="connsiteX14-3187" fmla="*/ 2514600 w 4257100"/>
                <a:gd name="connsiteY14-3188" fmla="*/ 4114800 h 4250625"/>
                <a:gd name="connsiteX15-3189" fmla="*/ 2257425 w 4257100"/>
                <a:gd name="connsiteY15-3190" fmla="*/ 3695700 h 4250625"/>
                <a:gd name="connsiteX16-3191" fmla="*/ 1905000 w 4257100"/>
                <a:gd name="connsiteY16-3192" fmla="*/ 3421380 h 4250625"/>
                <a:gd name="connsiteX17-3193" fmla="*/ 1491615 w 4257100"/>
                <a:gd name="connsiteY17-3194" fmla="*/ 3133725 h 4250625"/>
                <a:gd name="connsiteX18-3195" fmla="*/ 1099185 w 4257100"/>
                <a:gd name="connsiteY18-3196" fmla="*/ 3011805 h 4250625"/>
                <a:gd name="connsiteX19-3197" fmla="*/ 933450 w 4257100"/>
                <a:gd name="connsiteY19-3198" fmla="*/ 2733675 h 4250625"/>
                <a:gd name="connsiteX20-3199" fmla="*/ 666750 w 4257100"/>
                <a:gd name="connsiteY20-3200" fmla="*/ 2543175 h 4250625"/>
                <a:gd name="connsiteX21-3201" fmla="*/ 581025 w 4257100"/>
                <a:gd name="connsiteY21-3202" fmla="*/ 2676525 h 4250625"/>
                <a:gd name="connsiteX22-3203" fmla="*/ 200025 w 4257100"/>
                <a:gd name="connsiteY22-3204" fmla="*/ 2457450 h 4250625"/>
                <a:gd name="connsiteX0-3205" fmla="*/ 0 w 4257100"/>
                <a:gd name="connsiteY0-3206" fmla="*/ 0 h 4250625"/>
                <a:gd name="connsiteX1-3207" fmla="*/ 1190625 w 4257100"/>
                <a:gd name="connsiteY1-3208" fmla="*/ 990600 h 4250625"/>
                <a:gd name="connsiteX2-3209" fmla="*/ 1095375 w 4257100"/>
                <a:gd name="connsiteY2-3210" fmla="*/ 1152525 h 4250625"/>
                <a:gd name="connsiteX3-3211" fmla="*/ 1371600 w 4257100"/>
                <a:gd name="connsiteY3-3212" fmla="*/ 1390650 h 4250625"/>
                <a:gd name="connsiteX4-3213" fmla="*/ 1276350 w 4257100"/>
                <a:gd name="connsiteY4-3214" fmla="*/ 1552575 h 4250625"/>
                <a:gd name="connsiteX5-3215" fmla="*/ 1590675 w 4257100"/>
                <a:gd name="connsiteY5-3216" fmla="*/ 1762125 h 4250625"/>
                <a:gd name="connsiteX6-3217" fmla="*/ 1863090 w 4257100"/>
                <a:gd name="connsiteY6-3218" fmla="*/ 1735455 h 4250625"/>
                <a:gd name="connsiteX7-3219" fmla="*/ 1584960 w 4257100"/>
                <a:gd name="connsiteY7-3220" fmla="*/ 2419350 h 4250625"/>
                <a:gd name="connsiteX8-3221" fmla="*/ 2493645 w 4257100"/>
                <a:gd name="connsiteY8-3222" fmla="*/ 2150745 h 4250625"/>
                <a:gd name="connsiteX9-3223" fmla="*/ 2838450 w 4257100"/>
                <a:gd name="connsiteY9-3224" fmla="*/ 2228850 h 4250625"/>
                <a:gd name="connsiteX10-3225" fmla="*/ 4133850 w 4257100"/>
                <a:gd name="connsiteY10-3226" fmla="*/ 3181350 h 4250625"/>
                <a:gd name="connsiteX11-3227" fmla="*/ 3810000 w 4257100"/>
                <a:gd name="connsiteY11-3228" fmla="*/ 3562350 h 4250625"/>
                <a:gd name="connsiteX12-3229" fmla="*/ 3438525 w 4257100"/>
                <a:gd name="connsiteY12-3230" fmla="*/ 3829050 h 4250625"/>
                <a:gd name="connsiteX13-3231" fmla="*/ 3124200 w 4257100"/>
                <a:gd name="connsiteY13-3232" fmla="*/ 4114800 h 4250625"/>
                <a:gd name="connsiteX14-3233" fmla="*/ 2514600 w 4257100"/>
                <a:gd name="connsiteY14-3234" fmla="*/ 4114800 h 4250625"/>
                <a:gd name="connsiteX15-3235" fmla="*/ 2257425 w 4257100"/>
                <a:gd name="connsiteY15-3236" fmla="*/ 3695700 h 4250625"/>
                <a:gd name="connsiteX16-3237" fmla="*/ 1905000 w 4257100"/>
                <a:gd name="connsiteY16-3238" fmla="*/ 3421380 h 4250625"/>
                <a:gd name="connsiteX17-3239" fmla="*/ 1491615 w 4257100"/>
                <a:gd name="connsiteY17-3240" fmla="*/ 3133725 h 4250625"/>
                <a:gd name="connsiteX18-3241" fmla="*/ 1099185 w 4257100"/>
                <a:gd name="connsiteY18-3242" fmla="*/ 3011805 h 4250625"/>
                <a:gd name="connsiteX19-3243" fmla="*/ 933450 w 4257100"/>
                <a:gd name="connsiteY19-3244" fmla="*/ 2733675 h 4250625"/>
                <a:gd name="connsiteX20-3245" fmla="*/ 666750 w 4257100"/>
                <a:gd name="connsiteY20-3246" fmla="*/ 2543175 h 4250625"/>
                <a:gd name="connsiteX21-3247" fmla="*/ 581025 w 4257100"/>
                <a:gd name="connsiteY21-3248" fmla="*/ 2676525 h 4250625"/>
                <a:gd name="connsiteX22-3249" fmla="*/ 200025 w 4257100"/>
                <a:gd name="connsiteY22-3250" fmla="*/ 2457450 h 4250625"/>
                <a:gd name="connsiteX0-3251" fmla="*/ 0 w 4257100"/>
                <a:gd name="connsiteY0-3252" fmla="*/ 0 h 4250625"/>
                <a:gd name="connsiteX1-3253" fmla="*/ 1190625 w 4257100"/>
                <a:gd name="connsiteY1-3254" fmla="*/ 990600 h 4250625"/>
                <a:gd name="connsiteX2-3255" fmla="*/ 1095375 w 4257100"/>
                <a:gd name="connsiteY2-3256" fmla="*/ 1152525 h 4250625"/>
                <a:gd name="connsiteX3-3257" fmla="*/ 1371600 w 4257100"/>
                <a:gd name="connsiteY3-3258" fmla="*/ 1390650 h 4250625"/>
                <a:gd name="connsiteX4-3259" fmla="*/ 1276350 w 4257100"/>
                <a:gd name="connsiteY4-3260" fmla="*/ 1552575 h 4250625"/>
                <a:gd name="connsiteX5-3261" fmla="*/ 1590675 w 4257100"/>
                <a:gd name="connsiteY5-3262" fmla="*/ 1762125 h 4250625"/>
                <a:gd name="connsiteX6-3263" fmla="*/ 1863090 w 4257100"/>
                <a:gd name="connsiteY6-3264" fmla="*/ 1735455 h 4250625"/>
                <a:gd name="connsiteX7-3265" fmla="*/ 1584960 w 4257100"/>
                <a:gd name="connsiteY7-3266" fmla="*/ 2419350 h 4250625"/>
                <a:gd name="connsiteX8-3267" fmla="*/ 2493645 w 4257100"/>
                <a:gd name="connsiteY8-3268" fmla="*/ 2150745 h 4250625"/>
                <a:gd name="connsiteX9-3269" fmla="*/ 2838450 w 4257100"/>
                <a:gd name="connsiteY9-3270" fmla="*/ 2228850 h 4250625"/>
                <a:gd name="connsiteX10-3271" fmla="*/ 4133850 w 4257100"/>
                <a:gd name="connsiteY10-3272" fmla="*/ 3181350 h 4250625"/>
                <a:gd name="connsiteX11-3273" fmla="*/ 3810000 w 4257100"/>
                <a:gd name="connsiteY11-3274" fmla="*/ 3562350 h 4250625"/>
                <a:gd name="connsiteX12-3275" fmla="*/ 3438525 w 4257100"/>
                <a:gd name="connsiteY12-3276" fmla="*/ 3829050 h 4250625"/>
                <a:gd name="connsiteX13-3277" fmla="*/ 3124200 w 4257100"/>
                <a:gd name="connsiteY13-3278" fmla="*/ 4114800 h 4250625"/>
                <a:gd name="connsiteX14-3279" fmla="*/ 2514600 w 4257100"/>
                <a:gd name="connsiteY14-3280" fmla="*/ 4114800 h 4250625"/>
                <a:gd name="connsiteX15-3281" fmla="*/ 2257425 w 4257100"/>
                <a:gd name="connsiteY15-3282" fmla="*/ 3695700 h 4250625"/>
                <a:gd name="connsiteX16-3283" fmla="*/ 1905000 w 4257100"/>
                <a:gd name="connsiteY16-3284" fmla="*/ 3421380 h 4250625"/>
                <a:gd name="connsiteX17-3285" fmla="*/ 1491615 w 4257100"/>
                <a:gd name="connsiteY17-3286" fmla="*/ 3133725 h 4250625"/>
                <a:gd name="connsiteX18-3287" fmla="*/ 1099185 w 4257100"/>
                <a:gd name="connsiteY18-3288" fmla="*/ 3011805 h 4250625"/>
                <a:gd name="connsiteX19-3289" fmla="*/ 933450 w 4257100"/>
                <a:gd name="connsiteY19-3290" fmla="*/ 2733675 h 4250625"/>
                <a:gd name="connsiteX20-3291" fmla="*/ 666750 w 4257100"/>
                <a:gd name="connsiteY20-3292" fmla="*/ 2543175 h 4250625"/>
                <a:gd name="connsiteX21-3293" fmla="*/ 581025 w 4257100"/>
                <a:gd name="connsiteY21-3294" fmla="*/ 2676525 h 4250625"/>
                <a:gd name="connsiteX22-3295" fmla="*/ 200025 w 4257100"/>
                <a:gd name="connsiteY22-3296" fmla="*/ 2457450 h 4250625"/>
                <a:gd name="connsiteX0-3297" fmla="*/ 0 w 4257100"/>
                <a:gd name="connsiteY0-3298" fmla="*/ 0 h 4250625"/>
                <a:gd name="connsiteX1-3299" fmla="*/ 1190625 w 4257100"/>
                <a:gd name="connsiteY1-3300" fmla="*/ 990600 h 4250625"/>
                <a:gd name="connsiteX2-3301" fmla="*/ 1095375 w 4257100"/>
                <a:gd name="connsiteY2-3302" fmla="*/ 1152525 h 4250625"/>
                <a:gd name="connsiteX3-3303" fmla="*/ 1371600 w 4257100"/>
                <a:gd name="connsiteY3-3304" fmla="*/ 1390650 h 4250625"/>
                <a:gd name="connsiteX4-3305" fmla="*/ 1276350 w 4257100"/>
                <a:gd name="connsiteY4-3306" fmla="*/ 1552575 h 4250625"/>
                <a:gd name="connsiteX5-3307" fmla="*/ 1590675 w 4257100"/>
                <a:gd name="connsiteY5-3308" fmla="*/ 1762125 h 4250625"/>
                <a:gd name="connsiteX6-3309" fmla="*/ 1863090 w 4257100"/>
                <a:gd name="connsiteY6-3310" fmla="*/ 1735455 h 4250625"/>
                <a:gd name="connsiteX7-3311" fmla="*/ 1584960 w 4257100"/>
                <a:gd name="connsiteY7-3312" fmla="*/ 2419350 h 4250625"/>
                <a:gd name="connsiteX8-3313" fmla="*/ 2493645 w 4257100"/>
                <a:gd name="connsiteY8-3314" fmla="*/ 2150745 h 4250625"/>
                <a:gd name="connsiteX9-3315" fmla="*/ 2838450 w 4257100"/>
                <a:gd name="connsiteY9-3316" fmla="*/ 2228850 h 4250625"/>
                <a:gd name="connsiteX10-3317" fmla="*/ 4133850 w 4257100"/>
                <a:gd name="connsiteY10-3318" fmla="*/ 3181350 h 4250625"/>
                <a:gd name="connsiteX11-3319" fmla="*/ 3810000 w 4257100"/>
                <a:gd name="connsiteY11-3320" fmla="*/ 3562350 h 4250625"/>
                <a:gd name="connsiteX12-3321" fmla="*/ 3438525 w 4257100"/>
                <a:gd name="connsiteY12-3322" fmla="*/ 3829050 h 4250625"/>
                <a:gd name="connsiteX13-3323" fmla="*/ 3124200 w 4257100"/>
                <a:gd name="connsiteY13-3324" fmla="*/ 4114800 h 4250625"/>
                <a:gd name="connsiteX14-3325" fmla="*/ 2514600 w 4257100"/>
                <a:gd name="connsiteY14-3326" fmla="*/ 4114800 h 4250625"/>
                <a:gd name="connsiteX15-3327" fmla="*/ 2257425 w 4257100"/>
                <a:gd name="connsiteY15-3328" fmla="*/ 3695700 h 4250625"/>
                <a:gd name="connsiteX16-3329" fmla="*/ 1905000 w 4257100"/>
                <a:gd name="connsiteY16-3330" fmla="*/ 3421380 h 4250625"/>
                <a:gd name="connsiteX17-3331" fmla="*/ 1491615 w 4257100"/>
                <a:gd name="connsiteY17-3332" fmla="*/ 3133725 h 4250625"/>
                <a:gd name="connsiteX18-3333" fmla="*/ 1099185 w 4257100"/>
                <a:gd name="connsiteY18-3334" fmla="*/ 3011805 h 4250625"/>
                <a:gd name="connsiteX19-3335" fmla="*/ 933450 w 4257100"/>
                <a:gd name="connsiteY19-3336" fmla="*/ 2733675 h 4250625"/>
                <a:gd name="connsiteX20-3337" fmla="*/ 666750 w 4257100"/>
                <a:gd name="connsiteY20-3338" fmla="*/ 2543175 h 4250625"/>
                <a:gd name="connsiteX21-3339" fmla="*/ 581025 w 4257100"/>
                <a:gd name="connsiteY21-3340" fmla="*/ 2676525 h 4250625"/>
                <a:gd name="connsiteX22-3341" fmla="*/ 200025 w 4257100"/>
                <a:gd name="connsiteY22-3342" fmla="*/ 2457450 h 4250625"/>
                <a:gd name="connsiteX0-3343" fmla="*/ 0 w 4319488"/>
                <a:gd name="connsiteY0-3344" fmla="*/ 0 h 4250625"/>
                <a:gd name="connsiteX1-3345" fmla="*/ 1190625 w 4319488"/>
                <a:gd name="connsiteY1-3346" fmla="*/ 990600 h 4250625"/>
                <a:gd name="connsiteX2-3347" fmla="*/ 1095375 w 4319488"/>
                <a:gd name="connsiteY2-3348" fmla="*/ 1152525 h 4250625"/>
                <a:gd name="connsiteX3-3349" fmla="*/ 1371600 w 4319488"/>
                <a:gd name="connsiteY3-3350" fmla="*/ 1390650 h 4250625"/>
                <a:gd name="connsiteX4-3351" fmla="*/ 1276350 w 4319488"/>
                <a:gd name="connsiteY4-3352" fmla="*/ 1552575 h 4250625"/>
                <a:gd name="connsiteX5-3353" fmla="*/ 1590675 w 4319488"/>
                <a:gd name="connsiteY5-3354" fmla="*/ 1762125 h 4250625"/>
                <a:gd name="connsiteX6-3355" fmla="*/ 1863090 w 4319488"/>
                <a:gd name="connsiteY6-3356" fmla="*/ 1735455 h 4250625"/>
                <a:gd name="connsiteX7-3357" fmla="*/ 1584960 w 4319488"/>
                <a:gd name="connsiteY7-3358" fmla="*/ 2419350 h 4250625"/>
                <a:gd name="connsiteX8-3359" fmla="*/ 2493645 w 4319488"/>
                <a:gd name="connsiteY8-3360" fmla="*/ 2150745 h 4250625"/>
                <a:gd name="connsiteX9-3361" fmla="*/ 2838450 w 4319488"/>
                <a:gd name="connsiteY9-3362" fmla="*/ 2228850 h 4250625"/>
                <a:gd name="connsiteX10-3363" fmla="*/ 4210050 w 4319488"/>
                <a:gd name="connsiteY10-3364" fmla="*/ 3192780 h 4250625"/>
                <a:gd name="connsiteX11-3365" fmla="*/ 3810000 w 4319488"/>
                <a:gd name="connsiteY11-3366" fmla="*/ 3562350 h 4250625"/>
                <a:gd name="connsiteX12-3367" fmla="*/ 3438525 w 4319488"/>
                <a:gd name="connsiteY12-3368" fmla="*/ 3829050 h 4250625"/>
                <a:gd name="connsiteX13-3369" fmla="*/ 3124200 w 4319488"/>
                <a:gd name="connsiteY13-3370" fmla="*/ 4114800 h 4250625"/>
                <a:gd name="connsiteX14-3371" fmla="*/ 2514600 w 4319488"/>
                <a:gd name="connsiteY14-3372" fmla="*/ 4114800 h 4250625"/>
                <a:gd name="connsiteX15-3373" fmla="*/ 2257425 w 4319488"/>
                <a:gd name="connsiteY15-3374" fmla="*/ 3695700 h 4250625"/>
                <a:gd name="connsiteX16-3375" fmla="*/ 1905000 w 4319488"/>
                <a:gd name="connsiteY16-3376" fmla="*/ 3421380 h 4250625"/>
                <a:gd name="connsiteX17-3377" fmla="*/ 1491615 w 4319488"/>
                <a:gd name="connsiteY17-3378" fmla="*/ 3133725 h 4250625"/>
                <a:gd name="connsiteX18-3379" fmla="*/ 1099185 w 4319488"/>
                <a:gd name="connsiteY18-3380" fmla="*/ 3011805 h 4250625"/>
                <a:gd name="connsiteX19-3381" fmla="*/ 933450 w 4319488"/>
                <a:gd name="connsiteY19-3382" fmla="*/ 2733675 h 4250625"/>
                <a:gd name="connsiteX20-3383" fmla="*/ 666750 w 4319488"/>
                <a:gd name="connsiteY20-3384" fmla="*/ 2543175 h 4250625"/>
                <a:gd name="connsiteX21-3385" fmla="*/ 581025 w 4319488"/>
                <a:gd name="connsiteY21-3386" fmla="*/ 2676525 h 4250625"/>
                <a:gd name="connsiteX22-3387" fmla="*/ 200025 w 4319488"/>
                <a:gd name="connsiteY22-3388" fmla="*/ 2457450 h 4250625"/>
                <a:gd name="connsiteX0-3389" fmla="*/ 0 w 4319488"/>
                <a:gd name="connsiteY0-3390" fmla="*/ 0 h 4250625"/>
                <a:gd name="connsiteX1-3391" fmla="*/ 1190625 w 4319488"/>
                <a:gd name="connsiteY1-3392" fmla="*/ 990600 h 4250625"/>
                <a:gd name="connsiteX2-3393" fmla="*/ 1095375 w 4319488"/>
                <a:gd name="connsiteY2-3394" fmla="*/ 1152525 h 4250625"/>
                <a:gd name="connsiteX3-3395" fmla="*/ 1371600 w 4319488"/>
                <a:gd name="connsiteY3-3396" fmla="*/ 1390650 h 4250625"/>
                <a:gd name="connsiteX4-3397" fmla="*/ 1276350 w 4319488"/>
                <a:gd name="connsiteY4-3398" fmla="*/ 1552575 h 4250625"/>
                <a:gd name="connsiteX5-3399" fmla="*/ 1590675 w 4319488"/>
                <a:gd name="connsiteY5-3400" fmla="*/ 1762125 h 4250625"/>
                <a:gd name="connsiteX6-3401" fmla="*/ 1863090 w 4319488"/>
                <a:gd name="connsiteY6-3402" fmla="*/ 1735455 h 4250625"/>
                <a:gd name="connsiteX7-3403" fmla="*/ 1584960 w 4319488"/>
                <a:gd name="connsiteY7-3404" fmla="*/ 2419350 h 4250625"/>
                <a:gd name="connsiteX8-3405" fmla="*/ 2493645 w 4319488"/>
                <a:gd name="connsiteY8-3406" fmla="*/ 2150745 h 4250625"/>
                <a:gd name="connsiteX9-3407" fmla="*/ 2838450 w 4319488"/>
                <a:gd name="connsiteY9-3408" fmla="*/ 2228850 h 4250625"/>
                <a:gd name="connsiteX10-3409" fmla="*/ 4210050 w 4319488"/>
                <a:gd name="connsiteY10-3410" fmla="*/ 3192780 h 4250625"/>
                <a:gd name="connsiteX11-3411" fmla="*/ 3810000 w 4319488"/>
                <a:gd name="connsiteY11-3412" fmla="*/ 3562350 h 4250625"/>
                <a:gd name="connsiteX12-3413" fmla="*/ 3438525 w 4319488"/>
                <a:gd name="connsiteY12-3414" fmla="*/ 3829050 h 4250625"/>
                <a:gd name="connsiteX13-3415" fmla="*/ 3124200 w 4319488"/>
                <a:gd name="connsiteY13-3416" fmla="*/ 4114800 h 4250625"/>
                <a:gd name="connsiteX14-3417" fmla="*/ 2514600 w 4319488"/>
                <a:gd name="connsiteY14-3418" fmla="*/ 4114800 h 4250625"/>
                <a:gd name="connsiteX15-3419" fmla="*/ 2257425 w 4319488"/>
                <a:gd name="connsiteY15-3420" fmla="*/ 3695700 h 4250625"/>
                <a:gd name="connsiteX16-3421" fmla="*/ 1905000 w 4319488"/>
                <a:gd name="connsiteY16-3422" fmla="*/ 3421380 h 4250625"/>
                <a:gd name="connsiteX17-3423" fmla="*/ 1491615 w 4319488"/>
                <a:gd name="connsiteY17-3424" fmla="*/ 3133725 h 4250625"/>
                <a:gd name="connsiteX18-3425" fmla="*/ 1099185 w 4319488"/>
                <a:gd name="connsiteY18-3426" fmla="*/ 3011805 h 4250625"/>
                <a:gd name="connsiteX19-3427" fmla="*/ 933450 w 4319488"/>
                <a:gd name="connsiteY19-3428" fmla="*/ 2733675 h 4250625"/>
                <a:gd name="connsiteX20-3429" fmla="*/ 666750 w 4319488"/>
                <a:gd name="connsiteY20-3430" fmla="*/ 2543175 h 4250625"/>
                <a:gd name="connsiteX21-3431" fmla="*/ 581025 w 4319488"/>
                <a:gd name="connsiteY21-3432" fmla="*/ 2676525 h 4250625"/>
                <a:gd name="connsiteX22-3433" fmla="*/ 200025 w 4319488"/>
                <a:gd name="connsiteY22-3434" fmla="*/ 2457450 h 4250625"/>
                <a:gd name="connsiteX0-3435" fmla="*/ 0 w 4274847"/>
                <a:gd name="connsiteY0-3436" fmla="*/ 0 h 4250625"/>
                <a:gd name="connsiteX1-3437" fmla="*/ 1190625 w 4274847"/>
                <a:gd name="connsiteY1-3438" fmla="*/ 990600 h 4250625"/>
                <a:gd name="connsiteX2-3439" fmla="*/ 1095375 w 4274847"/>
                <a:gd name="connsiteY2-3440" fmla="*/ 1152525 h 4250625"/>
                <a:gd name="connsiteX3-3441" fmla="*/ 1371600 w 4274847"/>
                <a:gd name="connsiteY3-3442" fmla="*/ 1390650 h 4250625"/>
                <a:gd name="connsiteX4-3443" fmla="*/ 1276350 w 4274847"/>
                <a:gd name="connsiteY4-3444" fmla="*/ 1552575 h 4250625"/>
                <a:gd name="connsiteX5-3445" fmla="*/ 1590675 w 4274847"/>
                <a:gd name="connsiteY5-3446" fmla="*/ 1762125 h 4250625"/>
                <a:gd name="connsiteX6-3447" fmla="*/ 1863090 w 4274847"/>
                <a:gd name="connsiteY6-3448" fmla="*/ 1735455 h 4250625"/>
                <a:gd name="connsiteX7-3449" fmla="*/ 1584960 w 4274847"/>
                <a:gd name="connsiteY7-3450" fmla="*/ 2419350 h 4250625"/>
                <a:gd name="connsiteX8-3451" fmla="*/ 2493645 w 4274847"/>
                <a:gd name="connsiteY8-3452" fmla="*/ 2150745 h 4250625"/>
                <a:gd name="connsiteX9-3453" fmla="*/ 2838450 w 4274847"/>
                <a:gd name="connsiteY9-3454" fmla="*/ 2228850 h 4250625"/>
                <a:gd name="connsiteX10-3455" fmla="*/ 4210050 w 4274847"/>
                <a:gd name="connsiteY10-3456" fmla="*/ 3192780 h 4250625"/>
                <a:gd name="connsiteX11-3457" fmla="*/ 3810000 w 4274847"/>
                <a:gd name="connsiteY11-3458" fmla="*/ 3562350 h 4250625"/>
                <a:gd name="connsiteX12-3459" fmla="*/ 3438525 w 4274847"/>
                <a:gd name="connsiteY12-3460" fmla="*/ 3829050 h 4250625"/>
                <a:gd name="connsiteX13-3461" fmla="*/ 3124200 w 4274847"/>
                <a:gd name="connsiteY13-3462" fmla="*/ 4114800 h 4250625"/>
                <a:gd name="connsiteX14-3463" fmla="*/ 2514600 w 4274847"/>
                <a:gd name="connsiteY14-3464" fmla="*/ 4114800 h 4250625"/>
                <a:gd name="connsiteX15-3465" fmla="*/ 2257425 w 4274847"/>
                <a:gd name="connsiteY15-3466" fmla="*/ 3695700 h 4250625"/>
                <a:gd name="connsiteX16-3467" fmla="*/ 1905000 w 4274847"/>
                <a:gd name="connsiteY16-3468" fmla="*/ 3421380 h 4250625"/>
                <a:gd name="connsiteX17-3469" fmla="*/ 1491615 w 4274847"/>
                <a:gd name="connsiteY17-3470" fmla="*/ 3133725 h 4250625"/>
                <a:gd name="connsiteX18-3471" fmla="*/ 1099185 w 4274847"/>
                <a:gd name="connsiteY18-3472" fmla="*/ 3011805 h 4250625"/>
                <a:gd name="connsiteX19-3473" fmla="*/ 933450 w 4274847"/>
                <a:gd name="connsiteY19-3474" fmla="*/ 2733675 h 4250625"/>
                <a:gd name="connsiteX20-3475" fmla="*/ 666750 w 4274847"/>
                <a:gd name="connsiteY20-3476" fmla="*/ 2543175 h 4250625"/>
                <a:gd name="connsiteX21-3477" fmla="*/ 581025 w 4274847"/>
                <a:gd name="connsiteY21-3478" fmla="*/ 2676525 h 4250625"/>
                <a:gd name="connsiteX22-3479" fmla="*/ 200025 w 4274847"/>
                <a:gd name="connsiteY22-3480" fmla="*/ 2457450 h 4250625"/>
                <a:gd name="connsiteX0-3481" fmla="*/ 0 w 4283478"/>
                <a:gd name="connsiteY0-3482" fmla="*/ 0 h 4250625"/>
                <a:gd name="connsiteX1-3483" fmla="*/ 1190625 w 4283478"/>
                <a:gd name="connsiteY1-3484" fmla="*/ 990600 h 4250625"/>
                <a:gd name="connsiteX2-3485" fmla="*/ 1095375 w 4283478"/>
                <a:gd name="connsiteY2-3486" fmla="*/ 1152525 h 4250625"/>
                <a:gd name="connsiteX3-3487" fmla="*/ 1371600 w 4283478"/>
                <a:gd name="connsiteY3-3488" fmla="*/ 1390650 h 4250625"/>
                <a:gd name="connsiteX4-3489" fmla="*/ 1276350 w 4283478"/>
                <a:gd name="connsiteY4-3490" fmla="*/ 1552575 h 4250625"/>
                <a:gd name="connsiteX5-3491" fmla="*/ 1590675 w 4283478"/>
                <a:gd name="connsiteY5-3492" fmla="*/ 1762125 h 4250625"/>
                <a:gd name="connsiteX6-3493" fmla="*/ 1863090 w 4283478"/>
                <a:gd name="connsiteY6-3494" fmla="*/ 1735455 h 4250625"/>
                <a:gd name="connsiteX7-3495" fmla="*/ 1584960 w 4283478"/>
                <a:gd name="connsiteY7-3496" fmla="*/ 2419350 h 4250625"/>
                <a:gd name="connsiteX8-3497" fmla="*/ 2493645 w 4283478"/>
                <a:gd name="connsiteY8-3498" fmla="*/ 2150745 h 4250625"/>
                <a:gd name="connsiteX9-3499" fmla="*/ 2838450 w 4283478"/>
                <a:gd name="connsiteY9-3500" fmla="*/ 2228850 h 4250625"/>
                <a:gd name="connsiteX10-3501" fmla="*/ 4210050 w 4283478"/>
                <a:gd name="connsiteY10-3502" fmla="*/ 3192780 h 4250625"/>
                <a:gd name="connsiteX11-3503" fmla="*/ 3867150 w 4283478"/>
                <a:gd name="connsiteY11-3504" fmla="*/ 3558540 h 4250625"/>
                <a:gd name="connsiteX12-3505" fmla="*/ 3438525 w 4283478"/>
                <a:gd name="connsiteY12-3506" fmla="*/ 3829050 h 4250625"/>
                <a:gd name="connsiteX13-3507" fmla="*/ 3124200 w 4283478"/>
                <a:gd name="connsiteY13-3508" fmla="*/ 4114800 h 4250625"/>
                <a:gd name="connsiteX14-3509" fmla="*/ 2514600 w 4283478"/>
                <a:gd name="connsiteY14-3510" fmla="*/ 4114800 h 4250625"/>
                <a:gd name="connsiteX15-3511" fmla="*/ 2257425 w 4283478"/>
                <a:gd name="connsiteY15-3512" fmla="*/ 3695700 h 4250625"/>
                <a:gd name="connsiteX16-3513" fmla="*/ 1905000 w 4283478"/>
                <a:gd name="connsiteY16-3514" fmla="*/ 3421380 h 4250625"/>
                <a:gd name="connsiteX17-3515" fmla="*/ 1491615 w 4283478"/>
                <a:gd name="connsiteY17-3516" fmla="*/ 3133725 h 4250625"/>
                <a:gd name="connsiteX18-3517" fmla="*/ 1099185 w 4283478"/>
                <a:gd name="connsiteY18-3518" fmla="*/ 3011805 h 4250625"/>
                <a:gd name="connsiteX19-3519" fmla="*/ 933450 w 4283478"/>
                <a:gd name="connsiteY19-3520" fmla="*/ 2733675 h 4250625"/>
                <a:gd name="connsiteX20-3521" fmla="*/ 666750 w 4283478"/>
                <a:gd name="connsiteY20-3522" fmla="*/ 2543175 h 4250625"/>
                <a:gd name="connsiteX21-3523" fmla="*/ 581025 w 4283478"/>
                <a:gd name="connsiteY21-3524" fmla="*/ 2676525 h 4250625"/>
                <a:gd name="connsiteX22-3525" fmla="*/ 200025 w 4283478"/>
                <a:gd name="connsiteY22-3526" fmla="*/ 2457450 h 4250625"/>
                <a:gd name="connsiteX0-3527" fmla="*/ 0 w 4277041"/>
                <a:gd name="connsiteY0-3528" fmla="*/ 0 h 4250625"/>
                <a:gd name="connsiteX1-3529" fmla="*/ 1190625 w 4277041"/>
                <a:gd name="connsiteY1-3530" fmla="*/ 990600 h 4250625"/>
                <a:gd name="connsiteX2-3531" fmla="*/ 1095375 w 4277041"/>
                <a:gd name="connsiteY2-3532" fmla="*/ 1152525 h 4250625"/>
                <a:gd name="connsiteX3-3533" fmla="*/ 1371600 w 4277041"/>
                <a:gd name="connsiteY3-3534" fmla="*/ 1390650 h 4250625"/>
                <a:gd name="connsiteX4-3535" fmla="*/ 1276350 w 4277041"/>
                <a:gd name="connsiteY4-3536" fmla="*/ 1552575 h 4250625"/>
                <a:gd name="connsiteX5-3537" fmla="*/ 1590675 w 4277041"/>
                <a:gd name="connsiteY5-3538" fmla="*/ 1762125 h 4250625"/>
                <a:gd name="connsiteX6-3539" fmla="*/ 1863090 w 4277041"/>
                <a:gd name="connsiteY6-3540" fmla="*/ 1735455 h 4250625"/>
                <a:gd name="connsiteX7-3541" fmla="*/ 1584960 w 4277041"/>
                <a:gd name="connsiteY7-3542" fmla="*/ 2419350 h 4250625"/>
                <a:gd name="connsiteX8-3543" fmla="*/ 2493645 w 4277041"/>
                <a:gd name="connsiteY8-3544" fmla="*/ 2150745 h 4250625"/>
                <a:gd name="connsiteX9-3545" fmla="*/ 2838450 w 4277041"/>
                <a:gd name="connsiteY9-3546" fmla="*/ 2228850 h 4250625"/>
                <a:gd name="connsiteX10-3547" fmla="*/ 4210050 w 4277041"/>
                <a:gd name="connsiteY10-3548" fmla="*/ 3192780 h 4250625"/>
                <a:gd name="connsiteX11-3549" fmla="*/ 3867150 w 4277041"/>
                <a:gd name="connsiteY11-3550" fmla="*/ 3558540 h 4250625"/>
                <a:gd name="connsiteX12-3551" fmla="*/ 3438525 w 4277041"/>
                <a:gd name="connsiteY12-3552" fmla="*/ 3829050 h 4250625"/>
                <a:gd name="connsiteX13-3553" fmla="*/ 3124200 w 4277041"/>
                <a:gd name="connsiteY13-3554" fmla="*/ 4114800 h 4250625"/>
                <a:gd name="connsiteX14-3555" fmla="*/ 2514600 w 4277041"/>
                <a:gd name="connsiteY14-3556" fmla="*/ 4114800 h 4250625"/>
                <a:gd name="connsiteX15-3557" fmla="*/ 2257425 w 4277041"/>
                <a:gd name="connsiteY15-3558" fmla="*/ 3695700 h 4250625"/>
                <a:gd name="connsiteX16-3559" fmla="*/ 1905000 w 4277041"/>
                <a:gd name="connsiteY16-3560" fmla="*/ 3421380 h 4250625"/>
                <a:gd name="connsiteX17-3561" fmla="*/ 1491615 w 4277041"/>
                <a:gd name="connsiteY17-3562" fmla="*/ 3133725 h 4250625"/>
                <a:gd name="connsiteX18-3563" fmla="*/ 1099185 w 4277041"/>
                <a:gd name="connsiteY18-3564" fmla="*/ 3011805 h 4250625"/>
                <a:gd name="connsiteX19-3565" fmla="*/ 933450 w 4277041"/>
                <a:gd name="connsiteY19-3566" fmla="*/ 2733675 h 4250625"/>
                <a:gd name="connsiteX20-3567" fmla="*/ 666750 w 4277041"/>
                <a:gd name="connsiteY20-3568" fmla="*/ 2543175 h 4250625"/>
                <a:gd name="connsiteX21-3569" fmla="*/ 581025 w 4277041"/>
                <a:gd name="connsiteY21-3570" fmla="*/ 2676525 h 4250625"/>
                <a:gd name="connsiteX22-3571" fmla="*/ 200025 w 4277041"/>
                <a:gd name="connsiteY22-3572" fmla="*/ 2457450 h 4250625"/>
                <a:gd name="connsiteX0-3573" fmla="*/ 0 w 4248076"/>
                <a:gd name="connsiteY0-3574" fmla="*/ 0 h 4250625"/>
                <a:gd name="connsiteX1-3575" fmla="*/ 1190625 w 4248076"/>
                <a:gd name="connsiteY1-3576" fmla="*/ 990600 h 4250625"/>
                <a:gd name="connsiteX2-3577" fmla="*/ 1095375 w 4248076"/>
                <a:gd name="connsiteY2-3578" fmla="*/ 1152525 h 4250625"/>
                <a:gd name="connsiteX3-3579" fmla="*/ 1371600 w 4248076"/>
                <a:gd name="connsiteY3-3580" fmla="*/ 1390650 h 4250625"/>
                <a:gd name="connsiteX4-3581" fmla="*/ 1276350 w 4248076"/>
                <a:gd name="connsiteY4-3582" fmla="*/ 1552575 h 4250625"/>
                <a:gd name="connsiteX5-3583" fmla="*/ 1590675 w 4248076"/>
                <a:gd name="connsiteY5-3584" fmla="*/ 1762125 h 4250625"/>
                <a:gd name="connsiteX6-3585" fmla="*/ 1863090 w 4248076"/>
                <a:gd name="connsiteY6-3586" fmla="*/ 1735455 h 4250625"/>
                <a:gd name="connsiteX7-3587" fmla="*/ 1584960 w 4248076"/>
                <a:gd name="connsiteY7-3588" fmla="*/ 2419350 h 4250625"/>
                <a:gd name="connsiteX8-3589" fmla="*/ 2493645 w 4248076"/>
                <a:gd name="connsiteY8-3590" fmla="*/ 2150745 h 4250625"/>
                <a:gd name="connsiteX9-3591" fmla="*/ 2838450 w 4248076"/>
                <a:gd name="connsiteY9-3592" fmla="*/ 2228850 h 4250625"/>
                <a:gd name="connsiteX10-3593" fmla="*/ 4175760 w 4248076"/>
                <a:gd name="connsiteY10-3594" fmla="*/ 3162300 h 4250625"/>
                <a:gd name="connsiteX11-3595" fmla="*/ 3867150 w 4248076"/>
                <a:gd name="connsiteY11-3596" fmla="*/ 3558540 h 4250625"/>
                <a:gd name="connsiteX12-3597" fmla="*/ 3438525 w 4248076"/>
                <a:gd name="connsiteY12-3598" fmla="*/ 3829050 h 4250625"/>
                <a:gd name="connsiteX13-3599" fmla="*/ 3124200 w 4248076"/>
                <a:gd name="connsiteY13-3600" fmla="*/ 4114800 h 4250625"/>
                <a:gd name="connsiteX14-3601" fmla="*/ 2514600 w 4248076"/>
                <a:gd name="connsiteY14-3602" fmla="*/ 4114800 h 4250625"/>
                <a:gd name="connsiteX15-3603" fmla="*/ 2257425 w 4248076"/>
                <a:gd name="connsiteY15-3604" fmla="*/ 3695700 h 4250625"/>
                <a:gd name="connsiteX16-3605" fmla="*/ 1905000 w 4248076"/>
                <a:gd name="connsiteY16-3606" fmla="*/ 3421380 h 4250625"/>
                <a:gd name="connsiteX17-3607" fmla="*/ 1491615 w 4248076"/>
                <a:gd name="connsiteY17-3608" fmla="*/ 3133725 h 4250625"/>
                <a:gd name="connsiteX18-3609" fmla="*/ 1099185 w 4248076"/>
                <a:gd name="connsiteY18-3610" fmla="*/ 3011805 h 4250625"/>
                <a:gd name="connsiteX19-3611" fmla="*/ 933450 w 4248076"/>
                <a:gd name="connsiteY19-3612" fmla="*/ 2733675 h 4250625"/>
                <a:gd name="connsiteX20-3613" fmla="*/ 666750 w 4248076"/>
                <a:gd name="connsiteY20-3614" fmla="*/ 2543175 h 4250625"/>
                <a:gd name="connsiteX21-3615" fmla="*/ 581025 w 4248076"/>
                <a:gd name="connsiteY21-3616" fmla="*/ 2676525 h 4250625"/>
                <a:gd name="connsiteX22-3617" fmla="*/ 200025 w 4248076"/>
                <a:gd name="connsiteY22-3618" fmla="*/ 2457450 h 4250625"/>
                <a:gd name="connsiteX0-3619" fmla="*/ 0 w 4300729"/>
                <a:gd name="connsiteY0-3620" fmla="*/ 0 h 4250625"/>
                <a:gd name="connsiteX1-3621" fmla="*/ 1190625 w 4300729"/>
                <a:gd name="connsiteY1-3622" fmla="*/ 990600 h 4250625"/>
                <a:gd name="connsiteX2-3623" fmla="*/ 1095375 w 4300729"/>
                <a:gd name="connsiteY2-3624" fmla="*/ 1152525 h 4250625"/>
                <a:gd name="connsiteX3-3625" fmla="*/ 1371600 w 4300729"/>
                <a:gd name="connsiteY3-3626" fmla="*/ 1390650 h 4250625"/>
                <a:gd name="connsiteX4-3627" fmla="*/ 1276350 w 4300729"/>
                <a:gd name="connsiteY4-3628" fmla="*/ 1552575 h 4250625"/>
                <a:gd name="connsiteX5-3629" fmla="*/ 1590675 w 4300729"/>
                <a:gd name="connsiteY5-3630" fmla="*/ 1762125 h 4250625"/>
                <a:gd name="connsiteX6-3631" fmla="*/ 1863090 w 4300729"/>
                <a:gd name="connsiteY6-3632" fmla="*/ 1735455 h 4250625"/>
                <a:gd name="connsiteX7-3633" fmla="*/ 1584960 w 4300729"/>
                <a:gd name="connsiteY7-3634" fmla="*/ 2419350 h 4250625"/>
                <a:gd name="connsiteX8-3635" fmla="*/ 2493645 w 4300729"/>
                <a:gd name="connsiteY8-3636" fmla="*/ 2150745 h 4250625"/>
                <a:gd name="connsiteX9-3637" fmla="*/ 2838450 w 4300729"/>
                <a:gd name="connsiteY9-3638" fmla="*/ 2228850 h 4250625"/>
                <a:gd name="connsiteX10-3639" fmla="*/ 4175760 w 4300729"/>
                <a:gd name="connsiteY10-3640" fmla="*/ 3162300 h 4250625"/>
                <a:gd name="connsiteX11-3641" fmla="*/ 3867150 w 4300729"/>
                <a:gd name="connsiteY11-3642" fmla="*/ 3558540 h 4250625"/>
                <a:gd name="connsiteX12-3643" fmla="*/ 3438525 w 4300729"/>
                <a:gd name="connsiteY12-3644" fmla="*/ 3829050 h 4250625"/>
                <a:gd name="connsiteX13-3645" fmla="*/ 3124200 w 4300729"/>
                <a:gd name="connsiteY13-3646" fmla="*/ 4114800 h 4250625"/>
                <a:gd name="connsiteX14-3647" fmla="*/ 2514600 w 4300729"/>
                <a:gd name="connsiteY14-3648" fmla="*/ 4114800 h 4250625"/>
                <a:gd name="connsiteX15-3649" fmla="*/ 2257425 w 4300729"/>
                <a:gd name="connsiteY15-3650" fmla="*/ 3695700 h 4250625"/>
                <a:gd name="connsiteX16-3651" fmla="*/ 1905000 w 4300729"/>
                <a:gd name="connsiteY16-3652" fmla="*/ 3421380 h 4250625"/>
                <a:gd name="connsiteX17-3653" fmla="*/ 1491615 w 4300729"/>
                <a:gd name="connsiteY17-3654" fmla="*/ 3133725 h 4250625"/>
                <a:gd name="connsiteX18-3655" fmla="*/ 1099185 w 4300729"/>
                <a:gd name="connsiteY18-3656" fmla="*/ 3011805 h 4250625"/>
                <a:gd name="connsiteX19-3657" fmla="*/ 933450 w 4300729"/>
                <a:gd name="connsiteY19-3658" fmla="*/ 2733675 h 4250625"/>
                <a:gd name="connsiteX20-3659" fmla="*/ 666750 w 4300729"/>
                <a:gd name="connsiteY20-3660" fmla="*/ 2543175 h 4250625"/>
                <a:gd name="connsiteX21-3661" fmla="*/ 581025 w 4300729"/>
                <a:gd name="connsiteY21-3662" fmla="*/ 2676525 h 4250625"/>
                <a:gd name="connsiteX22-3663" fmla="*/ 200025 w 4300729"/>
                <a:gd name="connsiteY22-3664" fmla="*/ 2457450 h 4250625"/>
                <a:gd name="connsiteX0-3665" fmla="*/ 0 w 4300729"/>
                <a:gd name="connsiteY0-3666" fmla="*/ 0 h 4250625"/>
                <a:gd name="connsiteX1-3667" fmla="*/ 1190625 w 4300729"/>
                <a:gd name="connsiteY1-3668" fmla="*/ 990600 h 4250625"/>
                <a:gd name="connsiteX2-3669" fmla="*/ 1095375 w 4300729"/>
                <a:gd name="connsiteY2-3670" fmla="*/ 1152525 h 4250625"/>
                <a:gd name="connsiteX3-3671" fmla="*/ 1371600 w 4300729"/>
                <a:gd name="connsiteY3-3672" fmla="*/ 1390650 h 4250625"/>
                <a:gd name="connsiteX4-3673" fmla="*/ 1276350 w 4300729"/>
                <a:gd name="connsiteY4-3674" fmla="*/ 1552575 h 4250625"/>
                <a:gd name="connsiteX5-3675" fmla="*/ 1590675 w 4300729"/>
                <a:gd name="connsiteY5-3676" fmla="*/ 1762125 h 4250625"/>
                <a:gd name="connsiteX6-3677" fmla="*/ 1863090 w 4300729"/>
                <a:gd name="connsiteY6-3678" fmla="*/ 1735455 h 4250625"/>
                <a:gd name="connsiteX7-3679" fmla="*/ 1584960 w 4300729"/>
                <a:gd name="connsiteY7-3680" fmla="*/ 2419350 h 4250625"/>
                <a:gd name="connsiteX8-3681" fmla="*/ 2493645 w 4300729"/>
                <a:gd name="connsiteY8-3682" fmla="*/ 2150745 h 4250625"/>
                <a:gd name="connsiteX9-3683" fmla="*/ 2838450 w 4300729"/>
                <a:gd name="connsiteY9-3684" fmla="*/ 2228850 h 4250625"/>
                <a:gd name="connsiteX10-3685" fmla="*/ 4175760 w 4300729"/>
                <a:gd name="connsiteY10-3686" fmla="*/ 3162300 h 4250625"/>
                <a:gd name="connsiteX11-3687" fmla="*/ 3867150 w 4300729"/>
                <a:gd name="connsiteY11-3688" fmla="*/ 3558540 h 4250625"/>
                <a:gd name="connsiteX12-3689" fmla="*/ 3438525 w 4300729"/>
                <a:gd name="connsiteY12-3690" fmla="*/ 3829050 h 4250625"/>
                <a:gd name="connsiteX13-3691" fmla="*/ 3124200 w 4300729"/>
                <a:gd name="connsiteY13-3692" fmla="*/ 4114800 h 4250625"/>
                <a:gd name="connsiteX14-3693" fmla="*/ 2514600 w 4300729"/>
                <a:gd name="connsiteY14-3694" fmla="*/ 4114800 h 4250625"/>
                <a:gd name="connsiteX15-3695" fmla="*/ 2257425 w 4300729"/>
                <a:gd name="connsiteY15-3696" fmla="*/ 3695700 h 4250625"/>
                <a:gd name="connsiteX16-3697" fmla="*/ 1905000 w 4300729"/>
                <a:gd name="connsiteY16-3698" fmla="*/ 3421380 h 4250625"/>
                <a:gd name="connsiteX17-3699" fmla="*/ 1491615 w 4300729"/>
                <a:gd name="connsiteY17-3700" fmla="*/ 3133725 h 4250625"/>
                <a:gd name="connsiteX18-3701" fmla="*/ 1099185 w 4300729"/>
                <a:gd name="connsiteY18-3702" fmla="*/ 3011805 h 4250625"/>
                <a:gd name="connsiteX19-3703" fmla="*/ 933450 w 4300729"/>
                <a:gd name="connsiteY19-3704" fmla="*/ 2733675 h 4250625"/>
                <a:gd name="connsiteX20-3705" fmla="*/ 666750 w 4300729"/>
                <a:gd name="connsiteY20-3706" fmla="*/ 2543175 h 4250625"/>
                <a:gd name="connsiteX21-3707" fmla="*/ 581025 w 4300729"/>
                <a:gd name="connsiteY21-3708" fmla="*/ 2676525 h 4250625"/>
                <a:gd name="connsiteX22-3709" fmla="*/ 200025 w 4300729"/>
                <a:gd name="connsiteY22-3710" fmla="*/ 2457450 h 4250625"/>
                <a:gd name="connsiteX0-3711" fmla="*/ 0 w 4300729"/>
                <a:gd name="connsiteY0-3712" fmla="*/ 0 h 4250625"/>
                <a:gd name="connsiteX1-3713" fmla="*/ 1190625 w 4300729"/>
                <a:gd name="connsiteY1-3714" fmla="*/ 990600 h 4250625"/>
                <a:gd name="connsiteX2-3715" fmla="*/ 1095375 w 4300729"/>
                <a:gd name="connsiteY2-3716" fmla="*/ 1152525 h 4250625"/>
                <a:gd name="connsiteX3-3717" fmla="*/ 1371600 w 4300729"/>
                <a:gd name="connsiteY3-3718" fmla="*/ 1390650 h 4250625"/>
                <a:gd name="connsiteX4-3719" fmla="*/ 1276350 w 4300729"/>
                <a:gd name="connsiteY4-3720" fmla="*/ 1552575 h 4250625"/>
                <a:gd name="connsiteX5-3721" fmla="*/ 1590675 w 4300729"/>
                <a:gd name="connsiteY5-3722" fmla="*/ 1762125 h 4250625"/>
                <a:gd name="connsiteX6-3723" fmla="*/ 1863090 w 4300729"/>
                <a:gd name="connsiteY6-3724" fmla="*/ 1735455 h 4250625"/>
                <a:gd name="connsiteX7-3725" fmla="*/ 1584960 w 4300729"/>
                <a:gd name="connsiteY7-3726" fmla="*/ 2419350 h 4250625"/>
                <a:gd name="connsiteX8-3727" fmla="*/ 2493645 w 4300729"/>
                <a:gd name="connsiteY8-3728" fmla="*/ 2150745 h 4250625"/>
                <a:gd name="connsiteX9-3729" fmla="*/ 2838450 w 4300729"/>
                <a:gd name="connsiteY9-3730" fmla="*/ 2228850 h 4250625"/>
                <a:gd name="connsiteX10-3731" fmla="*/ 4175760 w 4300729"/>
                <a:gd name="connsiteY10-3732" fmla="*/ 3162300 h 4250625"/>
                <a:gd name="connsiteX11-3733" fmla="*/ 3867150 w 4300729"/>
                <a:gd name="connsiteY11-3734" fmla="*/ 3558540 h 4250625"/>
                <a:gd name="connsiteX12-3735" fmla="*/ 3499485 w 4300729"/>
                <a:gd name="connsiteY12-3736" fmla="*/ 3825240 h 4250625"/>
                <a:gd name="connsiteX13-3737" fmla="*/ 3124200 w 4300729"/>
                <a:gd name="connsiteY13-3738" fmla="*/ 4114800 h 4250625"/>
                <a:gd name="connsiteX14-3739" fmla="*/ 2514600 w 4300729"/>
                <a:gd name="connsiteY14-3740" fmla="*/ 4114800 h 4250625"/>
                <a:gd name="connsiteX15-3741" fmla="*/ 2257425 w 4300729"/>
                <a:gd name="connsiteY15-3742" fmla="*/ 3695700 h 4250625"/>
                <a:gd name="connsiteX16-3743" fmla="*/ 1905000 w 4300729"/>
                <a:gd name="connsiteY16-3744" fmla="*/ 3421380 h 4250625"/>
                <a:gd name="connsiteX17-3745" fmla="*/ 1491615 w 4300729"/>
                <a:gd name="connsiteY17-3746" fmla="*/ 3133725 h 4250625"/>
                <a:gd name="connsiteX18-3747" fmla="*/ 1099185 w 4300729"/>
                <a:gd name="connsiteY18-3748" fmla="*/ 3011805 h 4250625"/>
                <a:gd name="connsiteX19-3749" fmla="*/ 933450 w 4300729"/>
                <a:gd name="connsiteY19-3750" fmla="*/ 2733675 h 4250625"/>
                <a:gd name="connsiteX20-3751" fmla="*/ 666750 w 4300729"/>
                <a:gd name="connsiteY20-3752" fmla="*/ 2543175 h 4250625"/>
                <a:gd name="connsiteX21-3753" fmla="*/ 581025 w 4300729"/>
                <a:gd name="connsiteY21-3754" fmla="*/ 2676525 h 4250625"/>
                <a:gd name="connsiteX22-3755" fmla="*/ 200025 w 4300729"/>
                <a:gd name="connsiteY22-3756" fmla="*/ 2457450 h 4250625"/>
                <a:gd name="connsiteX0-3757" fmla="*/ 0 w 4300729"/>
                <a:gd name="connsiteY0-3758" fmla="*/ 0 h 4250625"/>
                <a:gd name="connsiteX1-3759" fmla="*/ 1190625 w 4300729"/>
                <a:gd name="connsiteY1-3760" fmla="*/ 990600 h 4250625"/>
                <a:gd name="connsiteX2-3761" fmla="*/ 1095375 w 4300729"/>
                <a:gd name="connsiteY2-3762" fmla="*/ 1152525 h 4250625"/>
                <a:gd name="connsiteX3-3763" fmla="*/ 1371600 w 4300729"/>
                <a:gd name="connsiteY3-3764" fmla="*/ 1390650 h 4250625"/>
                <a:gd name="connsiteX4-3765" fmla="*/ 1276350 w 4300729"/>
                <a:gd name="connsiteY4-3766" fmla="*/ 1552575 h 4250625"/>
                <a:gd name="connsiteX5-3767" fmla="*/ 1590675 w 4300729"/>
                <a:gd name="connsiteY5-3768" fmla="*/ 1762125 h 4250625"/>
                <a:gd name="connsiteX6-3769" fmla="*/ 1863090 w 4300729"/>
                <a:gd name="connsiteY6-3770" fmla="*/ 1735455 h 4250625"/>
                <a:gd name="connsiteX7-3771" fmla="*/ 1584960 w 4300729"/>
                <a:gd name="connsiteY7-3772" fmla="*/ 2419350 h 4250625"/>
                <a:gd name="connsiteX8-3773" fmla="*/ 2493645 w 4300729"/>
                <a:gd name="connsiteY8-3774" fmla="*/ 2150745 h 4250625"/>
                <a:gd name="connsiteX9-3775" fmla="*/ 2838450 w 4300729"/>
                <a:gd name="connsiteY9-3776" fmla="*/ 2228850 h 4250625"/>
                <a:gd name="connsiteX10-3777" fmla="*/ 4175760 w 4300729"/>
                <a:gd name="connsiteY10-3778" fmla="*/ 3162300 h 4250625"/>
                <a:gd name="connsiteX11-3779" fmla="*/ 3867150 w 4300729"/>
                <a:gd name="connsiteY11-3780" fmla="*/ 3558540 h 4250625"/>
                <a:gd name="connsiteX12-3781" fmla="*/ 3499485 w 4300729"/>
                <a:gd name="connsiteY12-3782" fmla="*/ 3825240 h 4250625"/>
                <a:gd name="connsiteX13-3783" fmla="*/ 3124200 w 4300729"/>
                <a:gd name="connsiteY13-3784" fmla="*/ 4114800 h 4250625"/>
                <a:gd name="connsiteX14-3785" fmla="*/ 2514600 w 4300729"/>
                <a:gd name="connsiteY14-3786" fmla="*/ 4114800 h 4250625"/>
                <a:gd name="connsiteX15-3787" fmla="*/ 2257425 w 4300729"/>
                <a:gd name="connsiteY15-3788" fmla="*/ 3695700 h 4250625"/>
                <a:gd name="connsiteX16-3789" fmla="*/ 1905000 w 4300729"/>
                <a:gd name="connsiteY16-3790" fmla="*/ 3421380 h 4250625"/>
                <a:gd name="connsiteX17-3791" fmla="*/ 1491615 w 4300729"/>
                <a:gd name="connsiteY17-3792" fmla="*/ 3133725 h 4250625"/>
                <a:gd name="connsiteX18-3793" fmla="*/ 1099185 w 4300729"/>
                <a:gd name="connsiteY18-3794" fmla="*/ 3011805 h 4250625"/>
                <a:gd name="connsiteX19-3795" fmla="*/ 933450 w 4300729"/>
                <a:gd name="connsiteY19-3796" fmla="*/ 2733675 h 4250625"/>
                <a:gd name="connsiteX20-3797" fmla="*/ 666750 w 4300729"/>
                <a:gd name="connsiteY20-3798" fmla="*/ 2543175 h 4250625"/>
                <a:gd name="connsiteX21-3799" fmla="*/ 581025 w 4300729"/>
                <a:gd name="connsiteY21-3800" fmla="*/ 2676525 h 4250625"/>
                <a:gd name="connsiteX22-3801" fmla="*/ 200025 w 4300729"/>
                <a:gd name="connsiteY22-3802" fmla="*/ 2457450 h 4250625"/>
                <a:gd name="connsiteX0-3803" fmla="*/ 0 w 4300729"/>
                <a:gd name="connsiteY0-3804" fmla="*/ 0 h 4250625"/>
                <a:gd name="connsiteX1-3805" fmla="*/ 1190625 w 4300729"/>
                <a:gd name="connsiteY1-3806" fmla="*/ 990600 h 4250625"/>
                <a:gd name="connsiteX2-3807" fmla="*/ 1095375 w 4300729"/>
                <a:gd name="connsiteY2-3808" fmla="*/ 1152525 h 4250625"/>
                <a:gd name="connsiteX3-3809" fmla="*/ 1371600 w 4300729"/>
                <a:gd name="connsiteY3-3810" fmla="*/ 1390650 h 4250625"/>
                <a:gd name="connsiteX4-3811" fmla="*/ 1276350 w 4300729"/>
                <a:gd name="connsiteY4-3812" fmla="*/ 1552575 h 4250625"/>
                <a:gd name="connsiteX5-3813" fmla="*/ 1590675 w 4300729"/>
                <a:gd name="connsiteY5-3814" fmla="*/ 1762125 h 4250625"/>
                <a:gd name="connsiteX6-3815" fmla="*/ 1863090 w 4300729"/>
                <a:gd name="connsiteY6-3816" fmla="*/ 1735455 h 4250625"/>
                <a:gd name="connsiteX7-3817" fmla="*/ 1584960 w 4300729"/>
                <a:gd name="connsiteY7-3818" fmla="*/ 2419350 h 4250625"/>
                <a:gd name="connsiteX8-3819" fmla="*/ 2493645 w 4300729"/>
                <a:gd name="connsiteY8-3820" fmla="*/ 2150745 h 4250625"/>
                <a:gd name="connsiteX9-3821" fmla="*/ 2838450 w 4300729"/>
                <a:gd name="connsiteY9-3822" fmla="*/ 2228850 h 4250625"/>
                <a:gd name="connsiteX10-3823" fmla="*/ 4175760 w 4300729"/>
                <a:gd name="connsiteY10-3824" fmla="*/ 3162300 h 4250625"/>
                <a:gd name="connsiteX11-3825" fmla="*/ 3867150 w 4300729"/>
                <a:gd name="connsiteY11-3826" fmla="*/ 3558540 h 4250625"/>
                <a:gd name="connsiteX12-3827" fmla="*/ 3499485 w 4300729"/>
                <a:gd name="connsiteY12-3828" fmla="*/ 3825240 h 4250625"/>
                <a:gd name="connsiteX13-3829" fmla="*/ 3124200 w 4300729"/>
                <a:gd name="connsiteY13-3830" fmla="*/ 4114800 h 4250625"/>
                <a:gd name="connsiteX14-3831" fmla="*/ 2514600 w 4300729"/>
                <a:gd name="connsiteY14-3832" fmla="*/ 4114800 h 4250625"/>
                <a:gd name="connsiteX15-3833" fmla="*/ 2257425 w 4300729"/>
                <a:gd name="connsiteY15-3834" fmla="*/ 3695700 h 4250625"/>
                <a:gd name="connsiteX16-3835" fmla="*/ 1905000 w 4300729"/>
                <a:gd name="connsiteY16-3836" fmla="*/ 3421380 h 4250625"/>
                <a:gd name="connsiteX17-3837" fmla="*/ 1491615 w 4300729"/>
                <a:gd name="connsiteY17-3838" fmla="*/ 3133725 h 4250625"/>
                <a:gd name="connsiteX18-3839" fmla="*/ 1099185 w 4300729"/>
                <a:gd name="connsiteY18-3840" fmla="*/ 3011805 h 4250625"/>
                <a:gd name="connsiteX19-3841" fmla="*/ 933450 w 4300729"/>
                <a:gd name="connsiteY19-3842" fmla="*/ 2733675 h 4250625"/>
                <a:gd name="connsiteX20-3843" fmla="*/ 666750 w 4300729"/>
                <a:gd name="connsiteY20-3844" fmla="*/ 2543175 h 4250625"/>
                <a:gd name="connsiteX21-3845" fmla="*/ 581025 w 4300729"/>
                <a:gd name="connsiteY21-3846" fmla="*/ 2676525 h 4250625"/>
                <a:gd name="connsiteX22-3847" fmla="*/ 200025 w 4300729"/>
                <a:gd name="connsiteY22-3848" fmla="*/ 2457450 h 4250625"/>
                <a:gd name="connsiteX0-3849" fmla="*/ 0 w 4300729"/>
                <a:gd name="connsiteY0-3850" fmla="*/ 0 h 4250625"/>
                <a:gd name="connsiteX1-3851" fmla="*/ 1190625 w 4300729"/>
                <a:gd name="connsiteY1-3852" fmla="*/ 990600 h 4250625"/>
                <a:gd name="connsiteX2-3853" fmla="*/ 1095375 w 4300729"/>
                <a:gd name="connsiteY2-3854" fmla="*/ 1152525 h 4250625"/>
                <a:gd name="connsiteX3-3855" fmla="*/ 1371600 w 4300729"/>
                <a:gd name="connsiteY3-3856" fmla="*/ 1390650 h 4250625"/>
                <a:gd name="connsiteX4-3857" fmla="*/ 1276350 w 4300729"/>
                <a:gd name="connsiteY4-3858" fmla="*/ 1552575 h 4250625"/>
                <a:gd name="connsiteX5-3859" fmla="*/ 1590675 w 4300729"/>
                <a:gd name="connsiteY5-3860" fmla="*/ 1762125 h 4250625"/>
                <a:gd name="connsiteX6-3861" fmla="*/ 1863090 w 4300729"/>
                <a:gd name="connsiteY6-3862" fmla="*/ 1735455 h 4250625"/>
                <a:gd name="connsiteX7-3863" fmla="*/ 1584960 w 4300729"/>
                <a:gd name="connsiteY7-3864" fmla="*/ 2419350 h 4250625"/>
                <a:gd name="connsiteX8-3865" fmla="*/ 2493645 w 4300729"/>
                <a:gd name="connsiteY8-3866" fmla="*/ 2150745 h 4250625"/>
                <a:gd name="connsiteX9-3867" fmla="*/ 2838450 w 4300729"/>
                <a:gd name="connsiteY9-3868" fmla="*/ 2228850 h 4250625"/>
                <a:gd name="connsiteX10-3869" fmla="*/ 4175760 w 4300729"/>
                <a:gd name="connsiteY10-3870" fmla="*/ 3162300 h 4250625"/>
                <a:gd name="connsiteX11-3871" fmla="*/ 3867150 w 4300729"/>
                <a:gd name="connsiteY11-3872" fmla="*/ 3558540 h 4250625"/>
                <a:gd name="connsiteX12-3873" fmla="*/ 3499485 w 4300729"/>
                <a:gd name="connsiteY12-3874" fmla="*/ 3825240 h 4250625"/>
                <a:gd name="connsiteX13-3875" fmla="*/ 3124200 w 4300729"/>
                <a:gd name="connsiteY13-3876" fmla="*/ 4114800 h 4250625"/>
                <a:gd name="connsiteX14-3877" fmla="*/ 2514600 w 4300729"/>
                <a:gd name="connsiteY14-3878" fmla="*/ 4114800 h 4250625"/>
                <a:gd name="connsiteX15-3879" fmla="*/ 2257425 w 4300729"/>
                <a:gd name="connsiteY15-3880" fmla="*/ 3695700 h 4250625"/>
                <a:gd name="connsiteX16-3881" fmla="*/ 1905000 w 4300729"/>
                <a:gd name="connsiteY16-3882" fmla="*/ 3421380 h 4250625"/>
                <a:gd name="connsiteX17-3883" fmla="*/ 1491615 w 4300729"/>
                <a:gd name="connsiteY17-3884" fmla="*/ 3133725 h 4250625"/>
                <a:gd name="connsiteX18-3885" fmla="*/ 1099185 w 4300729"/>
                <a:gd name="connsiteY18-3886" fmla="*/ 3011805 h 4250625"/>
                <a:gd name="connsiteX19-3887" fmla="*/ 933450 w 4300729"/>
                <a:gd name="connsiteY19-3888" fmla="*/ 2733675 h 4250625"/>
                <a:gd name="connsiteX20-3889" fmla="*/ 666750 w 4300729"/>
                <a:gd name="connsiteY20-3890" fmla="*/ 2543175 h 4250625"/>
                <a:gd name="connsiteX21-3891" fmla="*/ 581025 w 4300729"/>
                <a:gd name="connsiteY21-3892" fmla="*/ 2676525 h 4250625"/>
                <a:gd name="connsiteX22-3893" fmla="*/ 200025 w 4300729"/>
                <a:gd name="connsiteY22-3894" fmla="*/ 2457450 h 4250625"/>
                <a:gd name="connsiteX0-3895" fmla="*/ 0 w 4300729"/>
                <a:gd name="connsiteY0-3896" fmla="*/ 0 h 4261033"/>
                <a:gd name="connsiteX1-3897" fmla="*/ 1190625 w 4300729"/>
                <a:gd name="connsiteY1-3898" fmla="*/ 990600 h 4261033"/>
                <a:gd name="connsiteX2-3899" fmla="*/ 1095375 w 4300729"/>
                <a:gd name="connsiteY2-3900" fmla="*/ 1152525 h 4261033"/>
                <a:gd name="connsiteX3-3901" fmla="*/ 1371600 w 4300729"/>
                <a:gd name="connsiteY3-3902" fmla="*/ 1390650 h 4261033"/>
                <a:gd name="connsiteX4-3903" fmla="*/ 1276350 w 4300729"/>
                <a:gd name="connsiteY4-3904" fmla="*/ 1552575 h 4261033"/>
                <a:gd name="connsiteX5-3905" fmla="*/ 1590675 w 4300729"/>
                <a:gd name="connsiteY5-3906" fmla="*/ 1762125 h 4261033"/>
                <a:gd name="connsiteX6-3907" fmla="*/ 1863090 w 4300729"/>
                <a:gd name="connsiteY6-3908" fmla="*/ 1735455 h 4261033"/>
                <a:gd name="connsiteX7-3909" fmla="*/ 1584960 w 4300729"/>
                <a:gd name="connsiteY7-3910" fmla="*/ 2419350 h 4261033"/>
                <a:gd name="connsiteX8-3911" fmla="*/ 2493645 w 4300729"/>
                <a:gd name="connsiteY8-3912" fmla="*/ 2150745 h 4261033"/>
                <a:gd name="connsiteX9-3913" fmla="*/ 2838450 w 4300729"/>
                <a:gd name="connsiteY9-3914" fmla="*/ 2228850 h 4261033"/>
                <a:gd name="connsiteX10-3915" fmla="*/ 4175760 w 4300729"/>
                <a:gd name="connsiteY10-3916" fmla="*/ 3162300 h 4261033"/>
                <a:gd name="connsiteX11-3917" fmla="*/ 3867150 w 4300729"/>
                <a:gd name="connsiteY11-3918" fmla="*/ 3558540 h 4261033"/>
                <a:gd name="connsiteX12-3919" fmla="*/ 3499485 w 4300729"/>
                <a:gd name="connsiteY12-3920" fmla="*/ 3825240 h 4261033"/>
                <a:gd name="connsiteX13-3921" fmla="*/ 3124200 w 4300729"/>
                <a:gd name="connsiteY13-3922" fmla="*/ 4114800 h 4261033"/>
                <a:gd name="connsiteX14-3923" fmla="*/ 2514600 w 4300729"/>
                <a:gd name="connsiteY14-3924" fmla="*/ 4114800 h 4261033"/>
                <a:gd name="connsiteX15-3925" fmla="*/ 2257425 w 4300729"/>
                <a:gd name="connsiteY15-3926" fmla="*/ 3695700 h 4261033"/>
                <a:gd name="connsiteX16-3927" fmla="*/ 1905000 w 4300729"/>
                <a:gd name="connsiteY16-3928" fmla="*/ 3421380 h 4261033"/>
                <a:gd name="connsiteX17-3929" fmla="*/ 1491615 w 4300729"/>
                <a:gd name="connsiteY17-3930" fmla="*/ 3133725 h 4261033"/>
                <a:gd name="connsiteX18-3931" fmla="*/ 1099185 w 4300729"/>
                <a:gd name="connsiteY18-3932" fmla="*/ 3011805 h 4261033"/>
                <a:gd name="connsiteX19-3933" fmla="*/ 933450 w 4300729"/>
                <a:gd name="connsiteY19-3934" fmla="*/ 2733675 h 4261033"/>
                <a:gd name="connsiteX20-3935" fmla="*/ 666750 w 4300729"/>
                <a:gd name="connsiteY20-3936" fmla="*/ 2543175 h 4261033"/>
                <a:gd name="connsiteX21-3937" fmla="*/ 581025 w 4300729"/>
                <a:gd name="connsiteY21-3938" fmla="*/ 2676525 h 4261033"/>
                <a:gd name="connsiteX22-3939" fmla="*/ 200025 w 4300729"/>
                <a:gd name="connsiteY22-3940" fmla="*/ 2457450 h 4261033"/>
                <a:gd name="connsiteX0-3941" fmla="*/ 0 w 4300729"/>
                <a:gd name="connsiteY0-3942" fmla="*/ 0 h 4314977"/>
                <a:gd name="connsiteX1-3943" fmla="*/ 1190625 w 4300729"/>
                <a:gd name="connsiteY1-3944" fmla="*/ 990600 h 4314977"/>
                <a:gd name="connsiteX2-3945" fmla="*/ 1095375 w 4300729"/>
                <a:gd name="connsiteY2-3946" fmla="*/ 1152525 h 4314977"/>
                <a:gd name="connsiteX3-3947" fmla="*/ 1371600 w 4300729"/>
                <a:gd name="connsiteY3-3948" fmla="*/ 1390650 h 4314977"/>
                <a:gd name="connsiteX4-3949" fmla="*/ 1276350 w 4300729"/>
                <a:gd name="connsiteY4-3950" fmla="*/ 1552575 h 4314977"/>
                <a:gd name="connsiteX5-3951" fmla="*/ 1590675 w 4300729"/>
                <a:gd name="connsiteY5-3952" fmla="*/ 1762125 h 4314977"/>
                <a:gd name="connsiteX6-3953" fmla="*/ 1863090 w 4300729"/>
                <a:gd name="connsiteY6-3954" fmla="*/ 1735455 h 4314977"/>
                <a:gd name="connsiteX7-3955" fmla="*/ 1584960 w 4300729"/>
                <a:gd name="connsiteY7-3956" fmla="*/ 2419350 h 4314977"/>
                <a:gd name="connsiteX8-3957" fmla="*/ 2493645 w 4300729"/>
                <a:gd name="connsiteY8-3958" fmla="*/ 2150745 h 4314977"/>
                <a:gd name="connsiteX9-3959" fmla="*/ 2838450 w 4300729"/>
                <a:gd name="connsiteY9-3960" fmla="*/ 2228850 h 4314977"/>
                <a:gd name="connsiteX10-3961" fmla="*/ 4175760 w 4300729"/>
                <a:gd name="connsiteY10-3962" fmla="*/ 3162300 h 4314977"/>
                <a:gd name="connsiteX11-3963" fmla="*/ 3867150 w 4300729"/>
                <a:gd name="connsiteY11-3964" fmla="*/ 3558540 h 4314977"/>
                <a:gd name="connsiteX12-3965" fmla="*/ 3499485 w 4300729"/>
                <a:gd name="connsiteY12-3966" fmla="*/ 3825240 h 4314977"/>
                <a:gd name="connsiteX13-3967" fmla="*/ 3124200 w 4300729"/>
                <a:gd name="connsiteY13-3968" fmla="*/ 4114800 h 4314977"/>
                <a:gd name="connsiteX14-3969" fmla="*/ 2514600 w 4300729"/>
                <a:gd name="connsiteY14-3970" fmla="*/ 4114800 h 4314977"/>
                <a:gd name="connsiteX15-3971" fmla="*/ 2257425 w 4300729"/>
                <a:gd name="connsiteY15-3972" fmla="*/ 3695700 h 4314977"/>
                <a:gd name="connsiteX16-3973" fmla="*/ 1905000 w 4300729"/>
                <a:gd name="connsiteY16-3974" fmla="*/ 3421380 h 4314977"/>
                <a:gd name="connsiteX17-3975" fmla="*/ 1491615 w 4300729"/>
                <a:gd name="connsiteY17-3976" fmla="*/ 3133725 h 4314977"/>
                <a:gd name="connsiteX18-3977" fmla="*/ 1099185 w 4300729"/>
                <a:gd name="connsiteY18-3978" fmla="*/ 3011805 h 4314977"/>
                <a:gd name="connsiteX19-3979" fmla="*/ 933450 w 4300729"/>
                <a:gd name="connsiteY19-3980" fmla="*/ 2733675 h 4314977"/>
                <a:gd name="connsiteX20-3981" fmla="*/ 666750 w 4300729"/>
                <a:gd name="connsiteY20-3982" fmla="*/ 2543175 h 4314977"/>
                <a:gd name="connsiteX21-3983" fmla="*/ 581025 w 4300729"/>
                <a:gd name="connsiteY21-3984" fmla="*/ 2676525 h 4314977"/>
                <a:gd name="connsiteX22-3985" fmla="*/ 200025 w 4300729"/>
                <a:gd name="connsiteY22-3986" fmla="*/ 2457450 h 4314977"/>
                <a:gd name="connsiteX0-3987" fmla="*/ 0 w 4300729"/>
                <a:gd name="connsiteY0-3988" fmla="*/ 0 h 4336841"/>
                <a:gd name="connsiteX1-3989" fmla="*/ 1190625 w 4300729"/>
                <a:gd name="connsiteY1-3990" fmla="*/ 990600 h 4336841"/>
                <a:gd name="connsiteX2-3991" fmla="*/ 1095375 w 4300729"/>
                <a:gd name="connsiteY2-3992" fmla="*/ 1152525 h 4336841"/>
                <a:gd name="connsiteX3-3993" fmla="*/ 1371600 w 4300729"/>
                <a:gd name="connsiteY3-3994" fmla="*/ 1390650 h 4336841"/>
                <a:gd name="connsiteX4-3995" fmla="*/ 1276350 w 4300729"/>
                <a:gd name="connsiteY4-3996" fmla="*/ 1552575 h 4336841"/>
                <a:gd name="connsiteX5-3997" fmla="*/ 1590675 w 4300729"/>
                <a:gd name="connsiteY5-3998" fmla="*/ 1762125 h 4336841"/>
                <a:gd name="connsiteX6-3999" fmla="*/ 1863090 w 4300729"/>
                <a:gd name="connsiteY6-4000" fmla="*/ 1735455 h 4336841"/>
                <a:gd name="connsiteX7-4001" fmla="*/ 1584960 w 4300729"/>
                <a:gd name="connsiteY7-4002" fmla="*/ 2419350 h 4336841"/>
                <a:gd name="connsiteX8-4003" fmla="*/ 2493645 w 4300729"/>
                <a:gd name="connsiteY8-4004" fmla="*/ 2150745 h 4336841"/>
                <a:gd name="connsiteX9-4005" fmla="*/ 2838450 w 4300729"/>
                <a:gd name="connsiteY9-4006" fmla="*/ 2228850 h 4336841"/>
                <a:gd name="connsiteX10-4007" fmla="*/ 4175760 w 4300729"/>
                <a:gd name="connsiteY10-4008" fmla="*/ 3162300 h 4336841"/>
                <a:gd name="connsiteX11-4009" fmla="*/ 3867150 w 4300729"/>
                <a:gd name="connsiteY11-4010" fmla="*/ 3558540 h 4336841"/>
                <a:gd name="connsiteX12-4011" fmla="*/ 3499485 w 4300729"/>
                <a:gd name="connsiteY12-4012" fmla="*/ 3825240 h 4336841"/>
                <a:gd name="connsiteX13-4013" fmla="*/ 3124200 w 4300729"/>
                <a:gd name="connsiteY13-4014" fmla="*/ 4114800 h 4336841"/>
                <a:gd name="connsiteX14-4015" fmla="*/ 2514600 w 4300729"/>
                <a:gd name="connsiteY14-4016" fmla="*/ 4114800 h 4336841"/>
                <a:gd name="connsiteX15-4017" fmla="*/ 2257425 w 4300729"/>
                <a:gd name="connsiteY15-4018" fmla="*/ 3695700 h 4336841"/>
                <a:gd name="connsiteX16-4019" fmla="*/ 1905000 w 4300729"/>
                <a:gd name="connsiteY16-4020" fmla="*/ 3421380 h 4336841"/>
                <a:gd name="connsiteX17-4021" fmla="*/ 1491615 w 4300729"/>
                <a:gd name="connsiteY17-4022" fmla="*/ 3133725 h 4336841"/>
                <a:gd name="connsiteX18-4023" fmla="*/ 1099185 w 4300729"/>
                <a:gd name="connsiteY18-4024" fmla="*/ 3011805 h 4336841"/>
                <a:gd name="connsiteX19-4025" fmla="*/ 933450 w 4300729"/>
                <a:gd name="connsiteY19-4026" fmla="*/ 2733675 h 4336841"/>
                <a:gd name="connsiteX20-4027" fmla="*/ 666750 w 4300729"/>
                <a:gd name="connsiteY20-4028" fmla="*/ 2543175 h 4336841"/>
                <a:gd name="connsiteX21-4029" fmla="*/ 581025 w 4300729"/>
                <a:gd name="connsiteY21-4030" fmla="*/ 2676525 h 4336841"/>
                <a:gd name="connsiteX22-4031" fmla="*/ 200025 w 4300729"/>
                <a:gd name="connsiteY22-4032" fmla="*/ 2457450 h 4336841"/>
                <a:gd name="connsiteX0-4033" fmla="*/ 0 w 4300729"/>
                <a:gd name="connsiteY0-4034" fmla="*/ 0 h 4336841"/>
                <a:gd name="connsiteX1-4035" fmla="*/ 1190625 w 4300729"/>
                <a:gd name="connsiteY1-4036" fmla="*/ 990600 h 4336841"/>
                <a:gd name="connsiteX2-4037" fmla="*/ 1095375 w 4300729"/>
                <a:gd name="connsiteY2-4038" fmla="*/ 1152525 h 4336841"/>
                <a:gd name="connsiteX3-4039" fmla="*/ 1371600 w 4300729"/>
                <a:gd name="connsiteY3-4040" fmla="*/ 1390650 h 4336841"/>
                <a:gd name="connsiteX4-4041" fmla="*/ 1276350 w 4300729"/>
                <a:gd name="connsiteY4-4042" fmla="*/ 1552575 h 4336841"/>
                <a:gd name="connsiteX5-4043" fmla="*/ 1590675 w 4300729"/>
                <a:gd name="connsiteY5-4044" fmla="*/ 1762125 h 4336841"/>
                <a:gd name="connsiteX6-4045" fmla="*/ 1863090 w 4300729"/>
                <a:gd name="connsiteY6-4046" fmla="*/ 1735455 h 4336841"/>
                <a:gd name="connsiteX7-4047" fmla="*/ 1584960 w 4300729"/>
                <a:gd name="connsiteY7-4048" fmla="*/ 2419350 h 4336841"/>
                <a:gd name="connsiteX8-4049" fmla="*/ 2493645 w 4300729"/>
                <a:gd name="connsiteY8-4050" fmla="*/ 2150745 h 4336841"/>
                <a:gd name="connsiteX9-4051" fmla="*/ 2838450 w 4300729"/>
                <a:gd name="connsiteY9-4052" fmla="*/ 2228850 h 4336841"/>
                <a:gd name="connsiteX10-4053" fmla="*/ 4175760 w 4300729"/>
                <a:gd name="connsiteY10-4054" fmla="*/ 3162300 h 4336841"/>
                <a:gd name="connsiteX11-4055" fmla="*/ 3867150 w 4300729"/>
                <a:gd name="connsiteY11-4056" fmla="*/ 3558540 h 4336841"/>
                <a:gd name="connsiteX12-4057" fmla="*/ 3499485 w 4300729"/>
                <a:gd name="connsiteY12-4058" fmla="*/ 3825240 h 4336841"/>
                <a:gd name="connsiteX13-4059" fmla="*/ 3124200 w 4300729"/>
                <a:gd name="connsiteY13-4060" fmla="*/ 4114800 h 4336841"/>
                <a:gd name="connsiteX14-4061" fmla="*/ 2514600 w 4300729"/>
                <a:gd name="connsiteY14-4062" fmla="*/ 4114800 h 4336841"/>
                <a:gd name="connsiteX15-4063" fmla="*/ 2257425 w 4300729"/>
                <a:gd name="connsiteY15-4064" fmla="*/ 3695700 h 4336841"/>
                <a:gd name="connsiteX16-4065" fmla="*/ 1905000 w 4300729"/>
                <a:gd name="connsiteY16-4066" fmla="*/ 3421380 h 4336841"/>
                <a:gd name="connsiteX17-4067" fmla="*/ 1491615 w 4300729"/>
                <a:gd name="connsiteY17-4068" fmla="*/ 3133725 h 4336841"/>
                <a:gd name="connsiteX18-4069" fmla="*/ 1099185 w 4300729"/>
                <a:gd name="connsiteY18-4070" fmla="*/ 3011805 h 4336841"/>
                <a:gd name="connsiteX19-4071" fmla="*/ 933450 w 4300729"/>
                <a:gd name="connsiteY19-4072" fmla="*/ 2733675 h 4336841"/>
                <a:gd name="connsiteX20-4073" fmla="*/ 666750 w 4300729"/>
                <a:gd name="connsiteY20-4074" fmla="*/ 2543175 h 4336841"/>
                <a:gd name="connsiteX21-4075" fmla="*/ 581025 w 4300729"/>
                <a:gd name="connsiteY21-4076" fmla="*/ 2676525 h 4336841"/>
                <a:gd name="connsiteX22-4077" fmla="*/ 200025 w 4300729"/>
                <a:gd name="connsiteY22-4078" fmla="*/ 2457450 h 4336841"/>
                <a:gd name="connsiteX0-4079" fmla="*/ 0 w 4300729"/>
                <a:gd name="connsiteY0-4080" fmla="*/ 0 h 4336841"/>
                <a:gd name="connsiteX1-4081" fmla="*/ 1190625 w 4300729"/>
                <a:gd name="connsiteY1-4082" fmla="*/ 990600 h 4336841"/>
                <a:gd name="connsiteX2-4083" fmla="*/ 1095375 w 4300729"/>
                <a:gd name="connsiteY2-4084" fmla="*/ 1152525 h 4336841"/>
                <a:gd name="connsiteX3-4085" fmla="*/ 1371600 w 4300729"/>
                <a:gd name="connsiteY3-4086" fmla="*/ 1390650 h 4336841"/>
                <a:gd name="connsiteX4-4087" fmla="*/ 1276350 w 4300729"/>
                <a:gd name="connsiteY4-4088" fmla="*/ 1552575 h 4336841"/>
                <a:gd name="connsiteX5-4089" fmla="*/ 1590675 w 4300729"/>
                <a:gd name="connsiteY5-4090" fmla="*/ 1762125 h 4336841"/>
                <a:gd name="connsiteX6-4091" fmla="*/ 1863090 w 4300729"/>
                <a:gd name="connsiteY6-4092" fmla="*/ 1735455 h 4336841"/>
                <a:gd name="connsiteX7-4093" fmla="*/ 1584960 w 4300729"/>
                <a:gd name="connsiteY7-4094" fmla="*/ 2419350 h 4336841"/>
                <a:gd name="connsiteX8-4095" fmla="*/ 2493645 w 4300729"/>
                <a:gd name="connsiteY8-4096" fmla="*/ 2150745 h 4336841"/>
                <a:gd name="connsiteX9-4097" fmla="*/ 2838450 w 4300729"/>
                <a:gd name="connsiteY9-4098" fmla="*/ 2228850 h 4336841"/>
                <a:gd name="connsiteX10-4099" fmla="*/ 4175760 w 4300729"/>
                <a:gd name="connsiteY10-4100" fmla="*/ 3162300 h 4336841"/>
                <a:gd name="connsiteX11-4101" fmla="*/ 3867150 w 4300729"/>
                <a:gd name="connsiteY11-4102" fmla="*/ 3558540 h 4336841"/>
                <a:gd name="connsiteX12-4103" fmla="*/ 3499485 w 4300729"/>
                <a:gd name="connsiteY12-4104" fmla="*/ 3825240 h 4336841"/>
                <a:gd name="connsiteX13-4105" fmla="*/ 3124200 w 4300729"/>
                <a:gd name="connsiteY13-4106" fmla="*/ 4114800 h 4336841"/>
                <a:gd name="connsiteX14-4107" fmla="*/ 2514600 w 4300729"/>
                <a:gd name="connsiteY14-4108" fmla="*/ 4114800 h 4336841"/>
                <a:gd name="connsiteX15-4109" fmla="*/ 2257425 w 4300729"/>
                <a:gd name="connsiteY15-4110" fmla="*/ 3695700 h 4336841"/>
                <a:gd name="connsiteX16-4111" fmla="*/ 1905000 w 4300729"/>
                <a:gd name="connsiteY16-4112" fmla="*/ 3421380 h 4336841"/>
                <a:gd name="connsiteX17-4113" fmla="*/ 1491615 w 4300729"/>
                <a:gd name="connsiteY17-4114" fmla="*/ 3133725 h 4336841"/>
                <a:gd name="connsiteX18-4115" fmla="*/ 1099185 w 4300729"/>
                <a:gd name="connsiteY18-4116" fmla="*/ 3011805 h 4336841"/>
                <a:gd name="connsiteX19-4117" fmla="*/ 933450 w 4300729"/>
                <a:gd name="connsiteY19-4118" fmla="*/ 2733675 h 4336841"/>
                <a:gd name="connsiteX20-4119" fmla="*/ 666750 w 4300729"/>
                <a:gd name="connsiteY20-4120" fmla="*/ 2543175 h 4336841"/>
                <a:gd name="connsiteX21-4121" fmla="*/ 581025 w 4300729"/>
                <a:gd name="connsiteY21-4122" fmla="*/ 2676525 h 4336841"/>
                <a:gd name="connsiteX22-4123" fmla="*/ 200025 w 4300729"/>
                <a:gd name="connsiteY22-4124" fmla="*/ 2457450 h 4336841"/>
                <a:gd name="connsiteX0-4125" fmla="*/ 0 w 4300729"/>
                <a:gd name="connsiteY0-4126" fmla="*/ 0 h 4336841"/>
                <a:gd name="connsiteX1-4127" fmla="*/ 1190625 w 4300729"/>
                <a:gd name="connsiteY1-4128" fmla="*/ 990600 h 4336841"/>
                <a:gd name="connsiteX2-4129" fmla="*/ 1095375 w 4300729"/>
                <a:gd name="connsiteY2-4130" fmla="*/ 1152525 h 4336841"/>
                <a:gd name="connsiteX3-4131" fmla="*/ 1371600 w 4300729"/>
                <a:gd name="connsiteY3-4132" fmla="*/ 1390650 h 4336841"/>
                <a:gd name="connsiteX4-4133" fmla="*/ 1276350 w 4300729"/>
                <a:gd name="connsiteY4-4134" fmla="*/ 1552575 h 4336841"/>
                <a:gd name="connsiteX5-4135" fmla="*/ 1590675 w 4300729"/>
                <a:gd name="connsiteY5-4136" fmla="*/ 1762125 h 4336841"/>
                <a:gd name="connsiteX6-4137" fmla="*/ 1863090 w 4300729"/>
                <a:gd name="connsiteY6-4138" fmla="*/ 1735455 h 4336841"/>
                <a:gd name="connsiteX7-4139" fmla="*/ 1584960 w 4300729"/>
                <a:gd name="connsiteY7-4140" fmla="*/ 2419350 h 4336841"/>
                <a:gd name="connsiteX8-4141" fmla="*/ 2493645 w 4300729"/>
                <a:gd name="connsiteY8-4142" fmla="*/ 2150745 h 4336841"/>
                <a:gd name="connsiteX9-4143" fmla="*/ 2838450 w 4300729"/>
                <a:gd name="connsiteY9-4144" fmla="*/ 2228850 h 4336841"/>
                <a:gd name="connsiteX10-4145" fmla="*/ 4175760 w 4300729"/>
                <a:gd name="connsiteY10-4146" fmla="*/ 3162300 h 4336841"/>
                <a:gd name="connsiteX11-4147" fmla="*/ 3867150 w 4300729"/>
                <a:gd name="connsiteY11-4148" fmla="*/ 3558540 h 4336841"/>
                <a:gd name="connsiteX12-4149" fmla="*/ 3499485 w 4300729"/>
                <a:gd name="connsiteY12-4150" fmla="*/ 3825240 h 4336841"/>
                <a:gd name="connsiteX13-4151" fmla="*/ 3124200 w 4300729"/>
                <a:gd name="connsiteY13-4152" fmla="*/ 4114800 h 4336841"/>
                <a:gd name="connsiteX14-4153" fmla="*/ 2514600 w 4300729"/>
                <a:gd name="connsiteY14-4154" fmla="*/ 4114800 h 4336841"/>
                <a:gd name="connsiteX15-4155" fmla="*/ 2257425 w 4300729"/>
                <a:gd name="connsiteY15-4156" fmla="*/ 3695700 h 4336841"/>
                <a:gd name="connsiteX16-4157" fmla="*/ 1905000 w 4300729"/>
                <a:gd name="connsiteY16-4158" fmla="*/ 3421380 h 4336841"/>
                <a:gd name="connsiteX17-4159" fmla="*/ 1491615 w 4300729"/>
                <a:gd name="connsiteY17-4160" fmla="*/ 3133725 h 4336841"/>
                <a:gd name="connsiteX18-4161" fmla="*/ 1099185 w 4300729"/>
                <a:gd name="connsiteY18-4162" fmla="*/ 3011805 h 4336841"/>
                <a:gd name="connsiteX19-4163" fmla="*/ 933450 w 4300729"/>
                <a:gd name="connsiteY19-4164" fmla="*/ 2733675 h 4336841"/>
                <a:gd name="connsiteX20-4165" fmla="*/ 666750 w 4300729"/>
                <a:gd name="connsiteY20-4166" fmla="*/ 2543175 h 4336841"/>
                <a:gd name="connsiteX21-4167" fmla="*/ 581025 w 4300729"/>
                <a:gd name="connsiteY21-4168" fmla="*/ 2676525 h 4336841"/>
                <a:gd name="connsiteX22-4169" fmla="*/ 200025 w 4300729"/>
                <a:gd name="connsiteY22-4170" fmla="*/ 2457450 h 43368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41" y="connsiteY22-44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Freeform 5"/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-1" fmla="*/ 0 w 1381125"/>
                <a:gd name="connsiteY0-2" fmla="*/ 228600 h 1209675"/>
                <a:gd name="connsiteX1-3" fmla="*/ 285750 w 1381125"/>
                <a:gd name="connsiteY1-4" fmla="*/ 381000 h 1209675"/>
                <a:gd name="connsiteX2-5" fmla="*/ 581025 w 1381125"/>
                <a:gd name="connsiteY2-6" fmla="*/ 676275 h 1209675"/>
                <a:gd name="connsiteX3-7" fmla="*/ 847725 w 1381125"/>
                <a:gd name="connsiteY3-8" fmla="*/ 952500 h 1209675"/>
                <a:gd name="connsiteX4-9" fmla="*/ 1257300 w 1381125"/>
                <a:gd name="connsiteY4-10" fmla="*/ 1209675 h 1209675"/>
                <a:gd name="connsiteX5-11" fmla="*/ 1381125 w 1381125"/>
                <a:gd name="connsiteY5-12" fmla="*/ 828675 h 1209675"/>
                <a:gd name="connsiteX6-13" fmla="*/ 1123950 w 1381125"/>
                <a:gd name="connsiteY6-14" fmla="*/ 676275 h 1209675"/>
                <a:gd name="connsiteX7-15" fmla="*/ 838200 w 1381125"/>
                <a:gd name="connsiteY7-16" fmla="*/ 400050 h 1209675"/>
                <a:gd name="connsiteX8-17" fmla="*/ 447675 w 1381125"/>
                <a:gd name="connsiteY8-18" fmla="*/ 219075 h 1209675"/>
                <a:gd name="connsiteX9-19" fmla="*/ 114300 w 1381125"/>
                <a:gd name="connsiteY9-20" fmla="*/ 0 h 1209675"/>
                <a:gd name="connsiteX10-21" fmla="*/ 7620 w 1381125"/>
                <a:gd name="connsiteY10-22" fmla="*/ 224790 h 1209675"/>
                <a:gd name="connsiteX0-23" fmla="*/ 0 w 1381125"/>
                <a:gd name="connsiteY0-24" fmla="*/ 228600 h 1209675"/>
                <a:gd name="connsiteX1-25" fmla="*/ 285750 w 1381125"/>
                <a:gd name="connsiteY1-26" fmla="*/ 381000 h 1209675"/>
                <a:gd name="connsiteX2-27" fmla="*/ 581025 w 1381125"/>
                <a:gd name="connsiteY2-28" fmla="*/ 676275 h 1209675"/>
                <a:gd name="connsiteX3-29" fmla="*/ 847725 w 1381125"/>
                <a:gd name="connsiteY3-30" fmla="*/ 952500 h 1209675"/>
                <a:gd name="connsiteX4-31" fmla="*/ 1257300 w 1381125"/>
                <a:gd name="connsiteY4-32" fmla="*/ 1209675 h 1209675"/>
                <a:gd name="connsiteX5-33" fmla="*/ 1381125 w 1381125"/>
                <a:gd name="connsiteY5-34" fmla="*/ 828675 h 1209675"/>
                <a:gd name="connsiteX6-35" fmla="*/ 1123950 w 1381125"/>
                <a:gd name="connsiteY6-36" fmla="*/ 676275 h 1209675"/>
                <a:gd name="connsiteX7-37" fmla="*/ 838200 w 1381125"/>
                <a:gd name="connsiteY7-38" fmla="*/ 400050 h 1209675"/>
                <a:gd name="connsiteX8-39" fmla="*/ 447675 w 1381125"/>
                <a:gd name="connsiteY8-40" fmla="*/ 219075 h 1209675"/>
                <a:gd name="connsiteX9-41" fmla="*/ 114300 w 1381125"/>
                <a:gd name="connsiteY9-42" fmla="*/ 0 h 1209675"/>
                <a:gd name="connsiteX10-43" fmla="*/ 7620 w 1381125"/>
                <a:gd name="connsiteY10-44" fmla="*/ 194310 h 1209675"/>
                <a:gd name="connsiteX0-45" fmla="*/ 3810 w 1384935"/>
                <a:gd name="connsiteY0-46" fmla="*/ 228600 h 1209675"/>
                <a:gd name="connsiteX1-47" fmla="*/ 289560 w 1384935"/>
                <a:gd name="connsiteY1-48" fmla="*/ 381000 h 1209675"/>
                <a:gd name="connsiteX2-49" fmla="*/ 584835 w 1384935"/>
                <a:gd name="connsiteY2-50" fmla="*/ 676275 h 1209675"/>
                <a:gd name="connsiteX3-51" fmla="*/ 851535 w 1384935"/>
                <a:gd name="connsiteY3-52" fmla="*/ 952500 h 1209675"/>
                <a:gd name="connsiteX4-53" fmla="*/ 1261110 w 1384935"/>
                <a:gd name="connsiteY4-54" fmla="*/ 1209675 h 1209675"/>
                <a:gd name="connsiteX5-55" fmla="*/ 1384935 w 1384935"/>
                <a:gd name="connsiteY5-56" fmla="*/ 828675 h 1209675"/>
                <a:gd name="connsiteX6-57" fmla="*/ 1127760 w 1384935"/>
                <a:gd name="connsiteY6-58" fmla="*/ 676275 h 1209675"/>
                <a:gd name="connsiteX7-59" fmla="*/ 842010 w 1384935"/>
                <a:gd name="connsiteY7-60" fmla="*/ 400050 h 1209675"/>
                <a:gd name="connsiteX8-61" fmla="*/ 451485 w 1384935"/>
                <a:gd name="connsiteY8-62" fmla="*/ 219075 h 1209675"/>
                <a:gd name="connsiteX9-63" fmla="*/ 118110 w 1384935"/>
                <a:gd name="connsiteY9-64" fmla="*/ 0 h 1209675"/>
                <a:gd name="connsiteX10-65" fmla="*/ 0 w 1384935"/>
                <a:gd name="connsiteY10-66" fmla="*/ 236220 h 1209675"/>
                <a:gd name="connsiteX0-67" fmla="*/ 7620 w 1388745"/>
                <a:gd name="connsiteY0-68" fmla="*/ 228600 h 1209675"/>
                <a:gd name="connsiteX1-69" fmla="*/ 293370 w 1388745"/>
                <a:gd name="connsiteY1-70" fmla="*/ 381000 h 1209675"/>
                <a:gd name="connsiteX2-71" fmla="*/ 588645 w 1388745"/>
                <a:gd name="connsiteY2-72" fmla="*/ 676275 h 1209675"/>
                <a:gd name="connsiteX3-73" fmla="*/ 855345 w 1388745"/>
                <a:gd name="connsiteY3-74" fmla="*/ 952500 h 1209675"/>
                <a:gd name="connsiteX4-75" fmla="*/ 1264920 w 1388745"/>
                <a:gd name="connsiteY4-76" fmla="*/ 1209675 h 1209675"/>
                <a:gd name="connsiteX5-77" fmla="*/ 1388745 w 1388745"/>
                <a:gd name="connsiteY5-78" fmla="*/ 828675 h 1209675"/>
                <a:gd name="connsiteX6-79" fmla="*/ 1131570 w 1388745"/>
                <a:gd name="connsiteY6-80" fmla="*/ 676275 h 1209675"/>
                <a:gd name="connsiteX7-81" fmla="*/ 845820 w 1388745"/>
                <a:gd name="connsiteY7-82" fmla="*/ 400050 h 1209675"/>
                <a:gd name="connsiteX8-83" fmla="*/ 455295 w 1388745"/>
                <a:gd name="connsiteY8-84" fmla="*/ 219075 h 1209675"/>
                <a:gd name="connsiteX9-85" fmla="*/ 121920 w 1388745"/>
                <a:gd name="connsiteY9-86" fmla="*/ 0 h 1209675"/>
                <a:gd name="connsiteX10-87" fmla="*/ 0 w 1388745"/>
                <a:gd name="connsiteY10-88" fmla="*/ 201930 h 1209675"/>
                <a:gd name="connsiteX0-89" fmla="*/ 7620 w 1388745"/>
                <a:gd name="connsiteY0-90" fmla="*/ 228600 h 1209675"/>
                <a:gd name="connsiteX1-91" fmla="*/ 293370 w 1388745"/>
                <a:gd name="connsiteY1-92" fmla="*/ 381000 h 1209675"/>
                <a:gd name="connsiteX2-93" fmla="*/ 588645 w 1388745"/>
                <a:gd name="connsiteY2-94" fmla="*/ 676275 h 1209675"/>
                <a:gd name="connsiteX3-95" fmla="*/ 855345 w 1388745"/>
                <a:gd name="connsiteY3-96" fmla="*/ 952500 h 1209675"/>
                <a:gd name="connsiteX4-97" fmla="*/ 1264920 w 1388745"/>
                <a:gd name="connsiteY4-98" fmla="*/ 1209675 h 1209675"/>
                <a:gd name="connsiteX5-99" fmla="*/ 1388745 w 1388745"/>
                <a:gd name="connsiteY5-100" fmla="*/ 828675 h 1209675"/>
                <a:gd name="connsiteX6-101" fmla="*/ 1131570 w 1388745"/>
                <a:gd name="connsiteY6-102" fmla="*/ 676275 h 1209675"/>
                <a:gd name="connsiteX7-103" fmla="*/ 845820 w 1388745"/>
                <a:gd name="connsiteY7-104" fmla="*/ 400050 h 1209675"/>
                <a:gd name="connsiteX8-105" fmla="*/ 455295 w 1388745"/>
                <a:gd name="connsiteY8-106" fmla="*/ 219075 h 1209675"/>
                <a:gd name="connsiteX9-107" fmla="*/ 121920 w 1388745"/>
                <a:gd name="connsiteY9-108" fmla="*/ 0 h 1209675"/>
                <a:gd name="connsiteX10-109" fmla="*/ 0 w 1388745"/>
                <a:gd name="connsiteY10-110" fmla="*/ 201930 h 1209675"/>
                <a:gd name="connsiteX0-111" fmla="*/ 7620 w 1388745"/>
                <a:gd name="connsiteY0-112" fmla="*/ 228600 h 1209675"/>
                <a:gd name="connsiteX1-113" fmla="*/ 243840 w 1388745"/>
                <a:gd name="connsiteY1-114" fmla="*/ 377190 h 1209675"/>
                <a:gd name="connsiteX2-115" fmla="*/ 588645 w 1388745"/>
                <a:gd name="connsiteY2-116" fmla="*/ 676275 h 1209675"/>
                <a:gd name="connsiteX3-117" fmla="*/ 855345 w 1388745"/>
                <a:gd name="connsiteY3-118" fmla="*/ 952500 h 1209675"/>
                <a:gd name="connsiteX4-119" fmla="*/ 1264920 w 1388745"/>
                <a:gd name="connsiteY4-120" fmla="*/ 1209675 h 1209675"/>
                <a:gd name="connsiteX5-121" fmla="*/ 1388745 w 1388745"/>
                <a:gd name="connsiteY5-122" fmla="*/ 828675 h 1209675"/>
                <a:gd name="connsiteX6-123" fmla="*/ 1131570 w 1388745"/>
                <a:gd name="connsiteY6-124" fmla="*/ 676275 h 1209675"/>
                <a:gd name="connsiteX7-125" fmla="*/ 845820 w 1388745"/>
                <a:gd name="connsiteY7-126" fmla="*/ 400050 h 1209675"/>
                <a:gd name="connsiteX8-127" fmla="*/ 455295 w 1388745"/>
                <a:gd name="connsiteY8-128" fmla="*/ 219075 h 1209675"/>
                <a:gd name="connsiteX9-129" fmla="*/ 121920 w 1388745"/>
                <a:gd name="connsiteY9-130" fmla="*/ 0 h 1209675"/>
                <a:gd name="connsiteX10-131" fmla="*/ 0 w 1388745"/>
                <a:gd name="connsiteY10-132" fmla="*/ 201930 h 1209675"/>
                <a:gd name="connsiteX0-133" fmla="*/ 7620 w 1388745"/>
                <a:gd name="connsiteY0-134" fmla="*/ 228600 h 1209675"/>
                <a:gd name="connsiteX1-135" fmla="*/ 243840 w 1388745"/>
                <a:gd name="connsiteY1-136" fmla="*/ 377190 h 1209675"/>
                <a:gd name="connsiteX2-137" fmla="*/ 588645 w 1388745"/>
                <a:gd name="connsiteY2-138" fmla="*/ 676275 h 1209675"/>
                <a:gd name="connsiteX3-139" fmla="*/ 855345 w 1388745"/>
                <a:gd name="connsiteY3-140" fmla="*/ 952500 h 1209675"/>
                <a:gd name="connsiteX4-141" fmla="*/ 1264920 w 1388745"/>
                <a:gd name="connsiteY4-142" fmla="*/ 1209675 h 1209675"/>
                <a:gd name="connsiteX5-143" fmla="*/ 1388745 w 1388745"/>
                <a:gd name="connsiteY5-144" fmla="*/ 828675 h 1209675"/>
                <a:gd name="connsiteX6-145" fmla="*/ 1131570 w 1388745"/>
                <a:gd name="connsiteY6-146" fmla="*/ 676275 h 1209675"/>
                <a:gd name="connsiteX7-147" fmla="*/ 845820 w 1388745"/>
                <a:gd name="connsiteY7-148" fmla="*/ 400050 h 1209675"/>
                <a:gd name="connsiteX8-149" fmla="*/ 455295 w 1388745"/>
                <a:gd name="connsiteY8-150" fmla="*/ 219075 h 1209675"/>
                <a:gd name="connsiteX9-151" fmla="*/ 121920 w 1388745"/>
                <a:gd name="connsiteY9-152" fmla="*/ 0 h 1209675"/>
                <a:gd name="connsiteX10-153" fmla="*/ 0 w 1388745"/>
                <a:gd name="connsiteY10-154" fmla="*/ 201930 h 1209675"/>
                <a:gd name="connsiteX0-155" fmla="*/ 7620 w 1388745"/>
                <a:gd name="connsiteY0-156" fmla="*/ 228600 h 1209675"/>
                <a:gd name="connsiteX1-157" fmla="*/ 243840 w 1388745"/>
                <a:gd name="connsiteY1-158" fmla="*/ 377190 h 1209675"/>
                <a:gd name="connsiteX2-159" fmla="*/ 588645 w 1388745"/>
                <a:gd name="connsiteY2-160" fmla="*/ 676275 h 1209675"/>
                <a:gd name="connsiteX3-161" fmla="*/ 855345 w 1388745"/>
                <a:gd name="connsiteY3-162" fmla="*/ 952500 h 1209675"/>
                <a:gd name="connsiteX4-163" fmla="*/ 1264920 w 1388745"/>
                <a:gd name="connsiteY4-164" fmla="*/ 1209675 h 1209675"/>
                <a:gd name="connsiteX5-165" fmla="*/ 1388745 w 1388745"/>
                <a:gd name="connsiteY5-166" fmla="*/ 828675 h 1209675"/>
                <a:gd name="connsiteX6-167" fmla="*/ 1131570 w 1388745"/>
                <a:gd name="connsiteY6-168" fmla="*/ 676275 h 1209675"/>
                <a:gd name="connsiteX7-169" fmla="*/ 845820 w 1388745"/>
                <a:gd name="connsiteY7-170" fmla="*/ 400050 h 1209675"/>
                <a:gd name="connsiteX8-171" fmla="*/ 455295 w 1388745"/>
                <a:gd name="connsiteY8-172" fmla="*/ 219075 h 1209675"/>
                <a:gd name="connsiteX9-173" fmla="*/ 121920 w 1388745"/>
                <a:gd name="connsiteY9-174" fmla="*/ 0 h 1209675"/>
                <a:gd name="connsiteX10-175" fmla="*/ 0 w 1388745"/>
                <a:gd name="connsiteY10-176" fmla="*/ 201930 h 1209675"/>
                <a:gd name="connsiteX0-177" fmla="*/ 7620 w 1388745"/>
                <a:gd name="connsiteY0-178" fmla="*/ 228600 h 1209675"/>
                <a:gd name="connsiteX1-179" fmla="*/ 243840 w 1388745"/>
                <a:gd name="connsiteY1-180" fmla="*/ 377190 h 1209675"/>
                <a:gd name="connsiteX2-181" fmla="*/ 588645 w 1388745"/>
                <a:gd name="connsiteY2-182" fmla="*/ 676275 h 1209675"/>
                <a:gd name="connsiteX3-183" fmla="*/ 855345 w 1388745"/>
                <a:gd name="connsiteY3-184" fmla="*/ 952500 h 1209675"/>
                <a:gd name="connsiteX4-185" fmla="*/ 1264920 w 1388745"/>
                <a:gd name="connsiteY4-186" fmla="*/ 1209675 h 1209675"/>
                <a:gd name="connsiteX5-187" fmla="*/ 1388745 w 1388745"/>
                <a:gd name="connsiteY5-188" fmla="*/ 828675 h 1209675"/>
                <a:gd name="connsiteX6-189" fmla="*/ 1131570 w 1388745"/>
                <a:gd name="connsiteY6-190" fmla="*/ 676275 h 1209675"/>
                <a:gd name="connsiteX7-191" fmla="*/ 845820 w 1388745"/>
                <a:gd name="connsiteY7-192" fmla="*/ 400050 h 1209675"/>
                <a:gd name="connsiteX8-193" fmla="*/ 455295 w 1388745"/>
                <a:gd name="connsiteY8-194" fmla="*/ 219075 h 1209675"/>
                <a:gd name="connsiteX9-195" fmla="*/ 121920 w 1388745"/>
                <a:gd name="connsiteY9-196" fmla="*/ 0 h 1209675"/>
                <a:gd name="connsiteX10-197" fmla="*/ 0 w 1388745"/>
                <a:gd name="connsiteY10-198" fmla="*/ 201930 h 1209675"/>
                <a:gd name="connsiteX0-199" fmla="*/ 7620 w 1388745"/>
                <a:gd name="connsiteY0-200" fmla="*/ 228600 h 1209675"/>
                <a:gd name="connsiteX1-201" fmla="*/ 243840 w 1388745"/>
                <a:gd name="connsiteY1-202" fmla="*/ 377190 h 1209675"/>
                <a:gd name="connsiteX2-203" fmla="*/ 588645 w 1388745"/>
                <a:gd name="connsiteY2-204" fmla="*/ 676275 h 1209675"/>
                <a:gd name="connsiteX3-205" fmla="*/ 855345 w 1388745"/>
                <a:gd name="connsiteY3-206" fmla="*/ 952500 h 1209675"/>
                <a:gd name="connsiteX4-207" fmla="*/ 1264920 w 1388745"/>
                <a:gd name="connsiteY4-208" fmla="*/ 1209675 h 1209675"/>
                <a:gd name="connsiteX5-209" fmla="*/ 1388745 w 1388745"/>
                <a:gd name="connsiteY5-210" fmla="*/ 828675 h 1209675"/>
                <a:gd name="connsiteX6-211" fmla="*/ 1131570 w 1388745"/>
                <a:gd name="connsiteY6-212" fmla="*/ 676275 h 1209675"/>
                <a:gd name="connsiteX7-213" fmla="*/ 845820 w 1388745"/>
                <a:gd name="connsiteY7-214" fmla="*/ 400050 h 1209675"/>
                <a:gd name="connsiteX8-215" fmla="*/ 455295 w 1388745"/>
                <a:gd name="connsiteY8-216" fmla="*/ 219075 h 1209675"/>
                <a:gd name="connsiteX9-217" fmla="*/ 121920 w 1388745"/>
                <a:gd name="connsiteY9-218" fmla="*/ 0 h 1209675"/>
                <a:gd name="connsiteX10-219" fmla="*/ 0 w 1388745"/>
                <a:gd name="connsiteY10-220" fmla="*/ 201930 h 1209675"/>
                <a:gd name="connsiteX0-221" fmla="*/ 7620 w 1388745"/>
                <a:gd name="connsiteY0-222" fmla="*/ 228600 h 1209675"/>
                <a:gd name="connsiteX1-223" fmla="*/ 243840 w 1388745"/>
                <a:gd name="connsiteY1-224" fmla="*/ 377190 h 1209675"/>
                <a:gd name="connsiteX2-225" fmla="*/ 588645 w 1388745"/>
                <a:gd name="connsiteY2-226" fmla="*/ 676275 h 1209675"/>
                <a:gd name="connsiteX3-227" fmla="*/ 855345 w 1388745"/>
                <a:gd name="connsiteY3-228" fmla="*/ 952500 h 1209675"/>
                <a:gd name="connsiteX4-229" fmla="*/ 1264920 w 1388745"/>
                <a:gd name="connsiteY4-230" fmla="*/ 1209675 h 1209675"/>
                <a:gd name="connsiteX5-231" fmla="*/ 1388745 w 1388745"/>
                <a:gd name="connsiteY5-232" fmla="*/ 828675 h 1209675"/>
                <a:gd name="connsiteX6-233" fmla="*/ 1131570 w 1388745"/>
                <a:gd name="connsiteY6-234" fmla="*/ 676275 h 1209675"/>
                <a:gd name="connsiteX7-235" fmla="*/ 845820 w 1388745"/>
                <a:gd name="connsiteY7-236" fmla="*/ 400050 h 1209675"/>
                <a:gd name="connsiteX8-237" fmla="*/ 455295 w 1388745"/>
                <a:gd name="connsiteY8-238" fmla="*/ 219075 h 1209675"/>
                <a:gd name="connsiteX9-239" fmla="*/ 121920 w 1388745"/>
                <a:gd name="connsiteY9-240" fmla="*/ 0 h 1209675"/>
                <a:gd name="connsiteX10-241" fmla="*/ 0 w 1388745"/>
                <a:gd name="connsiteY10-242" fmla="*/ 201930 h 1209675"/>
                <a:gd name="connsiteX0-243" fmla="*/ 7620 w 1388745"/>
                <a:gd name="connsiteY0-244" fmla="*/ 228600 h 1209675"/>
                <a:gd name="connsiteX1-245" fmla="*/ 243840 w 1388745"/>
                <a:gd name="connsiteY1-246" fmla="*/ 377190 h 1209675"/>
                <a:gd name="connsiteX2-247" fmla="*/ 588645 w 1388745"/>
                <a:gd name="connsiteY2-248" fmla="*/ 676275 h 1209675"/>
                <a:gd name="connsiteX3-249" fmla="*/ 855345 w 1388745"/>
                <a:gd name="connsiteY3-250" fmla="*/ 952500 h 1209675"/>
                <a:gd name="connsiteX4-251" fmla="*/ 1264920 w 1388745"/>
                <a:gd name="connsiteY4-252" fmla="*/ 1209675 h 1209675"/>
                <a:gd name="connsiteX5-253" fmla="*/ 1388745 w 1388745"/>
                <a:gd name="connsiteY5-254" fmla="*/ 828675 h 1209675"/>
                <a:gd name="connsiteX6-255" fmla="*/ 1131570 w 1388745"/>
                <a:gd name="connsiteY6-256" fmla="*/ 676275 h 1209675"/>
                <a:gd name="connsiteX7-257" fmla="*/ 845820 w 1388745"/>
                <a:gd name="connsiteY7-258" fmla="*/ 400050 h 1209675"/>
                <a:gd name="connsiteX8-259" fmla="*/ 455295 w 1388745"/>
                <a:gd name="connsiteY8-260" fmla="*/ 219075 h 1209675"/>
                <a:gd name="connsiteX9-261" fmla="*/ 121920 w 1388745"/>
                <a:gd name="connsiteY9-262" fmla="*/ 0 h 1209675"/>
                <a:gd name="connsiteX10-263" fmla="*/ 0 w 1388745"/>
                <a:gd name="connsiteY10-264" fmla="*/ 201930 h 1209675"/>
                <a:gd name="connsiteX0-265" fmla="*/ 7620 w 1388745"/>
                <a:gd name="connsiteY0-266" fmla="*/ 228600 h 1209675"/>
                <a:gd name="connsiteX1-267" fmla="*/ 243840 w 1388745"/>
                <a:gd name="connsiteY1-268" fmla="*/ 377190 h 1209675"/>
                <a:gd name="connsiteX2-269" fmla="*/ 588645 w 1388745"/>
                <a:gd name="connsiteY2-270" fmla="*/ 676275 h 1209675"/>
                <a:gd name="connsiteX3-271" fmla="*/ 855345 w 1388745"/>
                <a:gd name="connsiteY3-272" fmla="*/ 952500 h 1209675"/>
                <a:gd name="connsiteX4-273" fmla="*/ 1264920 w 1388745"/>
                <a:gd name="connsiteY4-274" fmla="*/ 1209675 h 1209675"/>
                <a:gd name="connsiteX5-275" fmla="*/ 1388745 w 1388745"/>
                <a:gd name="connsiteY5-276" fmla="*/ 828675 h 1209675"/>
                <a:gd name="connsiteX6-277" fmla="*/ 1131570 w 1388745"/>
                <a:gd name="connsiteY6-278" fmla="*/ 676275 h 1209675"/>
                <a:gd name="connsiteX7-279" fmla="*/ 845820 w 1388745"/>
                <a:gd name="connsiteY7-280" fmla="*/ 400050 h 1209675"/>
                <a:gd name="connsiteX8-281" fmla="*/ 455295 w 1388745"/>
                <a:gd name="connsiteY8-282" fmla="*/ 219075 h 1209675"/>
                <a:gd name="connsiteX9-283" fmla="*/ 121920 w 1388745"/>
                <a:gd name="connsiteY9-284" fmla="*/ 0 h 1209675"/>
                <a:gd name="connsiteX10-285" fmla="*/ 0 w 1388745"/>
                <a:gd name="connsiteY10-286" fmla="*/ 201930 h 1209675"/>
                <a:gd name="connsiteX0-287" fmla="*/ 7620 w 1388745"/>
                <a:gd name="connsiteY0-288" fmla="*/ 228600 h 1106805"/>
                <a:gd name="connsiteX1-289" fmla="*/ 243840 w 1388745"/>
                <a:gd name="connsiteY1-290" fmla="*/ 377190 h 1106805"/>
                <a:gd name="connsiteX2-291" fmla="*/ 588645 w 1388745"/>
                <a:gd name="connsiteY2-292" fmla="*/ 676275 h 1106805"/>
                <a:gd name="connsiteX3-293" fmla="*/ 855345 w 1388745"/>
                <a:gd name="connsiteY3-294" fmla="*/ 952500 h 1106805"/>
                <a:gd name="connsiteX4-295" fmla="*/ 1268730 w 1388745"/>
                <a:gd name="connsiteY4-296" fmla="*/ 1106805 h 1106805"/>
                <a:gd name="connsiteX5-297" fmla="*/ 1388745 w 1388745"/>
                <a:gd name="connsiteY5-298" fmla="*/ 828675 h 1106805"/>
                <a:gd name="connsiteX6-299" fmla="*/ 1131570 w 1388745"/>
                <a:gd name="connsiteY6-300" fmla="*/ 676275 h 1106805"/>
                <a:gd name="connsiteX7-301" fmla="*/ 845820 w 1388745"/>
                <a:gd name="connsiteY7-302" fmla="*/ 400050 h 1106805"/>
                <a:gd name="connsiteX8-303" fmla="*/ 455295 w 1388745"/>
                <a:gd name="connsiteY8-304" fmla="*/ 219075 h 1106805"/>
                <a:gd name="connsiteX9-305" fmla="*/ 121920 w 1388745"/>
                <a:gd name="connsiteY9-306" fmla="*/ 0 h 1106805"/>
                <a:gd name="connsiteX10-307" fmla="*/ 0 w 1388745"/>
                <a:gd name="connsiteY10-308" fmla="*/ 201930 h 1106805"/>
                <a:gd name="connsiteX0-309" fmla="*/ 7620 w 1388745"/>
                <a:gd name="connsiteY0-310" fmla="*/ 228600 h 1161688"/>
                <a:gd name="connsiteX1-311" fmla="*/ 243840 w 1388745"/>
                <a:gd name="connsiteY1-312" fmla="*/ 377190 h 1161688"/>
                <a:gd name="connsiteX2-313" fmla="*/ 588645 w 1388745"/>
                <a:gd name="connsiteY2-314" fmla="*/ 676275 h 1161688"/>
                <a:gd name="connsiteX3-315" fmla="*/ 855345 w 1388745"/>
                <a:gd name="connsiteY3-316" fmla="*/ 952500 h 1161688"/>
                <a:gd name="connsiteX4-317" fmla="*/ 1268730 w 1388745"/>
                <a:gd name="connsiteY4-318" fmla="*/ 1106805 h 1161688"/>
                <a:gd name="connsiteX5-319" fmla="*/ 1388745 w 1388745"/>
                <a:gd name="connsiteY5-320" fmla="*/ 828675 h 1161688"/>
                <a:gd name="connsiteX6-321" fmla="*/ 1131570 w 1388745"/>
                <a:gd name="connsiteY6-322" fmla="*/ 676275 h 1161688"/>
                <a:gd name="connsiteX7-323" fmla="*/ 845820 w 1388745"/>
                <a:gd name="connsiteY7-324" fmla="*/ 400050 h 1161688"/>
                <a:gd name="connsiteX8-325" fmla="*/ 455295 w 1388745"/>
                <a:gd name="connsiteY8-326" fmla="*/ 219075 h 1161688"/>
                <a:gd name="connsiteX9-327" fmla="*/ 121920 w 1388745"/>
                <a:gd name="connsiteY9-328" fmla="*/ 0 h 1161688"/>
                <a:gd name="connsiteX10-329" fmla="*/ 0 w 1388745"/>
                <a:gd name="connsiteY10-330" fmla="*/ 201930 h 1161688"/>
                <a:gd name="connsiteX0-331" fmla="*/ 7620 w 1388745"/>
                <a:gd name="connsiteY0-332" fmla="*/ 228600 h 1161688"/>
                <a:gd name="connsiteX1-333" fmla="*/ 243840 w 1388745"/>
                <a:gd name="connsiteY1-334" fmla="*/ 377190 h 1161688"/>
                <a:gd name="connsiteX2-335" fmla="*/ 588645 w 1388745"/>
                <a:gd name="connsiteY2-336" fmla="*/ 676275 h 1161688"/>
                <a:gd name="connsiteX3-337" fmla="*/ 855345 w 1388745"/>
                <a:gd name="connsiteY3-338" fmla="*/ 952500 h 1161688"/>
                <a:gd name="connsiteX4-339" fmla="*/ 1268730 w 1388745"/>
                <a:gd name="connsiteY4-340" fmla="*/ 1106805 h 1161688"/>
                <a:gd name="connsiteX5-341" fmla="*/ 1388745 w 1388745"/>
                <a:gd name="connsiteY5-342" fmla="*/ 828675 h 1161688"/>
                <a:gd name="connsiteX6-343" fmla="*/ 1131570 w 1388745"/>
                <a:gd name="connsiteY6-344" fmla="*/ 676275 h 1161688"/>
                <a:gd name="connsiteX7-345" fmla="*/ 845820 w 1388745"/>
                <a:gd name="connsiteY7-346" fmla="*/ 400050 h 1161688"/>
                <a:gd name="connsiteX8-347" fmla="*/ 455295 w 1388745"/>
                <a:gd name="connsiteY8-348" fmla="*/ 219075 h 1161688"/>
                <a:gd name="connsiteX9-349" fmla="*/ 121920 w 1388745"/>
                <a:gd name="connsiteY9-350" fmla="*/ 0 h 1161688"/>
                <a:gd name="connsiteX10-351" fmla="*/ 0 w 1388745"/>
                <a:gd name="connsiteY10-352" fmla="*/ 201930 h 1161688"/>
                <a:gd name="connsiteX0-353" fmla="*/ 7620 w 1397320"/>
                <a:gd name="connsiteY0-354" fmla="*/ 228600 h 1161688"/>
                <a:gd name="connsiteX1-355" fmla="*/ 243840 w 1397320"/>
                <a:gd name="connsiteY1-356" fmla="*/ 377190 h 1161688"/>
                <a:gd name="connsiteX2-357" fmla="*/ 588645 w 1397320"/>
                <a:gd name="connsiteY2-358" fmla="*/ 676275 h 1161688"/>
                <a:gd name="connsiteX3-359" fmla="*/ 855345 w 1397320"/>
                <a:gd name="connsiteY3-360" fmla="*/ 952500 h 1161688"/>
                <a:gd name="connsiteX4-361" fmla="*/ 1268730 w 1397320"/>
                <a:gd name="connsiteY4-362" fmla="*/ 1106805 h 1161688"/>
                <a:gd name="connsiteX5-363" fmla="*/ 1388745 w 1397320"/>
                <a:gd name="connsiteY5-364" fmla="*/ 828675 h 1161688"/>
                <a:gd name="connsiteX6-365" fmla="*/ 1131570 w 1397320"/>
                <a:gd name="connsiteY6-366" fmla="*/ 676275 h 1161688"/>
                <a:gd name="connsiteX7-367" fmla="*/ 845820 w 1397320"/>
                <a:gd name="connsiteY7-368" fmla="*/ 400050 h 1161688"/>
                <a:gd name="connsiteX8-369" fmla="*/ 455295 w 1397320"/>
                <a:gd name="connsiteY8-370" fmla="*/ 219075 h 1161688"/>
                <a:gd name="connsiteX9-371" fmla="*/ 121920 w 1397320"/>
                <a:gd name="connsiteY9-372" fmla="*/ 0 h 1161688"/>
                <a:gd name="connsiteX10-373" fmla="*/ 0 w 1397320"/>
                <a:gd name="connsiteY10-374" fmla="*/ 201930 h 1161688"/>
                <a:gd name="connsiteX0-375" fmla="*/ 7620 w 1397320"/>
                <a:gd name="connsiteY0-376" fmla="*/ 228600 h 1161688"/>
                <a:gd name="connsiteX1-377" fmla="*/ 243840 w 1397320"/>
                <a:gd name="connsiteY1-378" fmla="*/ 377190 h 1161688"/>
                <a:gd name="connsiteX2-379" fmla="*/ 588645 w 1397320"/>
                <a:gd name="connsiteY2-380" fmla="*/ 676275 h 1161688"/>
                <a:gd name="connsiteX3-381" fmla="*/ 855345 w 1397320"/>
                <a:gd name="connsiteY3-382" fmla="*/ 952500 h 1161688"/>
                <a:gd name="connsiteX4-383" fmla="*/ 1268730 w 1397320"/>
                <a:gd name="connsiteY4-384" fmla="*/ 1106805 h 1161688"/>
                <a:gd name="connsiteX5-385" fmla="*/ 1388745 w 1397320"/>
                <a:gd name="connsiteY5-386" fmla="*/ 828675 h 1161688"/>
                <a:gd name="connsiteX6-387" fmla="*/ 1131570 w 1397320"/>
                <a:gd name="connsiteY6-388" fmla="*/ 676275 h 1161688"/>
                <a:gd name="connsiteX7-389" fmla="*/ 845820 w 1397320"/>
                <a:gd name="connsiteY7-390" fmla="*/ 400050 h 1161688"/>
                <a:gd name="connsiteX8-391" fmla="*/ 455295 w 1397320"/>
                <a:gd name="connsiteY8-392" fmla="*/ 219075 h 1161688"/>
                <a:gd name="connsiteX9-393" fmla="*/ 121920 w 1397320"/>
                <a:gd name="connsiteY9-394" fmla="*/ 0 h 1161688"/>
                <a:gd name="connsiteX10-395" fmla="*/ 0 w 1397320"/>
                <a:gd name="connsiteY10-396" fmla="*/ 201930 h 1161688"/>
                <a:gd name="connsiteX0-397" fmla="*/ 7620 w 1397320"/>
                <a:gd name="connsiteY0-398" fmla="*/ 228600 h 1161688"/>
                <a:gd name="connsiteX1-399" fmla="*/ 243840 w 1397320"/>
                <a:gd name="connsiteY1-400" fmla="*/ 377190 h 1161688"/>
                <a:gd name="connsiteX2-401" fmla="*/ 588645 w 1397320"/>
                <a:gd name="connsiteY2-402" fmla="*/ 676275 h 1161688"/>
                <a:gd name="connsiteX3-403" fmla="*/ 855345 w 1397320"/>
                <a:gd name="connsiteY3-404" fmla="*/ 952500 h 1161688"/>
                <a:gd name="connsiteX4-405" fmla="*/ 1268730 w 1397320"/>
                <a:gd name="connsiteY4-406" fmla="*/ 1106805 h 1161688"/>
                <a:gd name="connsiteX5-407" fmla="*/ 1388745 w 1397320"/>
                <a:gd name="connsiteY5-408" fmla="*/ 828675 h 1161688"/>
                <a:gd name="connsiteX6-409" fmla="*/ 1131570 w 1397320"/>
                <a:gd name="connsiteY6-410" fmla="*/ 676275 h 1161688"/>
                <a:gd name="connsiteX7-411" fmla="*/ 845820 w 1397320"/>
                <a:gd name="connsiteY7-412" fmla="*/ 400050 h 1161688"/>
                <a:gd name="connsiteX8-413" fmla="*/ 455295 w 1397320"/>
                <a:gd name="connsiteY8-414" fmla="*/ 219075 h 1161688"/>
                <a:gd name="connsiteX9-415" fmla="*/ 121920 w 1397320"/>
                <a:gd name="connsiteY9-416" fmla="*/ 0 h 1161688"/>
                <a:gd name="connsiteX10-417" fmla="*/ 0 w 1397320"/>
                <a:gd name="connsiteY10-418" fmla="*/ 201930 h 1161688"/>
                <a:gd name="connsiteX0-419" fmla="*/ 7620 w 1376446"/>
                <a:gd name="connsiteY0-420" fmla="*/ 228600 h 1161688"/>
                <a:gd name="connsiteX1-421" fmla="*/ 243840 w 1376446"/>
                <a:gd name="connsiteY1-422" fmla="*/ 377190 h 1161688"/>
                <a:gd name="connsiteX2-423" fmla="*/ 588645 w 1376446"/>
                <a:gd name="connsiteY2-424" fmla="*/ 676275 h 1161688"/>
                <a:gd name="connsiteX3-425" fmla="*/ 855345 w 1376446"/>
                <a:gd name="connsiteY3-426" fmla="*/ 952500 h 1161688"/>
                <a:gd name="connsiteX4-427" fmla="*/ 1268730 w 1376446"/>
                <a:gd name="connsiteY4-428" fmla="*/ 1106805 h 1161688"/>
                <a:gd name="connsiteX5-429" fmla="*/ 1365885 w 1376446"/>
                <a:gd name="connsiteY5-430" fmla="*/ 859155 h 1161688"/>
                <a:gd name="connsiteX6-431" fmla="*/ 1131570 w 1376446"/>
                <a:gd name="connsiteY6-432" fmla="*/ 676275 h 1161688"/>
                <a:gd name="connsiteX7-433" fmla="*/ 845820 w 1376446"/>
                <a:gd name="connsiteY7-434" fmla="*/ 400050 h 1161688"/>
                <a:gd name="connsiteX8-435" fmla="*/ 455295 w 1376446"/>
                <a:gd name="connsiteY8-436" fmla="*/ 219075 h 1161688"/>
                <a:gd name="connsiteX9-437" fmla="*/ 121920 w 1376446"/>
                <a:gd name="connsiteY9-438" fmla="*/ 0 h 1161688"/>
                <a:gd name="connsiteX10-439" fmla="*/ 0 w 1376446"/>
                <a:gd name="connsiteY10-440" fmla="*/ 201930 h 1161688"/>
                <a:gd name="connsiteX0-441" fmla="*/ 7620 w 1365973"/>
                <a:gd name="connsiteY0-442" fmla="*/ 228600 h 1161688"/>
                <a:gd name="connsiteX1-443" fmla="*/ 243840 w 1365973"/>
                <a:gd name="connsiteY1-444" fmla="*/ 377190 h 1161688"/>
                <a:gd name="connsiteX2-445" fmla="*/ 588645 w 1365973"/>
                <a:gd name="connsiteY2-446" fmla="*/ 676275 h 1161688"/>
                <a:gd name="connsiteX3-447" fmla="*/ 855345 w 1365973"/>
                <a:gd name="connsiteY3-448" fmla="*/ 952500 h 1161688"/>
                <a:gd name="connsiteX4-449" fmla="*/ 1268730 w 1365973"/>
                <a:gd name="connsiteY4-450" fmla="*/ 1106805 h 1161688"/>
                <a:gd name="connsiteX5-451" fmla="*/ 1365885 w 1365973"/>
                <a:gd name="connsiteY5-452" fmla="*/ 859155 h 1161688"/>
                <a:gd name="connsiteX6-453" fmla="*/ 1131570 w 1365973"/>
                <a:gd name="connsiteY6-454" fmla="*/ 676275 h 1161688"/>
                <a:gd name="connsiteX7-455" fmla="*/ 845820 w 1365973"/>
                <a:gd name="connsiteY7-456" fmla="*/ 400050 h 1161688"/>
                <a:gd name="connsiteX8-457" fmla="*/ 455295 w 1365973"/>
                <a:gd name="connsiteY8-458" fmla="*/ 219075 h 1161688"/>
                <a:gd name="connsiteX9-459" fmla="*/ 121920 w 1365973"/>
                <a:gd name="connsiteY9-460" fmla="*/ 0 h 1161688"/>
                <a:gd name="connsiteX10-461" fmla="*/ 0 w 1365973"/>
                <a:gd name="connsiteY10-462" fmla="*/ 201930 h 1161688"/>
                <a:gd name="connsiteX0-463" fmla="*/ 7620 w 1365973"/>
                <a:gd name="connsiteY0-464" fmla="*/ 228600 h 1161688"/>
                <a:gd name="connsiteX1-465" fmla="*/ 243840 w 1365973"/>
                <a:gd name="connsiteY1-466" fmla="*/ 377190 h 1161688"/>
                <a:gd name="connsiteX2-467" fmla="*/ 588645 w 1365973"/>
                <a:gd name="connsiteY2-468" fmla="*/ 676275 h 1161688"/>
                <a:gd name="connsiteX3-469" fmla="*/ 855345 w 1365973"/>
                <a:gd name="connsiteY3-470" fmla="*/ 952500 h 1161688"/>
                <a:gd name="connsiteX4-471" fmla="*/ 1268730 w 1365973"/>
                <a:gd name="connsiteY4-472" fmla="*/ 1106805 h 1161688"/>
                <a:gd name="connsiteX5-473" fmla="*/ 1365885 w 1365973"/>
                <a:gd name="connsiteY5-474" fmla="*/ 859155 h 1161688"/>
                <a:gd name="connsiteX6-475" fmla="*/ 1131570 w 1365973"/>
                <a:gd name="connsiteY6-476" fmla="*/ 676275 h 1161688"/>
                <a:gd name="connsiteX7-477" fmla="*/ 845820 w 1365973"/>
                <a:gd name="connsiteY7-478" fmla="*/ 400050 h 1161688"/>
                <a:gd name="connsiteX8-479" fmla="*/ 455295 w 1365973"/>
                <a:gd name="connsiteY8-480" fmla="*/ 219075 h 1161688"/>
                <a:gd name="connsiteX9-481" fmla="*/ 121920 w 1365973"/>
                <a:gd name="connsiteY9-482" fmla="*/ 0 h 1161688"/>
                <a:gd name="connsiteX10-483" fmla="*/ 0 w 1365973"/>
                <a:gd name="connsiteY10-484" fmla="*/ 201930 h 1161688"/>
                <a:gd name="connsiteX0-485" fmla="*/ 7620 w 1365973"/>
                <a:gd name="connsiteY0-486" fmla="*/ 228600 h 1161688"/>
                <a:gd name="connsiteX1-487" fmla="*/ 243840 w 1365973"/>
                <a:gd name="connsiteY1-488" fmla="*/ 377190 h 1161688"/>
                <a:gd name="connsiteX2-489" fmla="*/ 588645 w 1365973"/>
                <a:gd name="connsiteY2-490" fmla="*/ 676275 h 1161688"/>
                <a:gd name="connsiteX3-491" fmla="*/ 855345 w 1365973"/>
                <a:gd name="connsiteY3-492" fmla="*/ 952500 h 1161688"/>
                <a:gd name="connsiteX4-493" fmla="*/ 1268730 w 1365973"/>
                <a:gd name="connsiteY4-494" fmla="*/ 1106805 h 1161688"/>
                <a:gd name="connsiteX5-495" fmla="*/ 1365885 w 1365973"/>
                <a:gd name="connsiteY5-496" fmla="*/ 859155 h 1161688"/>
                <a:gd name="connsiteX6-497" fmla="*/ 1131570 w 1365973"/>
                <a:gd name="connsiteY6-498" fmla="*/ 676275 h 1161688"/>
                <a:gd name="connsiteX7-499" fmla="*/ 845820 w 1365973"/>
                <a:gd name="connsiteY7-500" fmla="*/ 400050 h 1161688"/>
                <a:gd name="connsiteX8-501" fmla="*/ 455295 w 1365973"/>
                <a:gd name="connsiteY8-502" fmla="*/ 219075 h 1161688"/>
                <a:gd name="connsiteX9-503" fmla="*/ 121920 w 1365973"/>
                <a:gd name="connsiteY9-504" fmla="*/ 0 h 1161688"/>
                <a:gd name="connsiteX10-505" fmla="*/ 0 w 1365973"/>
                <a:gd name="connsiteY10-506" fmla="*/ 201930 h 1161688"/>
                <a:gd name="connsiteX0-507" fmla="*/ 7620 w 1365973"/>
                <a:gd name="connsiteY0-508" fmla="*/ 228600 h 1161688"/>
                <a:gd name="connsiteX1-509" fmla="*/ 243840 w 1365973"/>
                <a:gd name="connsiteY1-510" fmla="*/ 377190 h 1161688"/>
                <a:gd name="connsiteX2-511" fmla="*/ 588645 w 1365973"/>
                <a:gd name="connsiteY2-512" fmla="*/ 676275 h 1161688"/>
                <a:gd name="connsiteX3-513" fmla="*/ 855345 w 1365973"/>
                <a:gd name="connsiteY3-514" fmla="*/ 952500 h 1161688"/>
                <a:gd name="connsiteX4-515" fmla="*/ 1268730 w 1365973"/>
                <a:gd name="connsiteY4-516" fmla="*/ 1106805 h 1161688"/>
                <a:gd name="connsiteX5-517" fmla="*/ 1365885 w 1365973"/>
                <a:gd name="connsiteY5-518" fmla="*/ 859155 h 1161688"/>
                <a:gd name="connsiteX6-519" fmla="*/ 1131570 w 1365973"/>
                <a:gd name="connsiteY6-520" fmla="*/ 718185 h 1161688"/>
                <a:gd name="connsiteX7-521" fmla="*/ 845820 w 1365973"/>
                <a:gd name="connsiteY7-522" fmla="*/ 400050 h 1161688"/>
                <a:gd name="connsiteX8-523" fmla="*/ 455295 w 1365973"/>
                <a:gd name="connsiteY8-524" fmla="*/ 219075 h 1161688"/>
                <a:gd name="connsiteX9-525" fmla="*/ 121920 w 1365973"/>
                <a:gd name="connsiteY9-526" fmla="*/ 0 h 1161688"/>
                <a:gd name="connsiteX10-527" fmla="*/ 0 w 1365973"/>
                <a:gd name="connsiteY10-528" fmla="*/ 201930 h 1161688"/>
                <a:gd name="connsiteX0-529" fmla="*/ 7620 w 1365973"/>
                <a:gd name="connsiteY0-530" fmla="*/ 228600 h 1161688"/>
                <a:gd name="connsiteX1-531" fmla="*/ 243840 w 1365973"/>
                <a:gd name="connsiteY1-532" fmla="*/ 377190 h 1161688"/>
                <a:gd name="connsiteX2-533" fmla="*/ 588645 w 1365973"/>
                <a:gd name="connsiteY2-534" fmla="*/ 676275 h 1161688"/>
                <a:gd name="connsiteX3-535" fmla="*/ 855345 w 1365973"/>
                <a:gd name="connsiteY3-536" fmla="*/ 952500 h 1161688"/>
                <a:gd name="connsiteX4-537" fmla="*/ 1268730 w 1365973"/>
                <a:gd name="connsiteY4-538" fmla="*/ 1106805 h 1161688"/>
                <a:gd name="connsiteX5-539" fmla="*/ 1365885 w 1365973"/>
                <a:gd name="connsiteY5-540" fmla="*/ 859155 h 1161688"/>
                <a:gd name="connsiteX6-541" fmla="*/ 1131570 w 1365973"/>
                <a:gd name="connsiteY6-542" fmla="*/ 718185 h 1161688"/>
                <a:gd name="connsiteX7-543" fmla="*/ 845820 w 1365973"/>
                <a:gd name="connsiteY7-544" fmla="*/ 400050 h 1161688"/>
                <a:gd name="connsiteX8-545" fmla="*/ 455295 w 1365973"/>
                <a:gd name="connsiteY8-546" fmla="*/ 219075 h 1161688"/>
                <a:gd name="connsiteX9-547" fmla="*/ 121920 w 1365973"/>
                <a:gd name="connsiteY9-548" fmla="*/ 0 h 1161688"/>
                <a:gd name="connsiteX10-549" fmla="*/ 0 w 1365973"/>
                <a:gd name="connsiteY10-550" fmla="*/ 201930 h 1161688"/>
                <a:gd name="connsiteX0-551" fmla="*/ 7620 w 1365973"/>
                <a:gd name="connsiteY0-552" fmla="*/ 228600 h 1161688"/>
                <a:gd name="connsiteX1-553" fmla="*/ 243840 w 1365973"/>
                <a:gd name="connsiteY1-554" fmla="*/ 377190 h 1161688"/>
                <a:gd name="connsiteX2-555" fmla="*/ 588645 w 1365973"/>
                <a:gd name="connsiteY2-556" fmla="*/ 676275 h 1161688"/>
                <a:gd name="connsiteX3-557" fmla="*/ 855345 w 1365973"/>
                <a:gd name="connsiteY3-558" fmla="*/ 952500 h 1161688"/>
                <a:gd name="connsiteX4-559" fmla="*/ 1268730 w 1365973"/>
                <a:gd name="connsiteY4-560" fmla="*/ 1106805 h 1161688"/>
                <a:gd name="connsiteX5-561" fmla="*/ 1365885 w 1365973"/>
                <a:gd name="connsiteY5-562" fmla="*/ 859155 h 1161688"/>
                <a:gd name="connsiteX6-563" fmla="*/ 1131570 w 1365973"/>
                <a:gd name="connsiteY6-564" fmla="*/ 718185 h 1161688"/>
                <a:gd name="connsiteX7-565" fmla="*/ 845820 w 1365973"/>
                <a:gd name="connsiteY7-566" fmla="*/ 400050 h 1161688"/>
                <a:gd name="connsiteX8-567" fmla="*/ 455295 w 1365973"/>
                <a:gd name="connsiteY8-568" fmla="*/ 219075 h 1161688"/>
                <a:gd name="connsiteX9-569" fmla="*/ 121920 w 1365973"/>
                <a:gd name="connsiteY9-570" fmla="*/ 0 h 1161688"/>
                <a:gd name="connsiteX10-571" fmla="*/ 0 w 1365973"/>
                <a:gd name="connsiteY10-572" fmla="*/ 201930 h 1161688"/>
                <a:gd name="connsiteX0-573" fmla="*/ 7620 w 1365973"/>
                <a:gd name="connsiteY0-574" fmla="*/ 228600 h 1161688"/>
                <a:gd name="connsiteX1-575" fmla="*/ 243840 w 1365973"/>
                <a:gd name="connsiteY1-576" fmla="*/ 377190 h 1161688"/>
                <a:gd name="connsiteX2-577" fmla="*/ 588645 w 1365973"/>
                <a:gd name="connsiteY2-578" fmla="*/ 676275 h 1161688"/>
                <a:gd name="connsiteX3-579" fmla="*/ 855345 w 1365973"/>
                <a:gd name="connsiteY3-580" fmla="*/ 952500 h 1161688"/>
                <a:gd name="connsiteX4-581" fmla="*/ 1268730 w 1365973"/>
                <a:gd name="connsiteY4-582" fmla="*/ 1106805 h 1161688"/>
                <a:gd name="connsiteX5-583" fmla="*/ 1365885 w 1365973"/>
                <a:gd name="connsiteY5-584" fmla="*/ 859155 h 1161688"/>
                <a:gd name="connsiteX6-585" fmla="*/ 1112520 w 1365973"/>
                <a:gd name="connsiteY6-586" fmla="*/ 702945 h 1161688"/>
                <a:gd name="connsiteX7-587" fmla="*/ 845820 w 1365973"/>
                <a:gd name="connsiteY7-588" fmla="*/ 400050 h 1161688"/>
                <a:gd name="connsiteX8-589" fmla="*/ 455295 w 1365973"/>
                <a:gd name="connsiteY8-590" fmla="*/ 219075 h 1161688"/>
                <a:gd name="connsiteX9-591" fmla="*/ 121920 w 1365973"/>
                <a:gd name="connsiteY9-592" fmla="*/ 0 h 1161688"/>
                <a:gd name="connsiteX10-593" fmla="*/ 0 w 1365973"/>
                <a:gd name="connsiteY10-594" fmla="*/ 201930 h 1161688"/>
                <a:gd name="connsiteX0-595" fmla="*/ 7620 w 1365973"/>
                <a:gd name="connsiteY0-596" fmla="*/ 228600 h 1161688"/>
                <a:gd name="connsiteX1-597" fmla="*/ 243840 w 1365973"/>
                <a:gd name="connsiteY1-598" fmla="*/ 377190 h 1161688"/>
                <a:gd name="connsiteX2-599" fmla="*/ 588645 w 1365973"/>
                <a:gd name="connsiteY2-600" fmla="*/ 676275 h 1161688"/>
                <a:gd name="connsiteX3-601" fmla="*/ 855345 w 1365973"/>
                <a:gd name="connsiteY3-602" fmla="*/ 952500 h 1161688"/>
                <a:gd name="connsiteX4-603" fmla="*/ 1268730 w 1365973"/>
                <a:gd name="connsiteY4-604" fmla="*/ 1106805 h 1161688"/>
                <a:gd name="connsiteX5-605" fmla="*/ 1365885 w 1365973"/>
                <a:gd name="connsiteY5-606" fmla="*/ 859155 h 1161688"/>
                <a:gd name="connsiteX6-607" fmla="*/ 1112520 w 1365973"/>
                <a:gd name="connsiteY6-608" fmla="*/ 702945 h 1161688"/>
                <a:gd name="connsiteX7-609" fmla="*/ 845820 w 1365973"/>
                <a:gd name="connsiteY7-610" fmla="*/ 400050 h 1161688"/>
                <a:gd name="connsiteX8-611" fmla="*/ 455295 w 1365973"/>
                <a:gd name="connsiteY8-612" fmla="*/ 219075 h 1161688"/>
                <a:gd name="connsiteX9-613" fmla="*/ 121920 w 1365973"/>
                <a:gd name="connsiteY9-614" fmla="*/ 0 h 1161688"/>
                <a:gd name="connsiteX10-615" fmla="*/ 0 w 1365973"/>
                <a:gd name="connsiteY10-616" fmla="*/ 201930 h 1161688"/>
                <a:gd name="connsiteX0-617" fmla="*/ 7620 w 1365973"/>
                <a:gd name="connsiteY0-618" fmla="*/ 228600 h 1161688"/>
                <a:gd name="connsiteX1-619" fmla="*/ 243840 w 1365973"/>
                <a:gd name="connsiteY1-620" fmla="*/ 377190 h 1161688"/>
                <a:gd name="connsiteX2-621" fmla="*/ 588645 w 1365973"/>
                <a:gd name="connsiteY2-622" fmla="*/ 676275 h 1161688"/>
                <a:gd name="connsiteX3-623" fmla="*/ 855345 w 1365973"/>
                <a:gd name="connsiteY3-624" fmla="*/ 952500 h 1161688"/>
                <a:gd name="connsiteX4-625" fmla="*/ 1268730 w 1365973"/>
                <a:gd name="connsiteY4-626" fmla="*/ 1106805 h 1161688"/>
                <a:gd name="connsiteX5-627" fmla="*/ 1365885 w 1365973"/>
                <a:gd name="connsiteY5-628" fmla="*/ 859155 h 1161688"/>
                <a:gd name="connsiteX6-629" fmla="*/ 1112520 w 1365973"/>
                <a:gd name="connsiteY6-630" fmla="*/ 702945 h 1161688"/>
                <a:gd name="connsiteX7-631" fmla="*/ 815340 w 1365973"/>
                <a:gd name="connsiteY7-632" fmla="*/ 407670 h 1161688"/>
                <a:gd name="connsiteX8-633" fmla="*/ 455295 w 1365973"/>
                <a:gd name="connsiteY8-634" fmla="*/ 219075 h 1161688"/>
                <a:gd name="connsiteX9-635" fmla="*/ 121920 w 1365973"/>
                <a:gd name="connsiteY9-636" fmla="*/ 0 h 1161688"/>
                <a:gd name="connsiteX10-637" fmla="*/ 0 w 1365973"/>
                <a:gd name="connsiteY10-638" fmla="*/ 201930 h 1161688"/>
                <a:gd name="connsiteX0-639" fmla="*/ 7620 w 1365973"/>
                <a:gd name="connsiteY0-640" fmla="*/ 228600 h 1161688"/>
                <a:gd name="connsiteX1-641" fmla="*/ 243840 w 1365973"/>
                <a:gd name="connsiteY1-642" fmla="*/ 377190 h 1161688"/>
                <a:gd name="connsiteX2-643" fmla="*/ 588645 w 1365973"/>
                <a:gd name="connsiteY2-644" fmla="*/ 676275 h 1161688"/>
                <a:gd name="connsiteX3-645" fmla="*/ 855345 w 1365973"/>
                <a:gd name="connsiteY3-646" fmla="*/ 952500 h 1161688"/>
                <a:gd name="connsiteX4-647" fmla="*/ 1268730 w 1365973"/>
                <a:gd name="connsiteY4-648" fmla="*/ 1106805 h 1161688"/>
                <a:gd name="connsiteX5-649" fmla="*/ 1365885 w 1365973"/>
                <a:gd name="connsiteY5-650" fmla="*/ 859155 h 1161688"/>
                <a:gd name="connsiteX6-651" fmla="*/ 1112520 w 1365973"/>
                <a:gd name="connsiteY6-652" fmla="*/ 702945 h 1161688"/>
                <a:gd name="connsiteX7-653" fmla="*/ 815340 w 1365973"/>
                <a:gd name="connsiteY7-654" fmla="*/ 407670 h 1161688"/>
                <a:gd name="connsiteX8-655" fmla="*/ 455295 w 1365973"/>
                <a:gd name="connsiteY8-656" fmla="*/ 219075 h 1161688"/>
                <a:gd name="connsiteX9-657" fmla="*/ 121920 w 1365973"/>
                <a:gd name="connsiteY9-658" fmla="*/ 0 h 1161688"/>
                <a:gd name="connsiteX10-659" fmla="*/ 0 w 1365973"/>
                <a:gd name="connsiteY10-660" fmla="*/ 201930 h 1161688"/>
                <a:gd name="connsiteX0-661" fmla="*/ 7620 w 1365973"/>
                <a:gd name="connsiteY0-662" fmla="*/ 228600 h 1161688"/>
                <a:gd name="connsiteX1-663" fmla="*/ 243840 w 1365973"/>
                <a:gd name="connsiteY1-664" fmla="*/ 377190 h 1161688"/>
                <a:gd name="connsiteX2-665" fmla="*/ 588645 w 1365973"/>
                <a:gd name="connsiteY2-666" fmla="*/ 676275 h 1161688"/>
                <a:gd name="connsiteX3-667" fmla="*/ 855345 w 1365973"/>
                <a:gd name="connsiteY3-668" fmla="*/ 952500 h 1161688"/>
                <a:gd name="connsiteX4-669" fmla="*/ 1268730 w 1365973"/>
                <a:gd name="connsiteY4-670" fmla="*/ 1106805 h 1161688"/>
                <a:gd name="connsiteX5-671" fmla="*/ 1365885 w 1365973"/>
                <a:gd name="connsiteY5-672" fmla="*/ 859155 h 1161688"/>
                <a:gd name="connsiteX6-673" fmla="*/ 1112520 w 1365973"/>
                <a:gd name="connsiteY6-674" fmla="*/ 702945 h 1161688"/>
                <a:gd name="connsiteX7-675" fmla="*/ 762000 w 1365973"/>
                <a:gd name="connsiteY7-676" fmla="*/ 419100 h 1161688"/>
                <a:gd name="connsiteX8-677" fmla="*/ 455295 w 1365973"/>
                <a:gd name="connsiteY8-678" fmla="*/ 219075 h 1161688"/>
                <a:gd name="connsiteX9-679" fmla="*/ 121920 w 1365973"/>
                <a:gd name="connsiteY9-680" fmla="*/ 0 h 1161688"/>
                <a:gd name="connsiteX10-681" fmla="*/ 0 w 1365973"/>
                <a:gd name="connsiteY10-682" fmla="*/ 201930 h 1161688"/>
                <a:gd name="connsiteX0-683" fmla="*/ 7620 w 1365973"/>
                <a:gd name="connsiteY0-684" fmla="*/ 228600 h 1161688"/>
                <a:gd name="connsiteX1-685" fmla="*/ 243840 w 1365973"/>
                <a:gd name="connsiteY1-686" fmla="*/ 377190 h 1161688"/>
                <a:gd name="connsiteX2-687" fmla="*/ 588645 w 1365973"/>
                <a:gd name="connsiteY2-688" fmla="*/ 676275 h 1161688"/>
                <a:gd name="connsiteX3-689" fmla="*/ 855345 w 1365973"/>
                <a:gd name="connsiteY3-690" fmla="*/ 952500 h 1161688"/>
                <a:gd name="connsiteX4-691" fmla="*/ 1268730 w 1365973"/>
                <a:gd name="connsiteY4-692" fmla="*/ 1106805 h 1161688"/>
                <a:gd name="connsiteX5-693" fmla="*/ 1365885 w 1365973"/>
                <a:gd name="connsiteY5-694" fmla="*/ 859155 h 1161688"/>
                <a:gd name="connsiteX6-695" fmla="*/ 1112520 w 1365973"/>
                <a:gd name="connsiteY6-696" fmla="*/ 702945 h 1161688"/>
                <a:gd name="connsiteX7-697" fmla="*/ 762000 w 1365973"/>
                <a:gd name="connsiteY7-698" fmla="*/ 419100 h 1161688"/>
                <a:gd name="connsiteX8-699" fmla="*/ 455295 w 1365973"/>
                <a:gd name="connsiteY8-700" fmla="*/ 219075 h 1161688"/>
                <a:gd name="connsiteX9-701" fmla="*/ 121920 w 1365973"/>
                <a:gd name="connsiteY9-702" fmla="*/ 0 h 1161688"/>
                <a:gd name="connsiteX10-703" fmla="*/ 0 w 1365973"/>
                <a:gd name="connsiteY10-704" fmla="*/ 201930 h 1161688"/>
                <a:gd name="connsiteX0-705" fmla="*/ 7620 w 1365973"/>
                <a:gd name="connsiteY0-706" fmla="*/ 228600 h 1161688"/>
                <a:gd name="connsiteX1-707" fmla="*/ 243840 w 1365973"/>
                <a:gd name="connsiteY1-708" fmla="*/ 377190 h 1161688"/>
                <a:gd name="connsiteX2-709" fmla="*/ 588645 w 1365973"/>
                <a:gd name="connsiteY2-710" fmla="*/ 676275 h 1161688"/>
                <a:gd name="connsiteX3-711" fmla="*/ 855345 w 1365973"/>
                <a:gd name="connsiteY3-712" fmla="*/ 952500 h 1161688"/>
                <a:gd name="connsiteX4-713" fmla="*/ 1268730 w 1365973"/>
                <a:gd name="connsiteY4-714" fmla="*/ 1106805 h 1161688"/>
                <a:gd name="connsiteX5-715" fmla="*/ 1365885 w 1365973"/>
                <a:gd name="connsiteY5-716" fmla="*/ 859155 h 1161688"/>
                <a:gd name="connsiteX6-717" fmla="*/ 1112520 w 1365973"/>
                <a:gd name="connsiteY6-718" fmla="*/ 702945 h 1161688"/>
                <a:gd name="connsiteX7-719" fmla="*/ 762000 w 1365973"/>
                <a:gd name="connsiteY7-720" fmla="*/ 419100 h 1161688"/>
                <a:gd name="connsiteX8-721" fmla="*/ 455295 w 1365973"/>
                <a:gd name="connsiteY8-722" fmla="*/ 219075 h 1161688"/>
                <a:gd name="connsiteX9-723" fmla="*/ 121920 w 1365973"/>
                <a:gd name="connsiteY9-724" fmla="*/ 0 h 1161688"/>
                <a:gd name="connsiteX10-725" fmla="*/ 0 w 1365973"/>
                <a:gd name="connsiteY10-726" fmla="*/ 201930 h 1161688"/>
                <a:gd name="connsiteX0-727" fmla="*/ 7620 w 1365973"/>
                <a:gd name="connsiteY0-728" fmla="*/ 228600 h 1161688"/>
                <a:gd name="connsiteX1-729" fmla="*/ 243840 w 1365973"/>
                <a:gd name="connsiteY1-730" fmla="*/ 377190 h 1161688"/>
                <a:gd name="connsiteX2-731" fmla="*/ 588645 w 1365973"/>
                <a:gd name="connsiteY2-732" fmla="*/ 676275 h 1161688"/>
                <a:gd name="connsiteX3-733" fmla="*/ 855345 w 1365973"/>
                <a:gd name="connsiteY3-734" fmla="*/ 952500 h 1161688"/>
                <a:gd name="connsiteX4-735" fmla="*/ 1268730 w 1365973"/>
                <a:gd name="connsiteY4-736" fmla="*/ 1106805 h 1161688"/>
                <a:gd name="connsiteX5-737" fmla="*/ 1365885 w 1365973"/>
                <a:gd name="connsiteY5-738" fmla="*/ 859155 h 1161688"/>
                <a:gd name="connsiteX6-739" fmla="*/ 1112520 w 1365973"/>
                <a:gd name="connsiteY6-740" fmla="*/ 702945 h 1161688"/>
                <a:gd name="connsiteX7-741" fmla="*/ 762000 w 1365973"/>
                <a:gd name="connsiteY7-742" fmla="*/ 419100 h 1161688"/>
                <a:gd name="connsiteX8-743" fmla="*/ 455295 w 1365973"/>
                <a:gd name="connsiteY8-744" fmla="*/ 219075 h 1161688"/>
                <a:gd name="connsiteX9-745" fmla="*/ 121920 w 1365973"/>
                <a:gd name="connsiteY9-746" fmla="*/ 0 h 1161688"/>
                <a:gd name="connsiteX10-747" fmla="*/ 0 w 1365973"/>
                <a:gd name="connsiteY10-748" fmla="*/ 201930 h 1161688"/>
                <a:gd name="connsiteX0-749" fmla="*/ 7620 w 1365973"/>
                <a:gd name="connsiteY0-750" fmla="*/ 228600 h 1161688"/>
                <a:gd name="connsiteX1-751" fmla="*/ 243840 w 1365973"/>
                <a:gd name="connsiteY1-752" fmla="*/ 377190 h 1161688"/>
                <a:gd name="connsiteX2-753" fmla="*/ 588645 w 1365973"/>
                <a:gd name="connsiteY2-754" fmla="*/ 676275 h 1161688"/>
                <a:gd name="connsiteX3-755" fmla="*/ 855345 w 1365973"/>
                <a:gd name="connsiteY3-756" fmla="*/ 952500 h 1161688"/>
                <a:gd name="connsiteX4-757" fmla="*/ 1268730 w 1365973"/>
                <a:gd name="connsiteY4-758" fmla="*/ 1106805 h 1161688"/>
                <a:gd name="connsiteX5-759" fmla="*/ 1365885 w 1365973"/>
                <a:gd name="connsiteY5-760" fmla="*/ 859155 h 1161688"/>
                <a:gd name="connsiteX6-761" fmla="*/ 1112520 w 1365973"/>
                <a:gd name="connsiteY6-762" fmla="*/ 702945 h 1161688"/>
                <a:gd name="connsiteX7-763" fmla="*/ 762000 w 1365973"/>
                <a:gd name="connsiteY7-764" fmla="*/ 419100 h 1161688"/>
                <a:gd name="connsiteX8-765" fmla="*/ 455295 w 1365973"/>
                <a:gd name="connsiteY8-766" fmla="*/ 219075 h 1161688"/>
                <a:gd name="connsiteX9-767" fmla="*/ 121920 w 1365973"/>
                <a:gd name="connsiteY9-768" fmla="*/ 0 h 1161688"/>
                <a:gd name="connsiteX10-769" fmla="*/ 0 w 1365973"/>
                <a:gd name="connsiteY10-770" fmla="*/ 201930 h 1161688"/>
                <a:gd name="connsiteX0-771" fmla="*/ 7620 w 1365973"/>
                <a:gd name="connsiteY0-772" fmla="*/ 228600 h 1161688"/>
                <a:gd name="connsiteX1-773" fmla="*/ 243840 w 1365973"/>
                <a:gd name="connsiteY1-774" fmla="*/ 377190 h 1161688"/>
                <a:gd name="connsiteX2-775" fmla="*/ 588645 w 1365973"/>
                <a:gd name="connsiteY2-776" fmla="*/ 676275 h 1161688"/>
                <a:gd name="connsiteX3-777" fmla="*/ 855345 w 1365973"/>
                <a:gd name="connsiteY3-778" fmla="*/ 952500 h 1161688"/>
                <a:gd name="connsiteX4-779" fmla="*/ 1268730 w 1365973"/>
                <a:gd name="connsiteY4-780" fmla="*/ 1106805 h 1161688"/>
                <a:gd name="connsiteX5-781" fmla="*/ 1365885 w 1365973"/>
                <a:gd name="connsiteY5-782" fmla="*/ 859155 h 1161688"/>
                <a:gd name="connsiteX6-783" fmla="*/ 1112520 w 1365973"/>
                <a:gd name="connsiteY6-784" fmla="*/ 702945 h 1161688"/>
                <a:gd name="connsiteX7-785" fmla="*/ 762000 w 1365973"/>
                <a:gd name="connsiteY7-786" fmla="*/ 419100 h 1161688"/>
                <a:gd name="connsiteX8-787" fmla="*/ 440055 w 1365973"/>
                <a:gd name="connsiteY8-788" fmla="*/ 203835 h 1161688"/>
                <a:gd name="connsiteX9-789" fmla="*/ 121920 w 1365973"/>
                <a:gd name="connsiteY9-790" fmla="*/ 0 h 1161688"/>
                <a:gd name="connsiteX10-791" fmla="*/ 0 w 1365973"/>
                <a:gd name="connsiteY10-792" fmla="*/ 201930 h 1161688"/>
                <a:gd name="connsiteX0-793" fmla="*/ 7620 w 1365973"/>
                <a:gd name="connsiteY0-794" fmla="*/ 228600 h 1161688"/>
                <a:gd name="connsiteX1-795" fmla="*/ 243840 w 1365973"/>
                <a:gd name="connsiteY1-796" fmla="*/ 377190 h 1161688"/>
                <a:gd name="connsiteX2-797" fmla="*/ 588645 w 1365973"/>
                <a:gd name="connsiteY2-798" fmla="*/ 676275 h 1161688"/>
                <a:gd name="connsiteX3-799" fmla="*/ 855345 w 1365973"/>
                <a:gd name="connsiteY3-800" fmla="*/ 952500 h 1161688"/>
                <a:gd name="connsiteX4-801" fmla="*/ 1268730 w 1365973"/>
                <a:gd name="connsiteY4-802" fmla="*/ 1106805 h 1161688"/>
                <a:gd name="connsiteX5-803" fmla="*/ 1365885 w 1365973"/>
                <a:gd name="connsiteY5-804" fmla="*/ 859155 h 1161688"/>
                <a:gd name="connsiteX6-805" fmla="*/ 1112520 w 1365973"/>
                <a:gd name="connsiteY6-806" fmla="*/ 702945 h 1161688"/>
                <a:gd name="connsiteX7-807" fmla="*/ 704850 w 1365973"/>
                <a:gd name="connsiteY7-808" fmla="*/ 419100 h 1161688"/>
                <a:gd name="connsiteX8-809" fmla="*/ 440055 w 1365973"/>
                <a:gd name="connsiteY8-810" fmla="*/ 203835 h 1161688"/>
                <a:gd name="connsiteX9-811" fmla="*/ 121920 w 1365973"/>
                <a:gd name="connsiteY9-812" fmla="*/ 0 h 1161688"/>
                <a:gd name="connsiteX10-813" fmla="*/ 0 w 1365973"/>
                <a:gd name="connsiteY10-814" fmla="*/ 201930 h 1161688"/>
                <a:gd name="connsiteX0-815" fmla="*/ 7620 w 1365973"/>
                <a:gd name="connsiteY0-816" fmla="*/ 228600 h 1161688"/>
                <a:gd name="connsiteX1-817" fmla="*/ 243840 w 1365973"/>
                <a:gd name="connsiteY1-818" fmla="*/ 377190 h 1161688"/>
                <a:gd name="connsiteX2-819" fmla="*/ 588645 w 1365973"/>
                <a:gd name="connsiteY2-820" fmla="*/ 676275 h 1161688"/>
                <a:gd name="connsiteX3-821" fmla="*/ 855345 w 1365973"/>
                <a:gd name="connsiteY3-822" fmla="*/ 952500 h 1161688"/>
                <a:gd name="connsiteX4-823" fmla="*/ 1268730 w 1365973"/>
                <a:gd name="connsiteY4-824" fmla="*/ 1106805 h 1161688"/>
                <a:gd name="connsiteX5-825" fmla="*/ 1365885 w 1365973"/>
                <a:gd name="connsiteY5-826" fmla="*/ 859155 h 1161688"/>
                <a:gd name="connsiteX6-827" fmla="*/ 1112520 w 1365973"/>
                <a:gd name="connsiteY6-828" fmla="*/ 702945 h 1161688"/>
                <a:gd name="connsiteX7-829" fmla="*/ 704850 w 1365973"/>
                <a:gd name="connsiteY7-830" fmla="*/ 419100 h 1161688"/>
                <a:gd name="connsiteX8-831" fmla="*/ 440055 w 1365973"/>
                <a:gd name="connsiteY8-832" fmla="*/ 203835 h 1161688"/>
                <a:gd name="connsiteX9-833" fmla="*/ 121920 w 1365973"/>
                <a:gd name="connsiteY9-834" fmla="*/ 0 h 1161688"/>
                <a:gd name="connsiteX10-835" fmla="*/ 0 w 1365973"/>
                <a:gd name="connsiteY10-836" fmla="*/ 201930 h 1161688"/>
                <a:gd name="connsiteX0-837" fmla="*/ 7620 w 1365973"/>
                <a:gd name="connsiteY0-838" fmla="*/ 228600 h 1161688"/>
                <a:gd name="connsiteX1-839" fmla="*/ 243840 w 1365973"/>
                <a:gd name="connsiteY1-840" fmla="*/ 377190 h 1161688"/>
                <a:gd name="connsiteX2-841" fmla="*/ 588645 w 1365973"/>
                <a:gd name="connsiteY2-842" fmla="*/ 676275 h 1161688"/>
                <a:gd name="connsiteX3-843" fmla="*/ 855345 w 1365973"/>
                <a:gd name="connsiteY3-844" fmla="*/ 952500 h 1161688"/>
                <a:gd name="connsiteX4-845" fmla="*/ 1268730 w 1365973"/>
                <a:gd name="connsiteY4-846" fmla="*/ 1106805 h 1161688"/>
                <a:gd name="connsiteX5-847" fmla="*/ 1365885 w 1365973"/>
                <a:gd name="connsiteY5-848" fmla="*/ 859155 h 1161688"/>
                <a:gd name="connsiteX6-849" fmla="*/ 1112520 w 1365973"/>
                <a:gd name="connsiteY6-850" fmla="*/ 702945 h 1161688"/>
                <a:gd name="connsiteX7-851" fmla="*/ 704850 w 1365973"/>
                <a:gd name="connsiteY7-852" fmla="*/ 419100 h 1161688"/>
                <a:gd name="connsiteX8-853" fmla="*/ 421005 w 1365973"/>
                <a:gd name="connsiteY8-854" fmla="*/ 196215 h 1161688"/>
                <a:gd name="connsiteX9-855" fmla="*/ 121920 w 1365973"/>
                <a:gd name="connsiteY9-856" fmla="*/ 0 h 1161688"/>
                <a:gd name="connsiteX10-857" fmla="*/ 0 w 1365973"/>
                <a:gd name="connsiteY10-858" fmla="*/ 201930 h 1161688"/>
                <a:gd name="connsiteX0-859" fmla="*/ 7620 w 1365973"/>
                <a:gd name="connsiteY0-860" fmla="*/ 228600 h 1161688"/>
                <a:gd name="connsiteX1-861" fmla="*/ 243840 w 1365973"/>
                <a:gd name="connsiteY1-862" fmla="*/ 377190 h 1161688"/>
                <a:gd name="connsiteX2-863" fmla="*/ 588645 w 1365973"/>
                <a:gd name="connsiteY2-864" fmla="*/ 676275 h 1161688"/>
                <a:gd name="connsiteX3-865" fmla="*/ 855345 w 1365973"/>
                <a:gd name="connsiteY3-866" fmla="*/ 952500 h 1161688"/>
                <a:gd name="connsiteX4-867" fmla="*/ 1268730 w 1365973"/>
                <a:gd name="connsiteY4-868" fmla="*/ 1106805 h 1161688"/>
                <a:gd name="connsiteX5-869" fmla="*/ 1365885 w 1365973"/>
                <a:gd name="connsiteY5-870" fmla="*/ 859155 h 1161688"/>
                <a:gd name="connsiteX6-871" fmla="*/ 1112520 w 1365973"/>
                <a:gd name="connsiteY6-872" fmla="*/ 702945 h 1161688"/>
                <a:gd name="connsiteX7-873" fmla="*/ 704850 w 1365973"/>
                <a:gd name="connsiteY7-874" fmla="*/ 419100 h 1161688"/>
                <a:gd name="connsiteX8-875" fmla="*/ 421005 w 1365973"/>
                <a:gd name="connsiteY8-876" fmla="*/ 196215 h 1161688"/>
                <a:gd name="connsiteX9-877" fmla="*/ 121920 w 1365973"/>
                <a:gd name="connsiteY9-878" fmla="*/ 0 h 1161688"/>
                <a:gd name="connsiteX10-879" fmla="*/ 0 w 1365973"/>
                <a:gd name="connsiteY10-880" fmla="*/ 201930 h 1161688"/>
                <a:gd name="connsiteX0-881" fmla="*/ 7620 w 1365973"/>
                <a:gd name="connsiteY0-882" fmla="*/ 228600 h 1161688"/>
                <a:gd name="connsiteX1-883" fmla="*/ 243840 w 1365973"/>
                <a:gd name="connsiteY1-884" fmla="*/ 377190 h 1161688"/>
                <a:gd name="connsiteX2-885" fmla="*/ 588645 w 1365973"/>
                <a:gd name="connsiteY2-886" fmla="*/ 676275 h 1161688"/>
                <a:gd name="connsiteX3-887" fmla="*/ 855345 w 1365973"/>
                <a:gd name="connsiteY3-888" fmla="*/ 952500 h 1161688"/>
                <a:gd name="connsiteX4-889" fmla="*/ 1268730 w 1365973"/>
                <a:gd name="connsiteY4-890" fmla="*/ 1106805 h 1161688"/>
                <a:gd name="connsiteX5-891" fmla="*/ 1365885 w 1365973"/>
                <a:gd name="connsiteY5-892" fmla="*/ 859155 h 1161688"/>
                <a:gd name="connsiteX6-893" fmla="*/ 1112520 w 1365973"/>
                <a:gd name="connsiteY6-894" fmla="*/ 702945 h 1161688"/>
                <a:gd name="connsiteX7-895" fmla="*/ 704850 w 1365973"/>
                <a:gd name="connsiteY7-896" fmla="*/ 419100 h 1161688"/>
                <a:gd name="connsiteX8-897" fmla="*/ 421005 w 1365973"/>
                <a:gd name="connsiteY8-898" fmla="*/ 196215 h 1161688"/>
                <a:gd name="connsiteX9-899" fmla="*/ 121920 w 1365973"/>
                <a:gd name="connsiteY9-900" fmla="*/ 0 h 1161688"/>
                <a:gd name="connsiteX10-901" fmla="*/ 0 w 1365973"/>
                <a:gd name="connsiteY10-902" fmla="*/ 201930 h 1161688"/>
                <a:gd name="connsiteX0-903" fmla="*/ 7620 w 1365973"/>
                <a:gd name="connsiteY0-904" fmla="*/ 228600 h 1161688"/>
                <a:gd name="connsiteX1-905" fmla="*/ 243840 w 1365973"/>
                <a:gd name="connsiteY1-906" fmla="*/ 377190 h 1161688"/>
                <a:gd name="connsiteX2-907" fmla="*/ 588645 w 1365973"/>
                <a:gd name="connsiteY2-908" fmla="*/ 676275 h 1161688"/>
                <a:gd name="connsiteX3-909" fmla="*/ 855345 w 1365973"/>
                <a:gd name="connsiteY3-910" fmla="*/ 952500 h 1161688"/>
                <a:gd name="connsiteX4-911" fmla="*/ 1268730 w 1365973"/>
                <a:gd name="connsiteY4-912" fmla="*/ 1106805 h 1161688"/>
                <a:gd name="connsiteX5-913" fmla="*/ 1365885 w 1365973"/>
                <a:gd name="connsiteY5-914" fmla="*/ 859155 h 1161688"/>
                <a:gd name="connsiteX6-915" fmla="*/ 1112520 w 1365973"/>
                <a:gd name="connsiteY6-916" fmla="*/ 702945 h 1161688"/>
                <a:gd name="connsiteX7-917" fmla="*/ 704850 w 1365973"/>
                <a:gd name="connsiteY7-918" fmla="*/ 419100 h 1161688"/>
                <a:gd name="connsiteX8-919" fmla="*/ 371475 w 1365973"/>
                <a:gd name="connsiteY8-920" fmla="*/ 177165 h 1161688"/>
                <a:gd name="connsiteX9-921" fmla="*/ 121920 w 1365973"/>
                <a:gd name="connsiteY9-922" fmla="*/ 0 h 1161688"/>
                <a:gd name="connsiteX10-923" fmla="*/ 0 w 1365973"/>
                <a:gd name="connsiteY10-924" fmla="*/ 201930 h 1161688"/>
                <a:gd name="connsiteX0-925" fmla="*/ 7620 w 1365973"/>
                <a:gd name="connsiteY0-926" fmla="*/ 228600 h 1161688"/>
                <a:gd name="connsiteX1-927" fmla="*/ 243840 w 1365973"/>
                <a:gd name="connsiteY1-928" fmla="*/ 377190 h 1161688"/>
                <a:gd name="connsiteX2-929" fmla="*/ 588645 w 1365973"/>
                <a:gd name="connsiteY2-930" fmla="*/ 676275 h 1161688"/>
                <a:gd name="connsiteX3-931" fmla="*/ 855345 w 1365973"/>
                <a:gd name="connsiteY3-932" fmla="*/ 952500 h 1161688"/>
                <a:gd name="connsiteX4-933" fmla="*/ 1268730 w 1365973"/>
                <a:gd name="connsiteY4-934" fmla="*/ 1106805 h 1161688"/>
                <a:gd name="connsiteX5-935" fmla="*/ 1365885 w 1365973"/>
                <a:gd name="connsiteY5-936" fmla="*/ 859155 h 1161688"/>
                <a:gd name="connsiteX6-937" fmla="*/ 1112520 w 1365973"/>
                <a:gd name="connsiteY6-938" fmla="*/ 702945 h 1161688"/>
                <a:gd name="connsiteX7-939" fmla="*/ 704850 w 1365973"/>
                <a:gd name="connsiteY7-940" fmla="*/ 419100 h 1161688"/>
                <a:gd name="connsiteX8-941" fmla="*/ 371475 w 1365973"/>
                <a:gd name="connsiteY8-942" fmla="*/ 177165 h 1161688"/>
                <a:gd name="connsiteX9-943" fmla="*/ 121920 w 1365973"/>
                <a:gd name="connsiteY9-944" fmla="*/ 0 h 1161688"/>
                <a:gd name="connsiteX10-945" fmla="*/ 0 w 1365973"/>
                <a:gd name="connsiteY10-946" fmla="*/ 201930 h 1161688"/>
                <a:gd name="connsiteX0-947" fmla="*/ 7620 w 1365973"/>
                <a:gd name="connsiteY0-948" fmla="*/ 251322 h 1184410"/>
                <a:gd name="connsiteX1-949" fmla="*/ 243840 w 1365973"/>
                <a:gd name="connsiteY1-950" fmla="*/ 399912 h 1184410"/>
                <a:gd name="connsiteX2-951" fmla="*/ 588645 w 1365973"/>
                <a:gd name="connsiteY2-952" fmla="*/ 698997 h 1184410"/>
                <a:gd name="connsiteX3-953" fmla="*/ 855345 w 1365973"/>
                <a:gd name="connsiteY3-954" fmla="*/ 975222 h 1184410"/>
                <a:gd name="connsiteX4-955" fmla="*/ 1268730 w 1365973"/>
                <a:gd name="connsiteY4-956" fmla="*/ 1129527 h 1184410"/>
                <a:gd name="connsiteX5-957" fmla="*/ 1365885 w 1365973"/>
                <a:gd name="connsiteY5-958" fmla="*/ 881877 h 1184410"/>
                <a:gd name="connsiteX6-959" fmla="*/ 1112520 w 1365973"/>
                <a:gd name="connsiteY6-960" fmla="*/ 725667 h 1184410"/>
                <a:gd name="connsiteX7-961" fmla="*/ 704850 w 1365973"/>
                <a:gd name="connsiteY7-962" fmla="*/ 441822 h 1184410"/>
                <a:gd name="connsiteX8-963" fmla="*/ 371475 w 1365973"/>
                <a:gd name="connsiteY8-964" fmla="*/ 199887 h 1184410"/>
                <a:gd name="connsiteX9-965" fmla="*/ 121920 w 1365973"/>
                <a:gd name="connsiteY9-966" fmla="*/ 22722 h 1184410"/>
                <a:gd name="connsiteX10-967" fmla="*/ 0 w 1365973"/>
                <a:gd name="connsiteY10-968" fmla="*/ 224652 h 1184410"/>
                <a:gd name="connsiteX0-969" fmla="*/ 7620 w 1365973"/>
                <a:gd name="connsiteY0-970" fmla="*/ 263643 h 1196731"/>
                <a:gd name="connsiteX1-971" fmla="*/ 243840 w 1365973"/>
                <a:gd name="connsiteY1-972" fmla="*/ 412233 h 1196731"/>
                <a:gd name="connsiteX2-973" fmla="*/ 588645 w 1365973"/>
                <a:gd name="connsiteY2-974" fmla="*/ 711318 h 1196731"/>
                <a:gd name="connsiteX3-975" fmla="*/ 855345 w 1365973"/>
                <a:gd name="connsiteY3-976" fmla="*/ 987543 h 1196731"/>
                <a:gd name="connsiteX4-977" fmla="*/ 1268730 w 1365973"/>
                <a:gd name="connsiteY4-978" fmla="*/ 1141848 h 1196731"/>
                <a:gd name="connsiteX5-979" fmla="*/ 1365885 w 1365973"/>
                <a:gd name="connsiteY5-980" fmla="*/ 894198 h 1196731"/>
                <a:gd name="connsiteX6-981" fmla="*/ 1112520 w 1365973"/>
                <a:gd name="connsiteY6-982" fmla="*/ 737988 h 1196731"/>
                <a:gd name="connsiteX7-983" fmla="*/ 704850 w 1365973"/>
                <a:gd name="connsiteY7-984" fmla="*/ 454143 h 1196731"/>
                <a:gd name="connsiteX8-985" fmla="*/ 371475 w 1365973"/>
                <a:gd name="connsiteY8-986" fmla="*/ 212208 h 1196731"/>
                <a:gd name="connsiteX9-987" fmla="*/ 121920 w 1365973"/>
                <a:gd name="connsiteY9-988" fmla="*/ 35043 h 1196731"/>
                <a:gd name="connsiteX10-989" fmla="*/ 0 w 1365973"/>
                <a:gd name="connsiteY10-990" fmla="*/ 236973 h 1196731"/>
                <a:gd name="connsiteX0-991" fmla="*/ 7620 w 1365973"/>
                <a:gd name="connsiteY0-992" fmla="*/ 263643 h 1196731"/>
                <a:gd name="connsiteX1-993" fmla="*/ 243840 w 1365973"/>
                <a:gd name="connsiteY1-994" fmla="*/ 412233 h 1196731"/>
                <a:gd name="connsiteX2-995" fmla="*/ 588645 w 1365973"/>
                <a:gd name="connsiteY2-996" fmla="*/ 711318 h 1196731"/>
                <a:gd name="connsiteX3-997" fmla="*/ 855345 w 1365973"/>
                <a:gd name="connsiteY3-998" fmla="*/ 987543 h 1196731"/>
                <a:gd name="connsiteX4-999" fmla="*/ 1268730 w 1365973"/>
                <a:gd name="connsiteY4-1000" fmla="*/ 1141848 h 1196731"/>
                <a:gd name="connsiteX5-1001" fmla="*/ 1365885 w 1365973"/>
                <a:gd name="connsiteY5-1002" fmla="*/ 894198 h 1196731"/>
                <a:gd name="connsiteX6-1003" fmla="*/ 1112520 w 1365973"/>
                <a:gd name="connsiteY6-1004" fmla="*/ 737988 h 1196731"/>
                <a:gd name="connsiteX7-1005" fmla="*/ 704850 w 1365973"/>
                <a:gd name="connsiteY7-1006" fmla="*/ 454143 h 1196731"/>
                <a:gd name="connsiteX8-1007" fmla="*/ 352425 w 1365973"/>
                <a:gd name="connsiteY8-1008" fmla="*/ 212208 h 1196731"/>
                <a:gd name="connsiteX9-1009" fmla="*/ 121920 w 1365973"/>
                <a:gd name="connsiteY9-1010" fmla="*/ 35043 h 1196731"/>
                <a:gd name="connsiteX10-1011" fmla="*/ 0 w 1365973"/>
                <a:gd name="connsiteY10-1012" fmla="*/ 236973 h 1196731"/>
                <a:gd name="connsiteX0-1013" fmla="*/ 1639 w 1379042"/>
                <a:gd name="connsiteY0-1014" fmla="*/ 236973 h 1196731"/>
                <a:gd name="connsiteX1-1015" fmla="*/ 256909 w 1379042"/>
                <a:gd name="connsiteY1-1016" fmla="*/ 412233 h 1196731"/>
                <a:gd name="connsiteX2-1017" fmla="*/ 601714 w 1379042"/>
                <a:gd name="connsiteY2-1018" fmla="*/ 711318 h 1196731"/>
                <a:gd name="connsiteX3-1019" fmla="*/ 868414 w 1379042"/>
                <a:gd name="connsiteY3-1020" fmla="*/ 987543 h 1196731"/>
                <a:gd name="connsiteX4-1021" fmla="*/ 1281799 w 1379042"/>
                <a:gd name="connsiteY4-1022" fmla="*/ 1141848 h 1196731"/>
                <a:gd name="connsiteX5-1023" fmla="*/ 1378954 w 1379042"/>
                <a:gd name="connsiteY5-1024" fmla="*/ 894198 h 1196731"/>
                <a:gd name="connsiteX6-1025" fmla="*/ 1125589 w 1379042"/>
                <a:gd name="connsiteY6-1026" fmla="*/ 737988 h 1196731"/>
                <a:gd name="connsiteX7-1027" fmla="*/ 717919 w 1379042"/>
                <a:gd name="connsiteY7-1028" fmla="*/ 454143 h 1196731"/>
                <a:gd name="connsiteX8-1029" fmla="*/ 365494 w 1379042"/>
                <a:gd name="connsiteY8-1030" fmla="*/ 212208 h 1196731"/>
                <a:gd name="connsiteX9-1031" fmla="*/ 134989 w 1379042"/>
                <a:gd name="connsiteY9-1032" fmla="*/ 35043 h 1196731"/>
                <a:gd name="connsiteX10-1033" fmla="*/ 13069 w 1379042"/>
                <a:gd name="connsiteY10-1034" fmla="*/ 236973 h 1196731"/>
                <a:gd name="connsiteX0-1035" fmla="*/ 1639 w 1379042"/>
                <a:gd name="connsiteY0-1036" fmla="*/ 236973 h 1196731"/>
                <a:gd name="connsiteX1-1037" fmla="*/ 256909 w 1379042"/>
                <a:gd name="connsiteY1-1038" fmla="*/ 412233 h 1196731"/>
                <a:gd name="connsiteX2-1039" fmla="*/ 601714 w 1379042"/>
                <a:gd name="connsiteY2-1040" fmla="*/ 711318 h 1196731"/>
                <a:gd name="connsiteX3-1041" fmla="*/ 868414 w 1379042"/>
                <a:gd name="connsiteY3-1042" fmla="*/ 987543 h 1196731"/>
                <a:gd name="connsiteX4-1043" fmla="*/ 1281799 w 1379042"/>
                <a:gd name="connsiteY4-1044" fmla="*/ 1141848 h 1196731"/>
                <a:gd name="connsiteX5-1045" fmla="*/ 1378954 w 1379042"/>
                <a:gd name="connsiteY5-1046" fmla="*/ 894198 h 1196731"/>
                <a:gd name="connsiteX6-1047" fmla="*/ 1125589 w 1379042"/>
                <a:gd name="connsiteY6-1048" fmla="*/ 737988 h 1196731"/>
                <a:gd name="connsiteX7-1049" fmla="*/ 717919 w 1379042"/>
                <a:gd name="connsiteY7-1050" fmla="*/ 454143 h 1196731"/>
                <a:gd name="connsiteX8-1051" fmla="*/ 365494 w 1379042"/>
                <a:gd name="connsiteY8-1052" fmla="*/ 212208 h 1196731"/>
                <a:gd name="connsiteX9-1053" fmla="*/ 134989 w 1379042"/>
                <a:gd name="connsiteY9-1054" fmla="*/ 35043 h 1196731"/>
                <a:gd name="connsiteX10-1055" fmla="*/ 1639 w 1379042"/>
                <a:gd name="connsiteY10-1056" fmla="*/ 229353 h 1196731"/>
                <a:gd name="connsiteX0-1057" fmla="*/ 1639 w 1379042"/>
                <a:gd name="connsiteY0-1058" fmla="*/ 236973 h 1196731"/>
                <a:gd name="connsiteX1-1059" fmla="*/ 256909 w 1379042"/>
                <a:gd name="connsiteY1-1060" fmla="*/ 412233 h 1196731"/>
                <a:gd name="connsiteX2-1061" fmla="*/ 601714 w 1379042"/>
                <a:gd name="connsiteY2-1062" fmla="*/ 711318 h 1196731"/>
                <a:gd name="connsiteX3-1063" fmla="*/ 868414 w 1379042"/>
                <a:gd name="connsiteY3-1064" fmla="*/ 987543 h 1196731"/>
                <a:gd name="connsiteX4-1065" fmla="*/ 1281799 w 1379042"/>
                <a:gd name="connsiteY4-1066" fmla="*/ 1141848 h 1196731"/>
                <a:gd name="connsiteX5-1067" fmla="*/ 1378954 w 1379042"/>
                <a:gd name="connsiteY5-1068" fmla="*/ 894198 h 1196731"/>
                <a:gd name="connsiteX6-1069" fmla="*/ 1125589 w 1379042"/>
                <a:gd name="connsiteY6-1070" fmla="*/ 737988 h 1196731"/>
                <a:gd name="connsiteX7-1071" fmla="*/ 717919 w 1379042"/>
                <a:gd name="connsiteY7-1072" fmla="*/ 454143 h 1196731"/>
                <a:gd name="connsiteX8-1073" fmla="*/ 365494 w 1379042"/>
                <a:gd name="connsiteY8-1074" fmla="*/ 212208 h 1196731"/>
                <a:gd name="connsiteX9-1075" fmla="*/ 134989 w 1379042"/>
                <a:gd name="connsiteY9-1076" fmla="*/ 35043 h 1196731"/>
                <a:gd name="connsiteX10-1077" fmla="*/ 1639 w 1379042"/>
                <a:gd name="connsiteY10-1078" fmla="*/ 229353 h 1196731"/>
                <a:gd name="connsiteX0-1079" fmla="*/ 1639 w 1379042"/>
                <a:gd name="connsiteY0-1080" fmla="*/ 236973 h 1196731"/>
                <a:gd name="connsiteX1-1081" fmla="*/ 256909 w 1379042"/>
                <a:gd name="connsiteY1-1082" fmla="*/ 412233 h 1196731"/>
                <a:gd name="connsiteX2-1083" fmla="*/ 601714 w 1379042"/>
                <a:gd name="connsiteY2-1084" fmla="*/ 711318 h 1196731"/>
                <a:gd name="connsiteX3-1085" fmla="*/ 868414 w 1379042"/>
                <a:gd name="connsiteY3-1086" fmla="*/ 987543 h 1196731"/>
                <a:gd name="connsiteX4-1087" fmla="*/ 1281799 w 1379042"/>
                <a:gd name="connsiteY4-1088" fmla="*/ 1141848 h 1196731"/>
                <a:gd name="connsiteX5-1089" fmla="*/ 1378954 w 1379042"/>
                <a:gd name="connsiteY5-1090" fmla="*/ 894198 h 1196731"/>
                <a:gd name="connsiteX6-1091" fmla="*/ 1125589 w 1379042"/>
                <a:gd name="connsiteY6-1092" fmla="*/ 737988 h 1196731"/>
                <a:gd name="connsiteX7-1093" fmla="*/ 717919 w 1379042"/>
                <a:gd name="connsiteY7-1094" fmla="*/ 454143 h 1196731"/>
                <a:gd name="connsiteX8-1095" fmla="*/ 365494 w 1379042"/>
                <a:gd name="connsiteY8-1096" fmla="*/ 212208 h 1196731"/>
                <a:gd name="connsiteX9-1097" fmla="*/ 134989 w 1379042"/>
                <a:gd name="connsiteY9-1098" fmla="*/ 35043 h 1196731"/>
                <a:gd name="connsiteX10-1099" fmla="*/ 1639 w 1379042"/>
                <a:gd name="connsiteY10-1100" fmla="*/ 229353 h 1196731"/>
                <a:gd name="connsiteX11" fmla="*/ 1639 w 1379042"/>
                <a:gd name="connsiteY11" fmla="*/ 236973 h 1196731"/>
                <a:gd name="connsiteX0-1101" fmla="*/ 2847 w 1380250"/>
                <a:gd name="connsiteY0-1102" fmla="*/ 236973 h 1196731"/>
                <a:gd name="connsiteX1-1103" fmla="*/ 258117 w 1380250"/>
                <a:gd name="connsiteY1-1104" fmla="*/ 412233 h 1196731"/>
                <a:gd name="connsiteX2-1105" fmla="*/ 602922 w 1380250"/>
                <a:gd name="connsiteY2-1106" fmla="*/ 711318 h 1196731"/>
                <a:gd name="connsiteX3-1107" fmla="*/ 869622 w 1380250"/>
                <a:gd name="connsiteY3-1108" fmla="*/ 987543 h 1196731"/>
                <a:gd name="connsiteX4-1109" fmla="*/ 1283007 w 1380250"/>
                <a:gd name="connsiteY4-1110" fmla="*/ 1141848 h 1196731"/>
                <a:gd name="connsiteX5-1111" fmla="*/ 1380162 w 1380250"/>
                <a:gd name="connsiteY5-1112" fmla="*/ 894198 h 1196731"/>
                <a:gd name="connsiteX6-1113" fmla="*/ 1126797 w 1380250"/>
                <a:gd name="connsiteY6-1114" fmla="*/ 737988 h 1196731"/>
                <a:gd name="connsiteX7-1115" fmla="*/ 719127 w 1380250"/>
                <a:gd name="connsiteY7-1116" fmla="*/ 454143 h 1196731"/>
                <a:gd name="connsiteX8-1117" fmla="*/ 366702 w 1380250"/>
                <a:gd name="connsiteY8-1118" fmla="*/ 212208 h 1196731"/>
                <a:gd name="connsiteX9-1119" fmla="*/ 136197 w 1380250"/>
                <a:gd name="connsiteY9-1120" fmla="*/ 35043 h 1196731"/>
                <a:gd name="connsiteX10-1121" fmla="*/ 2847 w 1380250"/>
                <a:gd name="connsiteY10-1122" fmla="*/ 236973 h 1196731"/>
                <a:gd name="connsiteX0-1123" fmla="*/ 1640 w 1379043"/>
                <a:gd name="connsiteY0-1124" fmla="*/ 236973 h 1196731"/>
                <a:gd name="connsiteX1-1125" fmla="*/ 256910 w 1379043"/>
                <a:gd name="connsiteY1-1126" fmla="*/ 412233 h 1196731"/>
                <a:gd name="connsiteX2-1127" fmla="*/ 601715 w 1379043"/>
                <a:gd name="connsiteY2-1128" fmla="*/ 711318 h 1196731"/>
                <a:gd name="connsiteX3-1129" fmla="*/ 868415 w 1379043"/>
                <a:gd name="connsiteY3-1130" fmla="*/ 987543 h 1196731"/>
                <a:gd name="connsiteX4-1131" fmla="*/ 1281800 w 1379043"/>
                <a:gd name="connsiteY4-1132" fmla="*/ 1141848 h 1196731"/>
                <a:gd name="connsiteX5-1133" fmla="*/ 1378955 w 1379043"/>
                <a:gd name="connsiteY5-1134" fmla="*/ 894198 h 1196731"/>
                <a:gd name="connsiteX6-1135" fmla="*/ 1125590 w 1379043"/>
                <a:gd name="connsiteY6-1136" fmla="*/ 737988 h 1196731"/>
                <a:gd name="connsiteX7-1137" fmla="*/ 717920 w 1379043"/>
                <a:gd name="connsiteY7-1138" fmla="*/ 454143 h 1196731"/>
                <a:gd name="connsiteX8-1139" fmla="*/ 365495 w 1379043"/>
                <a:gd name="connsiteY8-1140" fmla="*/ 212208 h 1196731"/>
                <a:gd name="connsiteX9-1141" fmla="*/ 134990 w 1379043"/>
                <a:gd name="connsiteY9-1142" fmla="*/ 35043 h 1196731"/>
                <a:gd name="connsiteX10-1143" fmla="*/ 1640 w 1379043"/>
                <a:gd name="connsiteY10-1144" fmla="*/ 236973 h 1196731"/>
                <a:gd name="connsiteX0-1145" fmla="*/ 17 w 1377420"/>
                <a:gd name="connsiteY0-1146" fmla="*/ 236973 h 1196731"/>
                <a:gd name="connsiteX1-1147" fmla="*/ 255287 w 1377420"/>
                <a:gd name="connsiteY1-1148" fmla="*/ 412233 h 1196731"/>
                <a:gd name="connsiteX2-1149" fmla="*/ 600092 w 1377420"/>
                <a:gd name="connsiteY2-1150" fmla="*/ 711318 h 1196731"/>
                <a:gd name="connsiteX3-1151" fmla="*/ 866792 w 1377420"/>
                <a:gd name="connsiteY3-1152" fmla="*/ 987543 h 1196731"/>
                <a:gd name="connsiteX4-1153" fmla="*/ 1280177 w 1377420"/>
                <a:gd name="connsiteY4-1154" fmla="*/ 1141848 h 1196731"/>
                <a:gd name="connsiteX5-1155" fmla="*/ 1377332 w 1377420"/>
                <a:gd name="connsiteY5-1156" fmla="*/ 894198 h 1196731"/>
                <a:gd name="connsiteX6-1157" fmla="*/ 1123967 w 1377420"/>
                <a:gd name="connsiteY6-1158" fmla="*/ 737988 h 1196731"/>
                <a:gd name="connsiteX7-1159" fmla="*/ 716297 w 1377420"/>
                <a:gd name="connsiteY7-1160" fmla="*/ 454143 h 1196731"/>
                <a:gd name="connsiteX8-1161" fmla="*/ 363872 w 1377420"/>
                <a:gd name="connsiteY8-1162" fmla="*/ 212208 h 1196731"/>
                <a:gd name="connsiteX9-1163" fmla="*/ 133367 w 1377420"/>
                <a:gd name="connsiteY9-1164" fmla="*/ 35043 h 1196731"/>
                <a:gd name="connsiteX10-1165" fmla="*/ 17 w 1377420"/>
                <a:gd name="connsiteY10-1166" fmla="*/ 236973 h 1196731"/>
                <a:gd name="connsiteX0-1167" fmla="*/ 3783 w 1381186"/>
                <a:gd name="connsiteY0-1168" fmla="*/ 236973 h 1196731"/>
                <a:gd name="connsiteX1-1169" fmla="*/ 259053 w 1381186"/>
                <a:gd name="connsiteY1-1170" fmla="*/ 412233 h 1196731"/>
                <a:gd name="connsiteX2-1171" fmla="*/ 603858 w 1381186"/>
                <a:gd name="connsiteY2-1172" fmla="*/ 711318 h 1196731"/>
                <a:gd name="connsiteX3-1173" fmla="*/ 870558 w 1381186"/>
                <a:gd name="connsiteY3-1174" fmla="*/ 987543 h 1196731"/>
                <a:gd name="connsiteX4-1175" fmla="*/ 1283943 w 1381186"/>
                <a:gd name="connsiteY4-1176" fmla="*/ 1141848 h 1196731"/>
                <a:gd name="connsiteX5-1177" fmla="*/ 1381098 w 1381186"/>
                <a:gd name="connsiteY5-1178" fmla="*/ 894198 h 1196731"/>
                <a:gd name="connsiteX6-1179" fmla="*/ 1127733 w 1381186"/>
                <a:gd name="connsiteY6-1180" fmla="*/ 737988 h 1196731"/>
                <a:gd name="connsiteX7-1181" fmla="*/ 720063 w 1381186"/>
                <a:gd name="connsiteY7-1182" fmla="*/ 454143 h 1196731"/>
                <a:gd name="connsiteX8-1183" fmla="*/ 367638 w 1381186"/>
                <a:gd name="connsiteY8-1184" fmla="*/ 212208 h 1196731"/>
                <a:gd name="connsiteX9-1185" fmla="*/ 137133 w 1381186"/>
                <a:gd name="connsiteY9-1186" fmla="*/ 35043 h 1196731"/>
                <a:gd name="connsiteX10-1187" fmla="*/ 3783 w 1381186"/>
                <a:gd name="connsiteY10-1188" fmla="*/ 236973 h 1196731"/>
                <a:gd name="connsiteX0-1189" fmla="*/ 4467 w 1381870"/>
                <a:gd name="connsiteY0-1190" fmla="*/ 236973 h 1196731"/>
                <a:gd name="connsiteX1-1191" fmla="*/ 259737 w 1381870"/>
                <a:gd name="connsiteY1-1192" fmla="*/ 412233 h 1196731"/>
                <a:gd name="connsiteX2-1193" fmla="*/ 604542 w 1381870"/>
                <a:gd name="connsiteY2-1194" fmla="*/ 711318 h 1196731"/>
                <a:gd name="connsiteX3-1195" fmla="*/ 871242 w 1381870"/>
                <a:gd name="connsiteY3-1196" fmla="*/ 987543 h 1196731"/>
                <a:gd name="connsiteX4-1197" fmla="*/ 1284627 w 1381870"/>
                <a:gd name="connsiteY4-1198" fmla="*/ 1141848 h 1196731"/>
                <a:gd name="connsiteX5-1199" fmla="*/ 1381782 w 1381870"/>
                <a:gd name="connsiteY5-1200" fmla="*/ 894198 h 1196731"/>
                <a:gd name="connsiteX6-1201" fmla="*/ 1128417 w 1381870"/>
                <a:gd name="connsiteY6-1202" fmla="*/ 737988 h 1196731"/>
                <a:gd name="connsiteX7-1203" fmla="*/ 720747 w 1381870"/>
                <a:gd name="connsiteY7-1204" fmla="*/ 454143 h 1196731"/>
                <a:gd name="connsiteX8-1205" fmla="*/ 368322 w 1381870"/>
                <a:gd name="connsiteY8-1206" fmla="*/ 212208 h 1196731"/>
                <a:gd name="connsiteX9-1207" fmla="*/ 137817 w 1381870"/>
                <a:gd name="connsiteY9-1208" fmla="*/ 35043 h 1196731"/>
                <a:gd name="connsiteX10-1209" fmla="*/ 4467 w 1381870"/>
                <a:gd name="connsiteY10-1210" fmla="*/ 236973 h 1196731"/>
                <a:gd name="connsiteX0-1211" fmla="*/ 4467 w 1381870"/>
                <a:gd name="connsiteY0-1212" fmla="*/ 217026 h 1176784"/>
                <a:gd name="connsiteX1-1213" fmla="*/ 259737 w 1381870"/>
                <a:gd name="connsiteY1-1214" fmla="*/ 392286 h 1176784"/>
                <a:gd name="connsiteX2-1215" fmla="*/ 604542 w 1381870"/>
                <a:gd name="connsiteY2-1216" fmla="*/ 691371 h 1176784"/>
                <a:gd name="connsiteX3-1217" fmla="*/ 871242 w 1381870"/>
                <a:gd name="connsiteY3-1218" fmla="*/ 967596 h 1176784"/>
                <a:gd name="connsiteX4-1219" fmla="*/ 1284627 w 1381870"/>
                <a:gd name="connsiteY4-1220" fmla="*/ 1121901 h 1176784"/>
                <a:gd name="connsiteX5-1221" fmla="*/ 1381782 w 1381870"/>
                <a:gd name="connsiteY5-1222" fmla="*/ 874251 h 1176784"/>
                <a:gd name="connsiteX6-1223" fmla="*/ 1128417 w 1381870"/>
                <a:gd name="connsiteY6-1224" fmla="*/ 718041 h 1176784"/>
                <a:gd name="connsiteX7-1225" fmla="*/ 720747 w 1381870"/>
                <a:gd name="connsiteY7-1226" fmla="*/ 434196 h 1176784"/>
                <a:gd name="connsiteX8-1227" fmla="*/ 368322 w 1381870"/>
                <a:gd name="connsiteY8-1228" fmla="*/ 192261 h 1176784"/>
                <a:gd name="connsiteX9-1229" fmla="*/ 137817 w 1381870"/>
                <a:gd name="connsiteY9-1230" fmla="*/ 15096 h 1176784"/>
                <a:gd name="connsiteX10-1231" fmla="*/ 4467 w 1381870"/>
                <a:gd name="connsiteY10-1232" fmla="*/ 217026 h 1176784"/>
                <a:gd name="connsiteX0-1233" fmla="*/ 4825 w 1382228"/>
                <a:gd name="connsiteY0-1234" fmla="*/ 236461 h 1196219"/>
                <a:gd name="connsiteX1-1235" fmla="*/ 260095 w 1382228"/>
                <a:gd name="connsiteY1-1236" fmla="*/ 411721 h 1196219"/>
                <a:gd name="connsiteX2-1237" fmla="*/ 604900 w 1382228"/>
                <a:gd name="connsiteY2-1238" fmla="*/ 710806 h 1196219"/>
                <a:gd name="connsiteX3-1239" fmla="*/ 871600 w 1382228"/>
                <a:gd name="connsiteY3-1240" fmla="*/ 987031 h 1196219"/>
                <a:gd name="connsiteX4-1241" fmla="*/ 1284985 w 1382228"/>
                <a:gd name="connsiteY4-1242" fmla="*/ 1141336 h 1196219"/>
                <a:gd name="connsiteX5-1243" fmla="*/ 1382140 w 1382228"/>
                <a:gd name="connsiteY5-1244" fmla="*/ 893686 h 1196219"/>
                <a:gd name="connsiteX6-1245" fmla="*/ 1128775 w 1382228"/>
                <a:gd name="connsiteY6-1246" fmla="*/ 737476 h 1196219"/>
                <a:gd name="connsiteX7-1247" fmla="*/ 721105 w 1382228"/>
                <a:gd name="connsiteY7-1248" fmla="*/ 453631 h 1196219"/>
                <a:gd name="connsiteX8-1249" fmla="*/ 368680 w 1382228"/>
                <a:gd name="connsiteY8-1250" fmla="*/ 211696 h 1196219"/>
                <a:gd name="connsiteX9-1251" fmla="*/ 130555 w 1382228"/>
                <a:gd name="connsiteY9-1252" fmla="*/ 11671 h 1196219"/>
                <a:gd name="connsiteX10-1253" fmla="*/ 4825 w 1382228"/>
                <a:gd name="connsiteY10-1254" fmla="*/ 236461 h 1196219"/>
                <a:gd name="connsiteX0-1255" fmla="*/ 5218 w 1382621"/>
                <a:gd name="connsiteY0-1256" fmla="*/ 236461 h 1196219"/>
                <a:gd name="connsiteX1-1257" fmla="*/ 260488 w 1382621"/>
                <a:gd name="connsiteY1-1258" fmla="*/ 411721 h 1196219"/>
                <a:gd name="connsiteX2-1259" fmla="*/ 605293 w 1382621"/>
                <a:gd name="connsiteY2-1260" fmla="*/ 710806 h 1196219"/>
                <a:gd name="connsiteX3-1261" fmla="*/ 871993 w 1382621"/>
                <a:gd name="connsiteY3-1262" fmla="*/ 987031 h 1196219"/>
                <a:gd name="connsiteX4-1263" fmla="*/ 1285378 w 1382621"/>
                <a:gd name="connsiteY4-1264" fmla="*/ 1141336 h 1196219"/>
                <a:gd name="connsiteX5-1265" fmla="*/ 1382533 w 1382621"/>
                <a:gd name="connsiteY5-1266" fmla="*/ 893686 h 1196219"/>
                <a:gd name="connsiteX6-1267" fmla="*/ 1129168 w 1382621"/>
                <a:gd name="connsiteY6-1268" fmla="*/ 737476 h 1196219"/>
                <a:gd name="connsiteX7-1269" fmla="*/ 721498 w 1382621"/>
                <a:gd name="connsiteY7-1270" fmla="*/ 453631 h 1196219"/>
                <a:gd name="connsiteX8-1271" fmla="*/ 369073 w 1382621"/>
                <a:gd name="connsiteY8-1272" fmla="*/ 211696 h 1196219"/>
                <a:gd name="connsiteX9-1273" fmla="*/ 130948 w 1382621"/>
                <a:gd name="connsiteY9-1274" fmla="*/ 11671 h 1196219"/>
                <a:gd name="connsiteX10-1275" fmla="*/ 5218 w 1382621"/>
                <a:gd name="connsiteY10-1276" fmla="*/ 236461 h 1196219"/>
                <a:gd name="connsiteX0-1277" fmla="*/ 5218 w 1382621"/>
                <a:gd name="connsiteY0-1278" fmla="*/ 244278 h 1204036"/>
                <a:gd name="connsiteX1-1279" fmla="*/ 260488 w 1382621"/>
                <a:gd name="connsiteY1-1280" fmla="*/ 419538 h 1204036"/>
                <a:gd name="connsiteX2-1281" fmla="*/ 605293 w 1382621"/>
                <a:gd name="connsiteY2-1282" fmla="*/ 718623 h 1204036"/>
                <a:gd name="connsiteX3-1283" fmla="*/ 871993 w 1382621"/>
                <a:gd name="connsiteY3-1284" fmla="*/ 994848 h 1204036"/>
                <a:gd name="connsiteX4-1285" fmla="*/ 1285378 w 1382621"/>
                <a:gd name="connsiteY4-1286" fmla="*/ 1149153 h 1204036"/>
                <a:gd name="connsiteX5-1287" fmla="*/ 1382533 w 1382621"/>
                <a:gd name="connsiteY5-1288" fmla="*/ 901503 h 1204036"/>
                <a:gd name="connsiteX6-1289" fmla="*/ 1129168 w 1382621"/>
                <a:gd name="connsiteY6-1290" fmla="*/ 745293 h 1204036"/>
                <a:gd name="connsiteX7-1291" fmla="*/ 721498 w 1382621"/>
                <a:gd name="connsiteY7-1292" fmla="*/ 461448 h 1204036"/>
                <a:gd name="connsiteX8-1293" fmla="*/ 369073 w 1382621"/>
                <a:gd name="connsiteY8-1294" fmla="*/ 219513 h 1204036"/>
                <a:gd name="connsiteX9-1295" fmla="*/ 130948 w 1382621"/>
                <a:gd name="connsiteY9-1296" fmla="*/ 19488 h 1204036"/>
                <a:gd name="connsiteX10-1297" fmla="*/ 5218 w 1382621"/>
                <a:gd name="connsiteY10-1298" fmla="*/ 244278 h 1204036"/>
                <a:gd name="connsiteX0-1299" fmla="*/ 2926 w 1380329"/>
                <a:gd name="connsiteY0-1300" fmla="*/ 244278 h 1204036"/>
                <a:gd name="connsiteX1-1301" fmla="*/ 258196 w 1380329"/>
                <a:gd name="connsiteY1-1302" fmla="*/ 419538 h 1204036"/>
                <a:gd name="connsiteX2-1303" fmla="*/ 603001 w 1380329"/>
                <a:gd name="connsiteY2-1304" fmla="*/ 718623 h 1204036"/>
                <a:gd name="connsiteX3-1305" fmla="*/ 869701 w 1380329"/>
                <a:gd name="connsiteY3-1306" fmla="*/ 994848 h 1204036"/>
                <a:gd name="connsiteX4-1307" fmla="*/ 1283086 w 1380329"/>
                <a:gd name="connsiteY4-1308" fmla="*/ 1149153 h 1204036"/>
                <a:gd name="connsiteX5-1309" fmla="*/ 1380241 w 1380329"/>
                <a:gd name="connsiteY5-1310" fmla="*/ 901503 h 1204036"/>
                <a:gd name="connsiteX6-1311" fmla="*/ 1126876 w 1380329"/>
                <a:gd name="connsiteY6-1312" fmla="*/ 745293 h 1204036"/>
                <a:gd name="connsiteX7-1313" fmla="*/ 719206 w 1380329"/>
                <a:gd name="connsiteY7-1314" fmla="*/ 461448 h 1204036"/>
                <a:gd name="connsiteX8-1315" fmla="*/ 366781 w 1380329"/>
                <a:gd name="connsiteY8-1316" fmla="*/ 219513 h 1204036"/>
                <a:gd name="connsiteX9-1317" fmla="*/ 128656 w 1380329"/>
                <a:gd name="connsiteY9-1318" fmla="*/ 19488 h 1204036"/>
                <a:gd name="connsiteX10-1319" fmla="*/ 2926 w 1380329"/>
                <a:gd name="connsiteY10-1320" fmla="*/ 244278 h 1204036"/>
                <a:gd name="connsiteX0-1321" fmla="*/ 2926 w 1380329"/>
                <a:gd name="connsiteY0-1322" fmla="*/ 244278 h 1204036"/>
                <a:gd name="connsiteX1-1323" fmla="*/ 258196 w 1380329"/>
                <a:gd name="connsiteY1-1324" fmla="*/ 419538 h 1204036"/>
                <a:gd name="connsiteX2-1325" fmla="*/ 603001 w 1380329"/>
                <a:gd name="connsiteY2-1326" fmla="*/ 718623 h 1204036"/>
                <a:gd name="connsiteX3-1327" fmla="*/ 869701 w 1380329"/>
                <a:gd name="connsiteY3-1328" fmla="*/ 994848 h 1204036"/>
                <a:gd name="connsiteX4-1329" fmla="*/ 1283086 w 1380329"/>
                <a:gd name="connsiteY4-1330" fmla="*/ 1149153 h 1204036"/>
                <a:gd name="connsiteX5-1331" fmla="*/ 1380241 w 1380329"/>
                <a:gd name="connsiteY5-1332" fmla="*/ 901503 h 1204036"/>
                <a:gd name="connsiteX6-1333" fmla="*/ 1126876 w 1380329"/>
                <a:gd name="connsiteY6-1334" fmla="*/ 745293 h 1204036"/>
                <a:gd name="connsiteX7-1335" fmla="*/ 719206 w 1380329"/>
                <a:gd name="connsiteY7-1336" fmla="*/ 461448 h 1204036"/>
                <a:gd name="connsiteX8-1337" fmla="*/ 366781 w 1380329"/>
                <a:gd name="connsiteY8-1338" fmla="*/ 219513 h 1204036"/>
                <a:gd name="connsiteX9-1339" fmla="*/ 128656 w 1380329"/>
                <a:gd name="connsiteY9-1340" fmla="*/ 19488 h 1204036"/>
                <a:gd name="connsiteX10-1341" fmla="*/ 2926 w 1380329"/>
                <a:gd name="connsiteY10-1342" fmla="*/ 244278 h 1204036"/>
                <a:gd name="connsiteX0-1343" fmla="*/ 2926 w 1380329"/>
                <a:gd name="connsiteY0-1344" fmla="*/ 244278 h 1204036"/>
                <a:gd name="connsiteX1-1345" fmla="*/ 258196 w 1380329"/>
                <a:gd name="connsiteY1-1346" fmla="*/ 419538 h 1204036"/>
                <a:gd name="connsiteX2-1347" fmla="*/ 603001 w 1380329"/>
                <a:gd name="connsiteY2-1348" fmla="*/ 718623 h 1204036"/>
                <a:gd name="connsiteX3-1349" fmla="*/ 869701 w 1380329"/>
                <a:gd name="connsiteY3-1350" fmla="*/ 994848 h 1204036"/>
                <a:gd name="connsiteX4-1351" fmla="*/ 1283086 w 1380329"/>
                <a:gd name="connsiteY4-1352" fmla="*/ 1149153 h 1204036"/>
                <a:gd name="connsiteX5-1353" fmla="*/ 1380241 w 1380329"/>
                <a:gd name="connsiteY5-1354" fmla="*/ 901503 h 1204036"/>
                <a:gd name="connsiteX6-1355" fmla="*/ 1126876 w 1380329"/>
                <a:gd name="connsiteY6-1356" fmla="*/ 745293 h 1204036"/>
                <a:gd name="connsiteX7-1357" fmla="*/ 719206 w 1380329"/>
                <a:gd name="connsiteY7-1358" fmla="*/ 461448 h 1204036"/>
                <a:gd name="connsiteX8-1359" fmla="*/ 366781 w 1380329"/>
                <a:gd name="connsiteY8-1360" fmla="*/ 219513 h 1204036"/>
                <a:gd name="connsiteX9-1361" fmla="*/ 128656 w 1380329"/>
                <a:gd name="connsiteY9-1362" fmla="*/ 19488 h 1204036"/>
                <a:gd name="connsiteX10-1363" fmla="*/ 2926 w 1380329"/>
                <a:gd name="connsiteY10-1364" fmla="*/ 244278 h 1204036"/>
                <a:gd name="connsiteX0-1365" fmla="*/ 2926 w 1380329"/>
                <a:gd name="connsiteY0-1366" fmla="*/ 244278 h 1204036"/>
                <a:gd name="connsiteX1-1367" fmla="*/ 258196 w 1380329"/>
                <a:gd name="connsiteY1-1368" fmla="*/ 419538 h 1204036"/>
                <a:gd name="connsiteX2-1369" fmla="*/ 603001 w 1380329"/>
                <a:gd name="connsiteY2-1370" fmla="*/ 718623 h 1204036"/>
                <a:gd name="connsiteX3-1371" fmla="*/ 869701 w 1380329"/>
                <a:gd name="connsiteY3-1372" fmla="*/ 994848 h 1204036"/>
                <a:gd name="connsiteX4-1373" fmla="*/ 1283086 w 1380329"/>
                <a:gd name="connsiteY4-1374" fmla="*/ 1149153 h 1204036"/>
                <a:gd name="connsiteX5-1375" fmla="*/ 1380241 w 1380329"/>
                <a:gd name="connsiteY5-1376" fmla="*/ 901503 h 1204036"/>
                <a:gd name="connsiteX6-1377" fmla="*/ 1126876 w 1380329"/>
                <a:gd name="connsiteY6-1378" fmla="*/ 745293 h 1204036"/>
                <a:gd name="connsiteX7-1379" fmla="*/ 719206 w 1380329"/>
                <a:gd name="connsiteY7-1380" fmla="*/ 461448 h 1204036"/>
                <a:gd name="connsiteX8-1381" fmla="*/ 366781 w 1380329"/>
                <a:gd name="connsiteY8-1382" fmla="*/ 219513 h 1204036"/>
                <a:gd name="connsiteX9-1383" fmla="*/ 128656 w 1380329"/>
                <a:gd name="connsiteY9-1384" fmla="*/ 19488 h 1204036"/>
                <a:gd name="connsiteX10-1385" fmla="*/ 2926 w 1380329"/>
                <a:gd name="connsiteY10-1386" fmla="*/ 244278 h 1204036"/>
                <a:gd name="connsiteX0-1387" fmla="*/ 2926 w 1380329"/>
                <a:gd name="connsiteY0-1388" fmla="*/ 244278 h 1204036"/>
                <a:gd name="connsiteX1-1389" fmla="*/ 258196 w 1380329"/>
                <a:gd name="connsiteY1-1390" fmla="*/ 419538 h 1204036"/>
                <a:gd name="connsiteX2-1391" fmla="*/ 603001 w 1380329"/>
                <a:gd name="connsiteY2-1392" fmla="*/ 718623 h 1204036"/>
                <a:gd name="connsiteX3-1393" fmla="*/ 869701 w 1380329"/>
                <a:gd name="connsiteY3-1394" fmla="*/ 994848 h 1204036"/>
                <a:gd name="connsiteX4-1395" fmla="*/ 1283086 w 1380329"/>
                <a:gd name="connsiteY4-1396" fmla="*/ 1149153 h 1204036"/>
                <a:gd name="connsiteX5-1397" fmla="*/ 1380241 w 1380329"/>
                <a:gd name="connsiteY5-1398" fmla="*/ 901503 h 1204036"/>
                <a:gd name="connsiteX6-1399" fmla="*/ 1126876 w 1380329"/>
                <a:gd name="connsiteY6-1400" fmla="*/ 745293 h 1204036"/>
                <a:gd name="connsiteX7-1401" fmla="*/ 719206 w 1380329"/>
                <a:gd name="connsiteY7-1402" fmla="*/ 461448 h 1204036"/>
                <a:gd name="connsiteX8-1403" fmla="*/ 366781 w 1380329"/>
                <a:gd name="connsiteY8-1404" fmla="*/ 219513 h 1204036"/>
                <a:gd name="connsiteX9-1405" fmla="*/ 128656 w 1380329"/>
                <a:gd name="connsiteY9-1406" fmla="*/ 19488 h 1204036"/>
                <a:gd name="connsiteX10-1407" fmla="*/ 2926 w 1380329"/>
                <a:gd name="connsiteY10-1408" fmla="*/ 244278 h 1204036"/>
                <a:gd name="connsiteX0-1409" fmla="*/ 2926 w 1380329"/>
                <a:gd name="connsiteY0-1410" fmla="*/ 244278 h 1204036"/>
                <a:gd name="connsiteX1-1411" fmla="*/ 258196 w 1380329"/>
                <a:gd name="connsiteY1-1412" fmla="*/ 419538 h 1204036"/>
                <a:gd name="connsiteX2-1413" fmla="*/ 603001 w 1380329"/>
                <a:gd name="connsiteY2-1414" fmla="*/ 718623 h 1204036"/>
                <a:gd name="connsiteX3-1415" fmla="*/ 869701 w 1380329"/>
                <a:gd name="connsiteY3-1416" fmla="*/ 994848 h 1204036"/>
                <a:gd name="connsiteX4-1417" fmla="*/ 1283086 w 1380329"/>
                <a:gd name="connsiteY4-1418" fmla="*/ 1149153 h 1204036"/>
                <a:gd name="connsiteX5-1419" fmla="*/ 1380241 w 1380329"/>
                <a:gd name="connsiteY5-1420" fmla="*/ 901503 h 1204036"/>
                <a:gd name="connsiteX6-1421" fmla="*/ 1126876 w 1380329"/>
                <a:gd name="connsiteY6-1422" fmla="*/ 745293 h 1204036"/>
                <a:gd name="connsiteX7-1423" fmla="*/ 719206 w 1380329"/>
                <a:gd name="connsiteY7-1424" fmla="*/ 461448 h 1204036"/>
                <a:gd name="connsiteX8-1425" fmla="*/ 366781 w 1380329"/>
                <a:gd name="connsiteY8-1426" fmla="*/ 219513 h 1204036"/>
                <a:gd name="connsiteX9-1427" fmla="*/ 128656 w 1380329"/>
                <a:gd name="connsiteY9-1428" fmla="*/ 19488 h 1204036"/>
                <a:gd name="connsiteX10-1429" fmla="*/ 2926 w 1380329"/>
                <a:gd name="connsiteY10-1430" fmla="*/ 244278 h 1204036"/>
                <a:gd name="connsiteX0-1431" fmla="*/ 2926 w 1380329"/>
                <a:gd name="connsiteY0-1432" fmla="*/ 244278 h 1204036"/>
                <a:gd name="connsiteX1-1433" fmla="*/ 258196 w 1380329"/>
                <a:gd name="connsiteY1-1434" fmla="*/ 419538 h 1204036"/>
                <a:gd name="connsiteX2-1435" fmla="*/ 603001 w 1380329"/>
                <a:gd name="connsiteY2-1436" fmla="*/ 718623 h 1204036"/>
                <a:gd name="connsiteX3-1437" fmla="*/ 869701 w 1380329"/>
                <a:gd name="connsiteY3-1438" fmla="*/ 994848 h 1204036"/>
                <a:gd name="connsiteX4-1439" fmla="*/ 1283086 w 1380329"/>
                <a:gd name="connsiteY4-1440" fmla="*/ 1149153 h 1204036"/>
                <a:gd name="connsiteX5-1441" fmla="*/ 1380241 w 1380329"/>
                <a:gd name="connsiteY5-1442" fmla="*/ 901503 h 1204036"/>
                <a:gd name="connsiteX6-1443" fmla="*/ 1126876 w 1380329"/>
                <a:gd name="connsiteY6-1444" fmla="*/ 745293 h 1204036"/>
                <a:gd name="connsiteX7-1445" fmla="*/ 719206 w 1380329"/>
                <a:gd name="connsiteY7-1446" fmla="*/ 461448 h 1204036"/>
                <a:gd name="connsiteX8-1447" fmla="*/ 366781 w 1380329"/>
                <a:gd name="connsiteY8-1448" fmla="*/ 219513 h 1204036"/>
                <a:gd name="connsiteX9-1449" fmla="*/ 128656 w 1380329"/>
                <a:gd name="connsiteY9-1450" fmla="*/ 19488 h 1204036"/>
                <a:gd name="connsiteX10-1451" fmla="*/ 2926 w 1380329"/>
                <a:gd name="connsiteY10-1452" fmla="*/ 244278 h 1204036"/>
                <a:gd name="connsiteX0-1453" fmla="*/ 2926 w 1380329"/>
                <a:gd name="connsiteY0-1454" fmla="*/ 244278 h 1204036"/>
                <a:gd name="connsiteX1-1455" fmla="*/ 258196 w 1380329"/>
                <a:gd name="connsiteY1-1456" fmla="*/ 419538 h 1204036"/>
                <a:gd name="connsiteX2-1457" fmla="*/ 603001 w 1380329"/>
                <a:gd name="connsiteY2-1458" fmla="*/ 718623 h 1204036"/>
                <a:gd name="connsiteX3-1459" fmla="*/ 869701 w 1380329"/>
                <a:gd name="connsiteY3-1460" fmla="*/ 994848 h 1204036"/>
                <a:gd name="connsiteX4-1461" fmla="*/ 1283086 w 1380329"/>
                <a:gd name="connsiteY4-1462" fmla="*/ 1149153 h 1204036"/>
                <a:gd name="connsiteX5-1463" fmla="*/ 1380241 w 1380329"/>
                <a:gd name="connsiteY5-1464" fmla="*/ 901503 h 1204036"/>
                <a:gd name="connsiteX6-1465" fmla="*/ 1126876 w 1380329"/>
                <a:gd name="connsiteY6-1466" fmla="*/ 745293 h 1204036"/>
                <a:gd name="connsiteX7-1467" fmla="*/ 719206 w 1380329"/>
                <a:gd name="connsiteY7-1468" fmla="*/ 461448 h 1204036"/>
                <a:gd name="connsiteX8-1469" fmla="*/ 366781 w 1380329"/>
                <a:gd name="connsiteY8-1470" fmla="*/ 219513 h 1204036"/>
                <a:gd name="connsiteX9-1471" fmla="*/ 128656 w 1380329"/>
                <a:gd name="connsiteY9-1472" fmla="*/ 19488 h 1204036"/>
                <a:gd name="connsiteX10-1473" fmla="*/ 2926 w 1380329"/>
                <a:gd name="connsiteY10-1474" fmla="*/ 244278 h 1204036"/>
                <a:gd name="connsiteX0-1475" fmla="*/ 2926 w 1380329"/>
                <a:gd name="connsiteY0-1476" fmla="*/ 244278 h 1204036"/>
                <a:gd name="connsiteX1-1477" fmla="*/ 258196 w 1380329"/>
                <a:gd name="connsiteY1-1478" fmla="*/ 419538 h 1204036"/>
                <a:gd name="connsiteX2-1479" fmla="*/ 603001 w 1380329"/>
                <a:gd name="connsiteY2-1480" fmla="*/ 718623 h 1204036"/>
                <a:gd name="connsiteX3-1481" fmla="*/ 869701 w 1380329"/>
                <a:gd name="connsiteY3-1482" fmla="*/ 994848 h 1204036"/>
                <a:gd name="connsiteX4-1483" fmla="*/ 1283086 w 1380329"/>
                <a:gd name="connsiteY4-1484" fmla="*/ 1149153 h 1204036"/>
                <a:gd name="connsiteX5-1485" fmla="*/ 1380241 w 1380329"/>
                <a:gd name="connsiteY5-1486" fmla="*/ 901503 h 1204036"/>
                <a:gd name="connsiteX6-1487" fmla="*/ 1126876 w 1380329"/>
                <a:gd name="connsiteY6-1488" fmla="*/ 745293 h 1204036"/>
                <a:gd name="connsiteX7-1489" fmla="*/ 719206 w 1380329"/>
                <a:gd name="connsiteY7-1490" fmla="*/ 461448 h 1204036"/>
                <a:gd name="connsiteX8-1491" fmla="*/ 366781 w 1380329"/>
                <a:gd name="connsiteY8-1492" fmla="*/ 219513 h 1204036"/>
                <a:gd name="connsiteX9-1493" fmla="*/ 128656 w 1380329"/>
                <a:gd name="connsiteY9-1494" fmla="*/ 19488 h 1204036"/>
                <a:gd name="connsiteX10-1495" fmla="*/ 2926 w 1380329"/>
                <a:gd name="connsiteY10-1496" fmla="*/ 244278 h 1204036"/>
                <a:gd name="connsiteX0-1497" fmla="*/ 2926 w 1380329"/>
                <a:gd name="connsiteY0-1498" fmla="*/ 244278 h 1204036"/>
                <a:gd name="connsiteX1-1499" fmla="*/ 258196 w 1380329"/>
                <a:gd name="connsiteY1-1500" fmla="*/ 419538 h 1204036"/>
                <a:gd name="connsiteX2-1501" fmla="*/ 603001 w 1380329"/>
                <a:gd name="connsiteY2-1502" fmla="*/ 718623 h 1204036"/>
                <a:gd name="connsiteX3-1503" fmla="*/ 869701 w 1380329"/>
                <a:gd name="connsiteY3-1504" fmla="*/ 994848 h 1204036"/>
                <a:gd name="connsiteX4-1505" fmla="*/ 1283086 w 1380329"/>
                <a:gd name="connsiteY4-1506" fmla="*/ 1149153 h 1204036"/>
                <a:gd name="connsiteX5-1507" fmla="*/ 1380241 w 1380329"/>
                <a:gd name="connsiteY5-1508" fmla="*/ 901503 h 1204036"/>
                <a:gd name="connsiteX6-1509" fmla="*/ 1126876 w 1380329"/>
                <a:gd name="connsiteY6-1510" fmla="*/ 745293 h 1204036"/>
                <a:gd name="connsiteX7-1511" fmla="*/ 780166 w 1380329"/>
                <a:gd name="connsiteY7-1512" fmla="*/ 484308 h 1204036"/>
                <a:gd name="connsiteX8-1513" fmla="*/ 366781 w 1380329"/>
                <a:gd name="connsiteY8-1514" fmla="*/ 219513 h 1204036"/>
                <a:gd name="connsiteX9-1515" fmla="*/ 128656 w 1380329"/>
                <a:gd name="connsiteY9-1516" fmla="*/ 19488 h 1204036"/>
                <a:gd name="connsiteX10-1517" fmla="*/ 2926 w 1380329"/>
                <a:gd name="connsiteY10-1518" fmla="*/ 244278 h 1204036"/>
                <a:gd name="connsiteX0-1519" fmla="*/ 2926 w 1380329"/>
                <a:gd name="connsiteY0-1520" fmla="*/ 244278 h 1204036"/>
                <a:gd name="connsiteX1-1521" fmla="*/ 258196 w 1380329"/>
                <a:gd name="connsiteY1-1522" fmla="*/ 419538 h 1204036"/>
                <a:gd name="connsiteX2-1523" fmla="*/ 603001 w 1380329"/>
                <a:gd name="connsiteY2-1524" fmla="*/ 718623 h 1204036"/>
                <a:gd name="connsiteX3-1525" fmla="*/ 869701 w 1380329"/>
                <a:gd name="connsiteY3-1526" fmla="*/ 994848 h 1204036"/>
                <a:gd name="connsiteX4-1527" fmla="*/ 1283086 w 1380329"/>
                <a:gd name="connsiteY4-1528" fmla="*/ 1149153 h 1204036"/>
                <a:gd name="connsiteX5-1529" fmla="*/ 1380241 w 1380329"/>
                <a:gd name="connsiteY5-1530" fmla="*/ 901503 h 1204036"/>
                <a:gd name="connsiteX6-1531" fmla="*/ 1126876 w 1380329"/>
                <a:gd name="connsiteY6-1532" fmla="*/ 745293 h 1204036"/>
                <a:gd name="connsiteX7-1533" fmla="*/ 780166 w 1380329"/>
                <a:gd name="connsiteY7-1534" fmla="*/ 484308 h 1204036"/>
                <a:gd name="connsiteX8-1535" fmla="*/ 366781 w 1380329"/>
                <a:gd name="connsiteY8-1536" fmla="*/ 219513 h 1204036"/>
                <a:gd name="connsiteX9-1537" fmla="*/ 128656 w 1380329"/>
                <a:gd name="connsiteY9-1538" fmla="*/ 19488 h 1204036"/>
                <a:gd name="connsiteX10-1539" fmla="*/ 2926 w 1380329"/>
                <a:gd name="connsiteY10-1540" fmla="*/ 244278 h 1204036"/>
                <a:gd name="connsiteX0-1541" fmla="*/ 2926 w 1380329"/>
                <a:gd name="connsiteY0-1542" fmla="*/ 244278 h 1204036"/>
                <a:gd name="connsiteX1-1543" fmla="*/ 258196 w 1380329"/>
                <a:gd name="connsiteY1-1544" fmla="*/ 419538 h 1204036"/>
                <a:gd name="connsiteX2-1545" fmla="*/ 603001 w 1380329"/>
                <a:gd name="connsiteY2-1546" fmla="*/ 718623 h 1204036"/>
                <a:gd name="connsiteX3-1547" fmla="*/ 869701 w 1380329"/>
                <a:gd name="connsiteY3-1548" fmla="*/ 994848 h 1204036"/>
                <a:gd name="connsiteX4-1549" fmla="*/ 1283086 w 1380329"/>
                <a:gd name="connsiteY4-1550" fmla="*/ 1149153 h 1204036"/>
                <a:gd name="connsiteX5-1551" fmla="*/ 1380241 w 1380329"/>
                <a:gd name="connsiteY5-1552" fmla="*/ 901503 h 1204036"/>
                <a:gd name="connsiteX6-1553" fmla="*/ 1126876 w 1380329"/>
                <a:gd name="connsiteY6-1554" fmla="*/ 745293 h 1204036"/>
                <a:gd name="connsiteX7-1555" fmla="*/ 780166 w 1380329"/>
                <a:gd name="connsiteY7-1556" fmla="*/ 484308 h 1204036"/>
                <a:gd name="connsiteX8-1557" fmla="*/ 366781 w 1380329"/>
                <a:gd name="connsiteY8-1558" fmla="*/ 219513 h 1204036"/>
                <a:gd name="connsiteX9-1559" fmla="*/ 128656 w 1380329"/>
                <a:gd name="connsiteY9-1560" fmla="*/ 19488 h 1204036"/>
                <a:gd name="connsiteX10-1561" fmla="*/ 2926 w 1380329"/>
                <a:gd name="connsiteY10-1562" fmla="*/ 244278 h 1204036"/>
                <a:gd name="connsiteX0-1563" fmla="*/ 2926 w 1380329"/>
                <a:gd name="connsiteY0-1564" fmla="*/ 244278 h 1204036"/>
                <a:gd name="connsiteX1-1565" fmla="*/ 258196 w 1380329"/>
                <a:gd name="connsiteY1-1566" fmla="*/ 419538 h 1204036"/>
                <a:gd name="connsiteX2-1567" fmla="*/ 603001 w 1380329"/>
                <a:gd name="connsiteY2-1568" fmla="*/ 718623 h 1204036"/>
                <a:gd name="connsiteX3-1569" fmla="*/ 869701 w 1380329"/>
                <a:gd name="connsiteY3-1570" fmla="*/ 994848 h 1204036"/>
                <a:gd name="connsiteX4-1571" fmla="*/ 1283086 w 1380329"/>
                <a:gd name="connsiteY4-1572" fmla="*/ 1149153 h 1204036"/>
                <a:gd name="connsiteX5-1573" fmla="*/ 1380241 w 1380329"/>
                <a:gd name="connsiteY5-1574" fmla="*/ 901503 h 1204036"/>
                <a:gd name="connsiteX6-1575" fmla="*/ 1126876 w 1380329"/>
                <a:gd name="connsiteY6-1576" fmla="*/ 745293 h 1204036"/>
                <a:gd name="connsiteX7-1577" fmla="*/ 780166 w 1380329"/>
                <a:gd name="connsiteY7-1578" fmla="*/ 484308 h 1204036"/>
                <a:gd name="connsiteX8-1579" fmla="*/ 366781 w 1380329"/>
                <a:gd name="connsiteY8-1580" fmla="*/ 219513 h 1204036"/>
                <a:gd name="connsiteX9-1581" fmla="*/ 128656 w 1380329"/>
                <a:gd name="connsiteY9-1582" fmla="*/ 19488 h 1204036"/>
                <a:gd name="connsiteX10-1583" fmla="*/ 2926 w 1380329"/>
                <a:gd name="connsiteY10-1584" fmla="*/ 244278 h 1204036"/>
                <a:gd name="connsiteX0-1585" fmla="*/ 2926 w 1380329"/>
                <a:gd name="connsiteY0-1586" fmla="*/ 244278 h 1204036"/>
                <a:gd name="connsiteX1-1587" fmla="*/ 258196 w 1380329"/>
                <a:gd name="connsiteY1-1588" fmla="*/ 419538 h 1204036"/>
                <a:gd name="connsiteX2-1589" fmla="*/ 603001 w 1380329"/>
                <a:gd name="connsiteY2-1590" fmla="*/ 718623 h 1204036"/>
                <a:gd name="connsiteX3-1591" fmla="*/ 869701 w 1380329"/>
                <a:gd name="connsiteY3-1592" fmla="*/ 994848 h 1204036"/>
                <a:gd name="connsiteX4-1593" fmla="*/ 1283086 w 1380329"/>
                <a:gd name="connsiteY4-1594" fmla="*/ 1149153 h 1204036"/>
                <a:gd name="connsiteX5-1595" fmla="*/ 1380241 w 1380329"/>
                <a:gd name="connsiteY5-1596" fmla="*/ 901503 h 1204036"/>
                <a:gd name="connsiteX6-1597" fmla="*/ 1126876 w 1380329"/>
                <a:gd name="connsiteY6-1598" fmla="*/ 745293 h 1204036"/>
                <a:gd name="connsiteX7-1599" fmla="*/ 780166 w 1380329"/>
                <a:gd name="connsiteY7-1600" fmla="*/ 484308 h 1204036"/>
                <a:gd name="connsiteX8-1601" fmla="*/ 366781 w 1380329"/>
                <a:gd name="connsiteY8-1602" fmla="*/ 219513 h 1204036"/>
                <a:gd name="connsiteX9-1603" fmla="*/ 128656 w 1380329"/>
                <a:gd name="connsiteY9-1604" fmla="*/ 19488 h 1204036"/>
                <a:gd name="connsiteX10-1605" fmla="*/ 2926 w 1380329"/>
                <a:gd name="connsiteY10-1606" fmla="*/ 244278 h 1204036"/>
                <a:gd name="connsiteX0-1607" fmla="*/ 2926 w 1380329"/>
                <a:gd name="connsiteY0-1608" fmla="*/ 244278 h 1204036"/>
                <a:gd name="connsiteX1-1609" fmla="*/ 258196 w 1380329"/>
                <a:gd name="connsiteY1-1610" fmla="*/ 419538 h 1204036"/>
                <a:gd name="connsiteX2-1611" fmla="*/ 603001 w 1380329"/>
                <a:gd name="connsiteY2-1612" fmla="*/ 718623 h 1204036"/>
                <a:gd name="connsiteX3-1613" fmla="*/ 869701 w 1380329"/>
                <a:gd name="connsiteY3-1614" fmla="*/ 994848 h 1204036"/>
                <a:gd name="connsiteX4-1615" fmla="*/ 1283086 w 1380329"/>
                <a:gd name="connsiteY4-1616" fmla="*/ 1149153 h 1204036"/>
                <a:gd name="connsiteX5-1617" fmla="*/ 1380241 w 1380329"/>
                <a:gd name="connsiteY5-1618" fmla="*/ 901503 h 1204036"/>
                <a:gd name="connsiteX6-1619" fmla="*/ 1126876 w 1380329"/>
                <a:gd name="connsiteY6-1620" fmla="*/ 745293 h 1204036"/>
                <a:gd name="connsiteX7-1621" fmla="*/ 780166 w 1380329"/>
                <a:gd name="connsiteY7-1622" fmla="*/ 484308 h 1204036"/>
                <a:gd name="connsiteX8-1623" fmla="*/ 366781 w 1380329"/>
                <a:gd name="connsiteY8-1624" fmla="*/ 219513 h 1204036"/>
                <a:gd name="connsiteX9-1625" fmla="*/ 128656 w 1380329"/>
                <a:gd name="connsiteY9-1626" fmla="*/ 19488 h 1204036"/>
                <a:gd name="connsiteX10-1627" fmla="*/ 2926 w 1380329"/>
                <a:gd name="connsiteY10-1628" fmla="*/ 244278 h 1204036"/>
                <a:gd name="connsiteX0-1629" fmla="*/ 2926 w 1380329"/>
                <a:gd name="connsiteY0-1630" fmla="*/ 244278 h 1204036"/>
                <a:gd name="connsiteX1-1631" fmla="*/ 258196 w 1380329"/>
                <a:gd name="connsiteY1-1632" fmla="*/ 419538 h 1204036"/>
                <a:gd name="connsiteX2-1633" fmla="*/ 603001 w 1380329"/>
                <a:gd name="connsiteY2-1634" fmla="*/ 718623 h 1204036"/>
                <a:gd name="connsiteX3-1635" fmla="*/ 869701 w 1380329"/>
                <a:gd name="connsiteY3-1636" fmla="*/ 994848 h 1204036"/>
                <a:gd name="connsiteX4-1637" fmla="*/ 1283086 w 1380329"/>
                <a:gd name="connsiteY4-1638" fmla="*/ 1149153 h 1204036"/>
                <a:gd name="connsiteX5-1639" fmla="*/ 1380241 w 1380329"/>
                <a:gd name="connsiteY5-1640" fmla="*/ 901503 h 1204036"/>
                <a:gd name="connsiteX6-1641" fmla="*/ 1126876 w 1380329"/>
                <a:gd name="connsiteY6-1642" fmla="*/ 745293 h 1204036"/>
                <a:gd name="connsiteX7-1643" fmla="*/ 780166 w 1380329"/>
                <a:gd name="connsiteY7-1644" fmla="*/ 484308 h 1204036"/>
                <a:gd name="connsiteX8-1645" fmla="*/ 366781 w 1380329"/>
                <a:gd name="connsiteY8-1646" fmla="*/ 219513 h 1204036"/>
                <a:gd name="connsiteX9-1647" fmla="*/ 128656 w 1380329"/>
                <a:gd name="connsiteY9-1648" fmla="*/ 19488 h 1204036"/>
                <a:gd name="connsiteX10-1649" fmla="*/ 2926 w 1380329"/>
                <a:gd name="connsiteY10-1650" fmla="*/ 244278 h 1204036"/>
                <a:gd name="connsiteX0-1651" fmla="*/ 1873 w 1379276"/>
                <a:gd name="connsiteY0-1652" fmla="*/ 244278 h 1204036"/>
                <a:gd name="connsiteX1-1653" fmla="*/ 257143 w 1379276"/>
                <a:gd name="connsiteY1-1654" fmla="*/ 419538 h 1204036"/>
                <a:gd name="connsiteX2-1655" fmla="*/ 601948 w 1379276"/>
                <a:gd name="connsiteY2-1656" fmla="*/ 718623 h 1204036"/>
                <a:gd name="connsiteX3-1657" fmla="*/ 868648 w 1379276"/>
                <a:gd name="connsiteY3-1658" fmla="*/ 994848 h 1204036"/>
                <a:gd name="connsiteX4-1659" fmla="*/ 1282033 w 1379276"/>
                <a:gd name="connsiteY4-1660" fmla="*/ 1149153 h 1204036"/>
                <a:gd name="connsiteX5-1661" fmla="*/ 1379188 w 1379276"/>
                <a:gd name="connsiteY5-1662" fmla="*/ 901503 h 1204036"/>
                <a:gd name="connsiteX6-1663" fmla="*/ 1125823 w 1379276"/>
                <a:gd name="connsiteY6-1664" fmla="*/ 745293 h 1204036"/>
                <a:gd name="connsiteX7-1665" fmla="*/ 779113 w 1379276"/>
                <a:gd name="connsiteY7-1666" fmla="*/ 484308 h 1204036"/>
                <a:gd name="connsiteX8-1667" fmla="*/ 365728 w 1379276"/>
                <a:gd name="connsiteY8-1668" fmla="*/ 219513 h 1204036"/>
                <a:gd name="connsiteX9-1669" fmla="*/ 127603 w 1379276"/>
                <a:gd name="connsiteY9-1670" fmla="*/ 19488 h 1204036"/>
                <a:gd name="connsiteX10-1671" fmla="*/ 1873 w 1379276"/>
                <a:gd name="connsiteY10-1672" fmla="*/ 244278 h 1204036"/>
                <a:gd name="connsiteX0-1673" fmla="*/ 1873 w 1379276"/>
                <a:gd name="connsiteY0-1674" fmla="*/ 244278 h 1204036"/>
                <a:gd name="connsiteX1-1675" fmla="*/ 257143 w 1379276"/>
                <a:gd name="connsiteY1-1676" fmla="*/ 419538 h 1204036"/>
                <a:gd name="connsiteX2-1677" fmla="*/ 601948 w 1379276"/>
                <a:gd name="connsiteY2-1678" fmla="*/ 718623 h 1204036"/>
                <a:gd name="connsiteX3-1679" fmla="*/ 910558 w 1379276"/>
                <a:gd name="connsiteY3-1680" fmla="*/ 994848 h 1204036"/>
                <a:gd name="connsiteX4-1681" fmla="*/ 1282033 w 1379276"/>
                <a:gd name="connsiteY4-1682" fmla="*/ 1149153 h 1204036"/>
                <a:gd name="connsiteX5-1683" fmla="*/ 1379188 w 1379276"/>
                <a:gd name="connsiteY5-1684" fmla="*/ 901503 h 1204036"/>
                <a:gd name="connsiteX6-1685" fmla="*/ 1125823 w 1379276"/>
                <a:gd name="connsiteY6-1686" fmla="*/ 745293 h 1204036"/>
                <a:gd name="connsiteX7-1687" fmla="*/ 779113 w 1379276"/>
                <a:gd name="connsiteY7-1688" fmla="*/ 484308 h 1204036"/>
                <a:gd name="connsiteX8-1689" fmla="*/ 365728 w 1379276"/>
                <a:gd name="connsiteY8-1690" fmla="*/ 219513 h 1204036"/>
                <a:gd name="connsiteX9-1691" fmla="*/ 127603 w 1379276"/>
                <a:gd name="connsiteY9-1692" fmla="*/ 19488 h 1204036"/>
                <a:gd name="connsiteX10-1693" fmla="*/ 1873 w 1379276"/>
                <a:gd name="connsiteY10-1694" fmla="*/ 244278 h 1204036"/>
                <a:gd name="connsiteX0-1695" fmla="*/ 1873 w 1379276"/>
                <a:gd name="connsiteY0-1696" fmla="*/ 244278 h 1206796"/>
                <a:gd name="connsiteX1-1697" fmla="*/ 257143 w 1379276"/>
                <a:gd name="connsiteY1-1698" fmla="*/ 419538 h 1206796"/>
                <a:gd name="connsiteX2-1699" fmla="*/ 601948 w 1379276"/>
                <a:gd name="connsiteY2-1700" fmla="*/ 718623 h 1206796"/>
                <a:gd name="connsiteX3-1701" fmla="*/ 910558 w 1379276"/>
                <a:gd name="connsiteY3-1702" fmla="*/ 994848 h 1206796"/>
                <a:gd name="connsiteX4-1703" fmla="*/ 1282033 w 1379276"/>
                <a:gd name="connsiteY4-1704" fmla="*/ 1149153 h 1206796"/>
                <a:gd name="connsiteX5-1705" fmla="*/ 1379188 w 1379276"/>
                <a:gd name="connsiteY5-1706" fmla="*/ 901503 h 1206796"/>
                <a:gd name="connsiteX6-1707" fmla="*/ 1125823 w 1379276"/>
                <a:gd name="connsiteY6-1708" fmla="*/ 745293 h 1206796"/>
                <a:gd name="connsiteX7-1709" fmla="*/ 779113 w 1379276"/>
                <a:gd name="connsiteY7-1710" fmla="*/ 484308 h 1206796"/>
                <a:gd name="connsiteX8-1711" fmla="*/ 365728 w 1379276"/>
                <a:gd name="connsiteY8-1712" fmla="*/ 219513 h 1206796"/>
                <a:gd name="connsiteX9-1713" fmla="*/ 127603 w 1379276"/>
                <a:gd name="connsiteY9-1714" fmla="*/ 19488 h 1206796"/>
                <a:gd name="connsiteX10-1715" fmla="*/ 1873 w 1379276"/>
                <a:gd name="connsiteY10-1716" fmla="*/ 244278 h 1206796"/>
                <a:gd name="connsiteX0-1717" fmla="*/ 1873 w 1379276"/>
                <a:gd name="connsiteY0-1718" fmla="*/ 244278 h 1206796"/>
                <a:gd name="connsiteX1-1719" fmla="*/ 257143 w 1379276"/>
                <a:gd name="connsiteY1-1720" fmla="*/ 419538 h 1206796"/>
                <a:gd name="connsiteX2-1721" fmla="*/ 601948 w 1379276"/>
                <a:gd name="connsiteY2-1722" fmla="*/ 718623 h 1206796"/>
                <a:gd name="connsiteX3-1723" fmla="*/ 910558 w 1379276"/>
                <a:gd name="connsiteY3-1724" fmla="*/ 994848 h 1206796"/>
                <a:gd name="connsiteX4-1725" fmla="*/ 1282033 w 1379276"/>
                <a:gd name="connsiteY4-1726" fmla="*/ 1149153 h 1206796"/>
                <a:gd name="connsiteX5-1727" fmla="*/ 1379188 w 1379276"/>
                <a:gd name="connsiteY5-1728" fmla="*/ 901503 h 1206796"/>
                <a:gd name="connsiteX6-1729" fmla="*/ 1125823 w 1379276"/>
                <a:gd name="connsiteY6-1730" fmla="*/ 745293 h 1206796"/>
                <a:gd name="connsiteX7-1731" fmla="*/ 779113 w 1379276"/>
                <a:gd name="connsiteY7-1732" fmla="*/ 484308 h 1206796"/>
                <a:gd name="connsiteX8-1733" fmla="*/ 365728 w 1379276"/>
                <a:gd name="connsiteY8-1734" fmla="*/ 219513 h 1206796"/>
                <a:gd name="connsiteX9-1735" fmla="*/ 127603 w 1379276"/>
                <a:gd name="connsiteY9-1736" fmla="*/ 19488 h 1206796"/>
                <a:gd name="connsiteX10-1737" fmla="*/ 1873 w 1379276"/>
                <a:gd name="connsiteY10-1738" fmla="*/ 244278 h 1206796"/>
                <a:gd name="connsiteX0-1739" fmla="*/ 1873 w 1379276"/>
                <a:gd name="connsiteY0-1740" fmla="*/ 244278 h 1206796"/>
                <a:gd name="connsiteX1-1741" fmla="*/ 257143 w 1379276"/>
                <a:gd name="connsiteY1-1742" fmla="*/ 419538 h 1206796"/>
                <a:gd name="connsiteX2-1743" fmla="*/ 601948 w 1379276"/>
                <a:gd name="connsiteY2-1744" fmla="*/ 718623 h 1206796"/>
                <a:gd name="connsiteX3-1745" fmla="*/ 910558 w 1379276"/>
                <a:gd name="connsiteY3-1746" fmla="*/ 994848 h 1206796"/>
                <a:gd name="connsiteX4-1747" fmla="*/ 1282033 w 1379276"/>
                <a:gd name="connsiteY4-1748" fmla="*/ 1149153 h 1206796"/>
                <a:gd name="connsiteX5-1749" fmla="*/ 1379188 w 1379276"/>
                <a:gd name="connsiteY5-1750" fmla="*/ 901503 h 1206796"/>
                <a:gd name="connsiteX6-1751" fmla="*/ 1125823 w 1379276"/>
                <a:gd name="connsiteY6-1752" fmla="*/ 745293 h 1206796"/>
                <a:gd name="connsiteX7-1753" fmla="*/ 779113 w 1379276"/>
                <a:gd name="connsiteY7-1754" fmla="*/ 484308 h 1206796"/>
                <a:gd name="connsiteX8-1755" fmla="*/ 365728 w 1379276"/>
                <a:gd name="connsiteY8-1756" fmla="*/ 219513 h 1206796"/>
                <a:gd name="connsiteX9-1757" fmla="*/ 127603 w 1379276"/>
                <a:gd name="connsiteY9-1758" fmla="*/ 19488 h 1206796"/>
                <a:gd name="connsiteX10-1759" fmla="*/ 1873 w 1379276"/>
                <a:gd name="connsiteY10-1760" fmla="*/ 244278 h 1206796"/>
                <a:gd name="connsiteX0-1761" fmla="*/ 1873 w 1379276"/>
                <a:gd name="connsiteY0-1762" fmla="*/ 244278 h 1206796"/>
                <a:gd name="connsiteX1-1763" fmla="*/ 257143 w 1379276"/>
                <a:gd name="connsiteY1-1764" fmla="*/ 419538 h 1206796"/>
                <a:gd name="connsiteX2-1765" fmla="*/ 601948 w 1379276"/>
                <a:gd name="connsiteY2-1766" fmla="*/ 718623 h 1206796"/>
                <a:gd name="connsiteX3-1767" fmla="*/ 910558 w 1379276"/>
                <a:gd name="connsiteY3-1768" fmla="*/ 994848 h 1206796"/>
                <a:gd name="connsiteX4-1769" fmla="*/ 1282033 w 1379276"/>
                <a:gd name="connsiteY4-1770" fmla="*/ 1149153 h 1206796"/>
                <a:gd name="connsiteX5-1771" fmla="*/ 1379188 w 1379276"/>
                <a:gd name="connsiteY5-1772" fmla="*/ 928173 h 1206796"/>
                <a:gd name="connsiteX6-1773" fmla="*/ 1125823 w 1379276"/>
                <a:gd name="connsiteY6-1774" fmla="*/ 745293 h 1206796"/>
                <a:gd name="connsiteX7-1775" fmla="*/ 779113 w 1379276"/>
                <a:gd name="connsiteY7-1776" fmla="*/ 484308 h 1206796"/>
                <a:gd name="connsiteX8-1777" fmla="*/ 365728 w 1379276"/>
                <a:gd name="connsiteY8-1778" fmla="*/ 219513 h 1206796"/>
                <a:gd name="connsiteX9-1779" fmla="*/ 127603 w 1379276"/>
                <a:gd name="connsiteY9-1780" fmla="*/ 19488 h 1206796"/>
                <a:gd name="connsiteX10-1781" fmla="*/ 1873 w 1379276"/>
                <a:gd name="connsiteY10-1782" fmla="*/ 244278 h 1206796"/>
                <a:gd name="connsiteX0-1783" fmla="*/ 1873 w 1379276"/>
                <a:gd name="connsiteY0-1784" fmla="*/ 244278 h 1206796"/>
                <a:gd name="connsiteX1-1785" fmla="*/ 257143 w 1379276"/>
                <a:gd name="connsiteY1-1786" fmla="*/ 419538 h 1206796"/>
                <a:gd name="connsiteX2-1787" fmla="*/ 601948 w 1379276"/>
                <a:gd name="connsiteY2-1788" fmla="*/ 718623 h 1206796"/>
                <a:gd name="connsiteX3-1789" fmla="*/ 910558 w 1379276"/>
                <a:gd name="connsiteY3-1790" fmla="*/ 994848 h 1206796"/>
                <a:gd name="connsiteX4-1791" fmla="*/ 1282033 w 1379276"/>
                <a:gd name="connsiteY4-1792" fmla="*/ 1149153 h 1206796"/>
                <a:gd name="connsiteX5-1793" fmla="*/ 1379188 w 1379276"/>
                <a:gd name="connsiteY5-1794" fmla="*/ 928173 h 1206796"/>
                <a:gd name="connsiteX6-1795" fmla="*/ 1125823 w 1379276"/>
                <a:gd name="connsiteY6-1796" fmla="*/ 745293 h 1206796"/>
                <a:gd name="connsiteX7-1797" fmla="*/ 779113 w 1379276"/>
                <a:gd name="connsiteY7-1798" fmla="*/ 484308 h 1206796"/>
                <a:gd name="connsiteX8-1799" fmla="*/ 365728 w 1379276"/>
                <a:gd name="connsiteY8-1800" fmla="*/ 219513 h 1206796"/>
                <a:gd name="connsiteX9-1801" fmla="*/ 127603 w 1379276"/>
                <a:gd name="connsiteY9-1802" fmla="*/ 19488 h 1206796"/>
                <a:gd name="connsiteX10-1803" fmla="*/ 1873 w 1379276"/>
                <a:gd name="connsiteY10-1804" fmla="*/ 244278 h 12067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  <a:endParaRPr lang="en-US" dirty="0"/>
          </a:p>
        </p:txBody>
      </p:sp>
      <p:sp>
        <p:nvSpPr>
          <p:cNvPr id="54" name="Diamond 5"/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/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/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-1" fmla="*/ 1148449 w 1346449"/>
              <a:gd name="connsiteY0-2" fmla="*/ 2374775 h 3166775"/>
              <a:gd name="connsiteX1-3" fmla="*/ 198001 w 1346449"/>
              <a:gd name="connsiteY1-4" fmla="*/ 2374775 h 3166775"/>
              <a:gd name="connsiteX2-5" fmla="*/ 1 w 1346449"/>
              <a:gd name="connsiteY2-6" fmla="*/ 3166775 h 3166775"/>
              <a:gd name="connsiteX3-7" fmla="*/ 1346449 w 1346449"/>
              <a:gd name="connsiteY3-8" fmla="*/ 3166775 h 3166775"/>
              <a:gd name="connsiteX4-9" fmla="*/ 1148449 w 1346449"/>
              <a:gd name="connsiteY4-10" fmla="*/ 2374775 h 3166775"/>
              <a:gd name="connsiteX5-11" fmla="*/ 755186 w 1346449"/>
              <a:gd name="connsiteY5-12" fmla="*/ 0 h 3166775"/>
              <a:gd name="connsiteX6-13" fmla="*/ 734449 w 1346449"/>
              <a:gd name="connsiteY6-14" fmla="*/ 1231644 h 3166775"/>
              <a:gd name="connsiteX7-15" fmla="*/ 853246 w 1346449"/>
              <a:gd name="connsiteY7-16" fmla="*/ 1400264 h 3166775"/>
              <a:gd name="connsiteX8-17" fmla="*/ 673226 w 1346449"/>
              <a:gd name="connsiteY8-18" fmla="*/ 1580284 h 3166775"/>
              <a:gd name="connsiteX9-19" fmla="*/ 493206 w 1346449"/>
              <a:gd name="connsiteY9-20" fmla="*/ 1400264 h 3166775"/>
              <a:gd name="connsiteX10-21" fmla="*/ 612000 w 1346449"/>
              <a:gd name="connsiteY10-22" fmla="*/ 1231645 h 3166775"/>
              <a:gd name="connsiteX11-23" fmla="*/ 591263 w 1346449"/>
              <a:gd name="connsiteY11-24" fmla="*/ 10368 h 3166775"/>
              <a:gd name="connsiteX12-25" fmla="*/ 2939 w 1346449"/>
              <a:gd name="connsiteY12-26" fmla="*/ 1491744 h 3166775"/>
              <a:gd name="connsiteX13-27" fmla="*/ 0 w 1346449"/>
              <a:gd name="connsiteY13-28" fmla="*/ 1491744 h 3166775"/>
              <a:gd name="connsiteX14-29" fmla="*/ 2009 w 1346449"/>
              <a:gd name="connsiteY14-30" fmla="*/ 1494147 h 3166775"/>
              <a:gd name="connsiteX15-31" fmla="*/ 0 w 1346449"/>
              <a:gd name="connsiteY15-32" fmla="*/ 1499342 h 3166775"/>
              <a:gd name="connsiteX16-33" fmla="*/ 6353 w 1346449"/>
              <a:gd name="connsiteY16-34" fmla="*/ 1499342 h 3166775"/>
              <a:gd name="connsiteX17-35" fmla="*/ 273414 w 1346449"/>
              <a:gd name="connsiteY17-36" fmla="*/ 2293171 h 3166775"/>
              <a:gd name="connsiteX18-37" fmla="*/ 1091887 w 1346449"/>
              <a:gd name="connsiteY18-38" fmla="*/ 2283744 h 3166775"/>
              <a:gd name="connsiteX19-39" fmla="*/ 1340768 w 1346449"/>
              <a:gd name="connsiteY19-40" fmla="*/ 1499342 h 3166775"/>
              <a:gd name="connsiteX20-41" fmla="*/ 1346449 w 1346449"/>
              <a:gd name="connsiteY20-42" fmla="*/ 1499342 h 3166775"/>
              <a:gd name="connsiteX21-43" fmla="*/ 1344512 w 1346449"/>
              <a:gd name="connsiteY21-44" fmla="*/ 1494334 h 3166775"/>
              <a:gd name="connsiteX22-45" fmla="*/ 1346448 w 1346449"/>
              <a:gd name="connsiteY22-46" fmla="*/ 1491744 h 3166775"/>
              <a:gd name="connsiteX23-47" fmla="*/ 1343510 w 1346449"/>
              <a:gd name="connsiteY23-48" fmla="*/ 1491744 h 3166775"/>
              <a:gd name="connsiteX24-49" fmla="*/ 755186 w 1346449"/>
              <a:gd name="connsiteY24-50" fmla="*/ 0 h 31667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/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/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/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/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/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/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/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/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/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/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/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/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/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/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/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/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/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/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/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/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/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/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/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/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/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/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/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/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/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/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/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/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/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/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/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/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/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/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/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/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/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/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  <a:endParaRPr lang="en-US" dirty="0"/>
          </a:p>
        </p:txBody>
      </p:sp>
      <p:sp>
        <p:nvSpPr>
          <p:cNvPr id="54" name="Freeform 47"/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-1" fmla="*/ 790984 w 1901727"/>
              <a:gd name="connsiteY0-2" fmla="*/ 0 h 1985875"/>
              <a:gd name="connsiteX1-3" fmla="*/ 790984 w 1901727"/>
              <a:gd name="connsiteY1-4" fmla="*/ 0 h 1985875"/>
              <a:gd name="connsiteX2-5" fmla="*/ 1026596 w 1901727"/>
              <a:gd name="connsiteY2-6" fmla="*/ 5610 h 1985875"/>
              <a:gd name="connsiteX3-7" fmla="*/ 1020986 w 1901727"/>
              <a:gd name="connsiteY3-8" fmla="*/ 493664 h 1985875"/>
              <a:gd name="connsiteX4-9" fmla="*/ 1172451 w 1901727"/>
              <a:gd name="connsiteY4-10" fmla="*/ 605860 h 1985875"/>
              <a:gd name="connsiteX5-11" fmla="*/ 1357575 w 1901727"/>
              <a:gd name="connsiteY5-12" fmla="*/ 403907 h 1985875"/>
              <a:gd name="connsiteX6-13" fmla="*/ 1901727 w 1901727"/>
              <a:gd name="connsiteY6-14" fmla="*/ 1924167 h 1985875"/>
              <a:gd name="connsiteX7-15" fmla="*/ 992937 w 1901727"/>
              <a:gd name="connsiteY7-16" fmla="*/ 1480991 h 1985875"/>
              <a:gd name="connsiteX8-17" fmla="*/ 1054645 w 1901727"/>
              <a:gd name="connsiteY8-18" fmla="*/ 1121963 h 1985875"/>
              <a:gd name="connsiteX9-19" fmla="*/ 1088304 w 1901727"/>
              <a:gd name="connsiteY9-20" fmla="*/ 757325 h 1985875"/>
              <a:gd name="connsiteX10-21" fmla="*/ 920009 w 1901727"/>
              <a:gd name="connsiteY10-22" fmla="*/ 611470 h 1985875"/>
              <a:gd name="connsiteX11-23" fmla="*/ 729276 w 1901727"/>
              <a:gd name="connsiteY11-24" fmla="*/ 751715 h 1985875"/>
              <a:gd name="connsiteX12-25" fmla="*/ 740495 w 1901727"/>
              <a:gd name="connsiteY12-26" fmla="*/ 1161232 h 1985875"/>
              <a:gd name="connsiteX13-27" fmla="*/ 785374 w 1901727"/>
              <a:gd name="connsiteY13-28" fmla="*/ 1509040 h 1985875"/>
              <a:gd name="connsiteX14-29" fmla="*/ 0 w 1901727"/>
              <a:gd name="connsiteY14-30" fmla="*/ 1985875 h 1985875"/>
              <a:gd name="connsiteX15-31" fmla="*/ 437565 w 1901727"/>
              <a:gd name="connsiteY15-32" fmla="*/ 387077 h 1985875"/>
              <a:gd name="connsiteX16-33" fmla="*/ 650738 w 1901727"/>
              <a:gd name="connsiteY16-34" fmla="*/ 611470 h 1985875"/>
              <a:gd name="connsiteX17-35" fmla="*/ 813423 w 1901727"/>
              <a:gd name="connsiteY17-36" fmla="*/ 499274 h 1985875"/>
              <a:gd name="connsiteX18-37" fmla="*/ 790984 w 1901727"/>
              <a:gd name="connsiteY18-38" fmla="*/ 0 h 1985875"/>
              <a:gd name="connsiteX0-39" fmla="*/ 790984 w 1901727"/>
              <a:gd name="connsiteY0-40" fmla="*/ 0 h 1985875"/>
              <a:gd name="connsiteX1-41" fmla="*/ 790984 w 1901727"/>
              <a:gd name="connsiteY1-42" fmla="*/ 0 h 1985875"/>
              <a:gd name="connsiteX2-43" fmla="*/ 1026596 w 1901727"/>
              <a:gd name="connsiteY2-44" fmla="*/ 5610 h 1985875"/>
              <a:gd name="connsiteX3-45" fmla="*/ 1020986 w 1901727"/>
              <a:gd name="connsiteY3-46" fmla="*/ 493664 h 1985875"/>
              <a:gd name="connsiteX4-47" fmla="*/ 1172451 w 1901727"/>
              <a:gd name="connsiteY4-48" fmla="*/ 605860 h 1985875"/>
              <a:gd name="connsiteX5-49" fmla="*/ 1357575 w 1901727"/>
              <a:gd name="connsiteY5-50" fmla="*/ 403907 h 1985875"/>
              <a:gd name="connsiteX6-51" fmla="*/ 1901727 w 1901727"/>
              <a:gd name="connsiteY6-52" fmla="*/ 1924167 h 1985875"/>
              <a:gd name="connsiteX7-53" fmla="*/ 992937 w 1901727"/>
              <a:gd name="connsiteY7-54" fmla="*/ 1480991 h 1985875"/>
              <a:gd name="connsiteX8-55" fmla="*/ 1054645 w 1901727"/>
              <a:gd name="connsiteY8-56" fmla="*/ 1121963 h 1985875"/>
              <a:gd name="connsiteX9-57" fmla="*/ 1088304 w 1901727"/>
              <a:gd name="connsiteY9-58" fmla="*/ 757325 h 1985875"/>
              <a:gd name="connsiteX10-59" fmla="*/ 920009 w 1901727"/>
              <a:gd name="connsiteY10-60" fmla="*/ 611470 h 1985875"/>
              <a:gd name="connsiteX11-61" fmla="*/ 729276 w 1901727"/>
              <a:gd name="connsiteY11-62" fmla="*/ 751715 h 1985875"/>
              <a:gd name="connsiteX12-63" fmla="*/ 740495 w 1901727"/>
              <a:gd name="connsiteY12-64" fmla="*/ 1161232 h 1985875"/>
              <a:gd name="connsiteX13-65" fmla="*/ 785374 w 1901727"/>
              <a:gd name="connsiteY13-66" fmla="*/ 1509040 h 1985875"/>
              <a:gd name="connsiteX14-67" fmla="*/ 0 w 1901727"/>
              <a:gd name="connsiteY14-68" fmla="*/ 1985875 h 1985875"/>
              <a:gd name="connsiteX15-69" fmla="*/ 437565 w 1901727"/>
              <a:gd name="connsiteY15-70" fmla="*/ 387077 h 1985875"/>
              <a:gd name="connsiteX16-71" fmla="*/ 650738 w 1901727"/>
              <a:gd name="connsiteY16-72" fmla="*/ 611470 h 1985875"/>
              <a:gd name="connsiteX17-73" fmla="*/ 813423 w 1901727"/>
              <a:gd name="connsiteY17-74" fmla="*/ 499274 h 1985875"/>
              <a:gd name="connsiteX18-75" fmla="*/ 790984 w 1901727"/>
              <a:gd name="connsiteY18-76" fmla="*/ 0 h 1985875"/>
              <a:gd name="connsiteX0-77" fmla="*/ 790984 w 1901727"/>
              <a:gd name="connsiteY0-78" fmla="*/ 0 h 1985875"/>
              <a:gd name="connsiteX1-79" fmla="*/ 790984 w 1901727"/>
              <a:gd name="connsiteY1-80" fmla="*/ 0 h 1985875"/>
              <a:gd name="connsiteX2-81" fmla="*/ 1026596 w 1901727"/>
              <a:gd name="connsiteY2-82" fmla="*/ 5610 h 1985875"/>
              <a:gd name="connsiteX3-83" fmla="*/ 1020986 w 1901727"/>
              <a:gd name="connsiteY3-84" fmla="*/ 493664 h 1985875"/>
              <a:gd name="connsiteX4-85" fmla="*/ 1172451 w 1901727"/>
              <a:gd name="connsiteY4-86" fmla="*/ 605860 h 1985875"/>
              <a:gd name="connsiteX5-87" fmla="*/ 1357575 w 1901727"/>
              <a:gd name="connsiteY5-88" fmla="*/ 403907 h 1985875"/>
              <a:gd name="connsiteX6-89" fmla="*/ 1901727 w 1901727"/>
              <a:gd name="connsiteY6-90" fmla="*/ 1924167 h 1985875"/>
              <a:gd name="connsiteX7-91" fmla="*/ 992937 w 1901727"/>
              <a:gd name="connsiteY7-92" fmla="*/ 1480991 h 1985875"/>
              <a:gd name="connsiteX8-93" fmla="*/ 1054645 w 1901727"/>
              <a:gd name="connsiteY8-94" fmla="*/ 1121963 h 1985875"/>
              <a:gd name="connsiteX9-95" fmla="*/ 1088304 w 1901727"/>
              <a:gd name="connsiteY9-96" fmla="*/ 757325 h 1985875"/>
              <a:gd name="connsiteX10-97" fmla="*/ 920009 w 1901727"/>
              <a:gd name="connsiteY10-98" fmla="*/ 611470 h 1985875"/>
              <a:gd name="connsiteX11-99" fmla="*/ 729276 w 1901727"/>
              <a:gd name="connsiteY11-100" fmla="*/ 751715 h 1985875"/>
              <a:gd name="connsiteX12-101" fmla="*/ 740495 w 1901727"/>
              <a:gd name="connsiteY12-102" fmla="*/ 1161232 h 1985875"/>
              <a:gd name="connsiteX13-103" fmla="*/ 785374 w 1901727"/>
              <a:gd name="connsiteY13-104" fmla="*/ 1509040 h 1985875"/>
              <a:gd name="connsiteX14-105" fmla="*/ 0 w 1901727"/>
              <a:gd name="connsiteY14-106" fmla="*/ 1985875 h 1985875"/>
              <a:gd name="connsiteX15-107" fmla="*/ 437565 w 1901727"/>
              <a:gd name="connsiteY15-108" fmla="*/ 387077 h 1985875"/>
              <a:gd name="connsiteX16-109" fmla="*/ 650738 w 1901727"/>
              <a:gd name="connsiteY16-110" fmla="*/ 611470 h 1985875"/>
              <a:gd name="connsiteX17-111" fmla="*/ 813423 w 1901727"/>
              <a:gd name="connsiteY17-112" fmla="*/ 499274 h 1985875"/>
              <a:gd name="connsiteX18-113" fmla="*/ 790984 w 1901727"/>
              <a:gd name="connsiteY18-114" fmla="*/ 0 h 1985875"/>
              <a:gd name="connsiteX0-115" fmla="*/ 790984 w 1901727"/>
              <a:gd name="connsiteY0-116" fmla="*/ 0 h 1985875"/>
              <a:gd name="connsiteX1-117" fmla="*/ 790984 w 1901727"/>
              <a:gd name="connsiteY1-118" fmla="*/ 0 h 1985875"/>
              <a:gd name="connsiteX2-119" fmla="*/ 1026596 w 1901727"/>
              <a:gd name="connsiteY2-120" fmla="*/ 5610 h 1985875"/>
              <a:gd name="connsiteX3-121" fmla="*/ 1020986 w 1901727"/>
              <a:gd name="connsiteY3-122" fmla="*/ 493664 h 1985875"/>
              <a:gd name="connsiteX4-123" fmla="*/ 1172451 w 1901727"/>
              <a:gd name="connsiteY4-124" fmla="*/ 605860 h 1985875"/>
              <a:gd name="connsiteX5-125" fmla="*/ 1351965 w 1901727"/>
              <a:gd name="connsiteY5-126" fmla="*/ 375858 h 1985875"/>
              <a:gd name="connsiteX6-127" fmla="*/ 1901727 w 1901727"/>
              <a:gd name="connsiteY6-128" fmla="*/ 1924167 h 1985875"/>
              <a:gd name="connsiteX7-129" fmla="*/ 992937 w 1901727"/>
              <a:gd name="connsiteY7-130" fmla="*/ 1480991 h 1985875"/>
              <a:gd name="connsiteX8-131" fmla="*/ 1054645 w 1901727"/>
              <a:gd name="connsiteY8-132" fmla="*/ 1121963 h 1985875"/>
              <a:gd name="connsiteX9-133" fmla="*/ 1088304 w 1901727"/>
              <a:gd name="connsiteY9-134" fmla="*/ 757325 h 1985875"/>
              <a:gd name="connsiteX10-135" fmla="*/ 920009 w 1901727"/>
              <a:gd name="connsiteY10-136" fmla="*/ 611470 h 1985875"/>
              <a:gd name="connsiteX11-137" fmla="*/ 729276 w 1901727"/>
              <a:gd name="connsiteY11-138" fmla="*/ 751715 h 1985875"/>
              <a:gd name="connsiteX12-139" fmla="*/ 740495 w 1901727"/>
              <a:gd name="connsiteY12-140" fmla="*/ 1161232 h 1985875"/>
              <a:gd name="connsiteX13-141" fmla="*/ 785374 w 1901727"/>
              <a:gd name="connsiteY13-142" fmla="*/ 1509040 h 1985875"/>
              <a:gd name="connsiteX14-143" fmla="*/ 0 w 1901727"/>
              <a:gd name="connsiteY14-144" fmla="*/ 1985875 h 1985875"/>
              <a:gd name="connsiteX15-145" fmla="*/ 437565 w 1901727"/>
              <a:gd name="connsiteY15-146" fmla="*/ 387077 h 1985875"/>
              <a:gd name="connsiteX16-147" fmla="*/ 650738 w 1901727"/>
              <a:gd name="connsiteY16-148" fmla="*/ 611470 h 1985875"/>
              <a:gd name="connsiteX17-149" fmla="*/ 813423 w 1901727"/>
              <a:gd name="connsiteY17-150" fmla="*/ 499274 h 1985875"/>
              <a:gd name="connsiteX18-151" fmla="*/ 790984 w 1901727"/>
              <a:gd name="connsiteY18-152" fmla="*/ 0 h 1985875"/>
              <a:gd name="connsiteX0-153" fmla="*/ 790984 w 1901727"/>
              <a:gd name="connsiteY0-154" fmla="*/ 0 h 1985875"/>
              <a:gd name="connsiteX1-155" fmla="*/ 790984 w 1901727"/>
              <a:gd name="connsiteY1-156" fmla="*/ 0 h 1985875"/>
              <a:gd name="connsiteX2-157" fmla="*/ 1026596 w 1901727"/>
              <a:gd name="connsiteY2-158" fmla="*/ 5610 h 1985875"/>
              <a:gd name="connsiteX3-159" fmla="*/ 1020986 w 1901727"/>
              <a:gd name="connsiteY3-160" fmla="*/ 493664 h 1985875"/>
              <a:gd name="connsiteX4-161" fmla="*/ 1172451 w 1901727"/>
              <a:gd name="connsiteY4-162" fmla="*/ 605860 h 1985875"/>
              <a:gd name="connsiteX5-163" fmla="*/ 1351965 w 1901727"/>
              <a:gd name="connsiteY5-164" fmla="*/ 375858 h 1985875"/>
              <a:gd name="connsiteX6-165" fmla="*/ 1901727 w 1901727"/>
              <a:gd name="connsiteY6-166" fmla="*/ 1924167 h 1985875"/>
              <a:gd name="connsiteX7-167" fmla="*/ 992937 w 1901727"/>
              <a:gd name="connsiteY7-168" fmla="*/ 1480991 h 1985875"/>
              <a:gd name="connsiteX8-169" fmla="*/ 1054645 w 1901727"/>
              <a:gd name="connsiteY8-170" fmla="*/ 1121963 h 1985875"/>
              <a:gd name="connsiteX9-171" fmla="*/ 1088304 w 1901727"/>
              <a:gd name="connsiteY9-172" fmla="*/ 757325 h 1985875"/>
              <a:gd name="connsiteX10-173" fmla="*/ 920009 w 1901727"/>
              <a:gd name="connsiteY10-174" fmla="*/ 611470 h 1985875"/>
              <a:gd name="connsiteX11-175" fmla="*/ 729276 w 1901727"/>
              <a:gd name="connsiteY11-176" fmla="*/ 751715 h 1985875"/>
              <a:gd name="connsiteX12-177" fmla="*/ 740495 w 1901727"/>
              <a:gd name="connsiteY12-178" fmla="*/ 1161232 h 1985875"/>
              <a:gd name="connsiteX13-179" fmla="*/ 785374 w 1901727"/>
              <a:gd name="connsiteY13-180" fmla="*/ 1509040 h 1985875"/>
              <a:gd name="connsiteX14-181" fmla="*/ 0 w 1901727"/>
              <a:gd name="connsiteY14-182" fmla="*/ 1985875 h 1985875"/>
              <a:gd name="connsiteX15-183" fmla="*/ 437565 w 1901727"/>
              <a:gd name="connsiteY15-184" fmla="*/ 387077 h 1985875"/>
              <a:gd name="connsiteX16-185" fmla="*/ 650738 w 1901727"/>
              <a:gd name="connsiteY16-186" fmla="*/ 611470 h 1985875"/>
              <a:gd name="connsiteX17-187" fmla="*/ 813423 w 1901727"/>
              <a:gd name="connsiteY17-188" fmla="*/ 499274 h 1985875"/>
              <a:gd name="connsiteX18-189" fmla="*/ 790984 w 1901727"/>
              <a:gd name="connsiteY18-190" fmla="*/ 0 h 1985875"/>
              <a:gd name="connsiteX0-191" fmla="*/ 790984 w 1901727"/>
              <a:gd name="connsiteY0-192" fmla="*/ 0 h 1985875"/>
              <a:gd name="connsiteX1-193" fmla="*/ 790984 w 1901727"/>
              <a:gd name="connsiteY1-194" fmla="*/ 0 h 1985875"/>
              <a:gd name="connsiteX2-195" fmla="*/ 1026596 w 1901727"/>
              <a:gd name="connsiteY2-196" fmla="*/ 5610 h 1985875"/>
              <a:gd name="connsiteX3-197" fmla="*/ 1020986 w 1901727"/>
              <a:gd name="connsiteY3-198" fmla="*/ 493664 h 1985875"/>
              <a:gd name="connsiteX4-199" fmla="*/ 1155622 w 1901727"/>
              <a:gd name="connsiteY4-200" fmla="*/ 572201 h 1985875"/>
              <a:gd name="connsiteX5-201" fmla="*/ 1351965 w 1901727"/>
              <a:gd name="connsiteY5-202" fmla="*/ 375858 h 1985875"/>
              <a:gd name="connsiteX6-203" fmla="*/ 1901727 w 1901727"/>
              <a:gd name="connsiteY6-204" fmla="*/ 1924167 h 1985875"/>
              <a:gd name="connsiteX7-205" fmla="*/ 992937 w 1901727"/>
              <a:gd name="connsiteY7-206" fmla="*/ 1480991 h 1985875"/>
              <a:gd name="connsiteX8-207" fmla="*/ 1054645 w 1901727"/>
              <a:gd name="connsiteY8-208" fmla="*/ 1121963 h 1985875"/>
              <a:gd name="connsiteX9-209" fmla="*/ 1088304 w 1901727"/>
              <a:gd name="connsiteY9-210" fmla="*/ 757325 h 1985875"/>
              <a:gd name="connsiteX10-211" fmla="*/ 920009 w 1901727"/>
              <a:gd name="connsiteY10-212" fmla="*/ 611470 h 1985875"/>
              <a:gd name="connsiteX11-213" fmla="*/ 729276 w 1901727"/>
              <a:gd name="connsiteY11-214" fmla="*/ 751715 h 1985875"/>
              <a:gd name="connsiteX12-215" fmla="*/ 740495 w 1901727"/>
              <a:gd name="connsiteY12-216" fmla="*/ 1161232 h 1985875"/>
              <a:gd name="connsiteX13-217" fmla="*/ 785374 w 1901727"/>
              <a:gd name="connsiteY13-218" fmla="*/ 1509040 h 1985875"/>
              <a:gd name="connsiteX14-219" fmla="*/ 0 w 1901727"/>
              <a:gd name="connsiteY14-220" fmla="*/ 1985875 h 1985875"/>
              <a:gd name="connsiteX15-221" fmla="*/ 437565 w 1901727"/>
              <a:gd name="connsiteY15-222" fmla="*/ 387077 h 1985875"/>
              <a:gd name="connsiteX16-223" fmla="*/ 650738 w 1901727"/>
              <a:gd name="connsiteY16-224" fmla="*/ 611470 h 1985875"/>
              <a:gd name="connsiteX17-225" fmla="*/ 813423 w 1901727"/>
              <a:gd name="connsiteY17-226" fmla="*/ 499274 h 1985875"/>
              <a:gd name="connsiteX18-227" fmla="*/ 790984 w 1901727"/>
              <a:gd name="connsiteY18-228" fmla="*/ 0 h 1985875"/>
              <a:gd name="connsiteX0-229" fmla="*/ 790984 w 1901727"/>
              <a:gd name="connsiteY0-230" fmla="*/ 0 h 1985875"/>
              <a:gd name="connsiteX1-231" fmla="*/ 790984 w 1901727"/>
              <a:gd name="connsiteY1-232" fmla="*/ 0 h 1985875"/>
              <a:gd name="connsiteX2-233" fmla="*/ 1026596 w 1901727"/>
              <a:gd name="connsiteY2-234" fmla="*/ 5610 h 1985875"/>
              <a:gd name="connsiteX3-235" fmla="*/ 1020986 w 1901727"/>
              <a:gd name="connsiteY3-236" fmla="*/ 493664 h 1985875"/>
              <a:gd name="connsiteX4-237" fmla="*/ 1155622 w 1901727"/>
              <a:gd name="connsiteY4-238" fmla="*/ 572201 h 1985875"/>
              <a:gd name="connsiteX5-239" fmla="*/ 1351965 w 1901727"/>
              <a:gd name="connsiteY5-240" fmla="*/ 375858 h 1985875"/>
              <a:gd name="connsiteX6-241" fmla="*/ 1901727 w 1901727"/>
              <a:gd name="connsiteY6-242" fmla="*/ 1924167 h 1985875"/>
              <a:gd name="connsiteX7-243" fmla="*/ 992937 w 1901727"/>
              <a:gd name="connsiteY7-244" fmla="*/ 1480991 h 1985875"/>
              <a:gd name="connsiteX8-245" fmla="*/ 1054645 w 1901727"/>
              <a:gd name="connsiteY8-246" fmla="*/ 1121963 h 1985875"/>
              <a:gd name="connsiteX9-247" fmla="*/ 1088304 w 1901727"/>
              <a:gd name="connsiteY9-248" fmla="*/ 757325 h 1985875"/>
              <a:gd name="connsiteX10-249" fmla="*/ 920009 w 1901727"/>
              <a:gd name="connsiteY10-250" fmla="*/ 611470 h 1985875"/>
              <a:gd name="connsiteX11-251" fmla="*/ 729276 w 1901727"/>
              <a:gd name="connsiteY11-252" fmla="*/ 751715 h 1985875"/>
              <a:gd name="connsiteX12-253" fmla="*/ 740495 w 1901727"/>
              <a:gd name="connsiteY12-254" fmla="*/ 1161232 h 1985875"/>
              <a:gd name="connsiteX13-255" fmla="*/ 785374 w 1901727"/>
              <a:gd name="connsiteY13-256" fmla="*/ 1509040 h 1985875"/>
              <a:gd name="connsiteX14-257" fmla="*/ 0 w 1901727"/>
              <a:gd name="connsiteY14-258" fmla="*/ 1985875 h 1985875"/>
              <a:gd name="connsiteX15-259" fmla="*/ 437565 w 1901727"/>
              <a:gd name="connsiteY15-260" fmla="*/ 387077 h 1985875"/>
              <a:gd name="connsiteX16-261" fmla="*/ 650738 w 1901727"/>
              <a:gd name="connsiteY16-262" fmla="*/ 611470 h 1985875"/>
              <a:gd name="connsiteX17-263" fmla="*/ 813423 w 1901727"/>
              <a:gd name="connsiteY17-264" fmla="*/ 499274 h 1985875"/>
              <a:gd name="connsiteX18-265" fmla="*/ 790984 w 1901727"/>
              <a:gd name="connsiteY18-266" fmla="*/ 0 h 1985875"/>
              <a:gd name="connsiteX0-267" fmla="*/ 790984 w 1901727"/>
              <a:gd name="connsiteY0-268" fmla="*/ 0 h 1985875"/>
              <a:gd name="connsiteX1-269" fmla="*/ 790984 w 1901727"/>
              <a:gd name="connsiteY1-270" fmla="*/ 0 h 1985875"/>
              <a:gd name="connsiteX2-271" fmla="*/ 1026596 w 1901727"/>
              <a:gd name="connsiteY2-272" fmla="*/ 5610 h 1985875"/>
              <a:gd name="connsiteX3-273" fmla="*/ 1020986 w 1901727"/>
              <a:gd name="connsiteY3-274" fmla="*/ 493664 h 1985875"/>
              <a:gd name="connsiteX4-275" fmla="*/ 1155622 w 1901727"/>
              <a:gd name="connsiteY4-276" fmla="*/ 572201 h 1985875"/>
              <a:gd name="connsiteX5-277" fmla="*/ 1351965 w 1901727"/>
              <a:gd name="connsiteY5-278" fmla="*/ 375858 h 1985875"/>
              <a:gd name="connsiteX6-279" fmla="*/ 1901727 w 1901727"/>
              <a:gd name="connsiteY6-280" fmla="*/ 1924167 h 1985875"/>
              <a:gd name="connsiteX7-281" fmla="*/ 992937 w 1901727"/>
              <a:gd name="connsiteY7-282" fmla="*/ 1480991 h 1985875"/>
              <a:gd name="connsiteX8-283" fmla="*/ 1054645 w 1901727"/>
              <a:gd name="connsiteY8-284" fmla="*/ 1121963 h 1985875"/>
              <a:gd name="connsiteX9-285" fmla="*/ 1088304 w 1901727"/>
              <a:gd name="connsiteY9-286" fmla="*/ 757325 h 1985875"/>
              <a:gd name="connsiteX10-287" fmla="*/ 920009 w 1901727"/>
              <a:gd name="connsiteY10-288" fmla="*/ 611470 h 1985875"/>
              <a:gd name="connsiteX11-289" fmla="*/ 729276 w 1901727"/>
              <a:gd name="connsiteY11-290" fmla="*/ 751715 h 1985875"/>
              <a:gd name="connsiteX12-291" fmla="*/ 740495 w 1901727"/>
              <a:gd name="connsiteY12-292" fmla="*/ 1161232 h 1985875"/>
              <a:gd name="connsiteX13-293" fmla="*/ 785374 w 1901727"/>
              <a:gd name="connsiteY13-294" fmla="*/ 1509040 h 1985875"/>
              <a:gd name="connsiteX14-295" fmla="*/ 0 w 1901727"/>
              <a:gd name="connsiteY14-296" fmla="*/ 1985875 h 1985875"/>
              <a:gd name="connsiteX15-297" fmla="*/ 437565 w 1901727"/>
              <a:gd name="connsiteY15-298" fmla="*/ 387077 h 1985875"/>
              <a:gd name="connsiteX16-299" fmla="*/ 650738 w 1901727"/>
              <a:gd name="connsiteY16-300" fmla="*/ 611470 h 1985875"/>
              <a:gd name="connsiteX17-301" fmla="*/ 813423 w 1901727"/>
              <a:gd name="connsiteY17-302" fmla="*/ 499274 h 1985875"/>
              <a:gd name="connsiteX18-303" fmla="*/ 790984 w 1901727"/>
              <a:gd name="connsiteY18-304" fmla="*/ 0 h 1985875"/>
              <a:gd name="connsiteX0-305" fmla="*/ 790984 w 1942424"/>
              <a:gd name="connsiteY0-306" fmla="*/ 0 h 1985875"/>
              <a:gd name="connsiteX1-307" fmla="*/ 790984 w 1942424"/>
              <a:gd name="connsiteY1-308" fmla="*/ 0 h 1985875"/>
              <a:gd name="connsiteX2-309" fmla="*/ 1026596 w 1942424"/>
              <a:gd name="connsiteY2-310" fmla="*/ 5610 h 1985875"/>
              <a:gd name="connsiteX3-311" fmla="*/ 1020986 w 1942424"/>
              <a:gd name="connsiteY3-312" fmla="*/ 493664 h 1985875"/>
              <a:gd name="connsiteX4-313" fmla="*/ 1155622 w 1942424"/>
              <a:gd name="connsiteY4-314" fmla="*/ 572201 h 1985875"/>
              <a:gd name="connsiteX5-315" fmla="*/ 1351965 w 1942424"/>
              <a:gd name="connsiteY5-316" fmla="*/ 375858 h 1985875"/>
              <a:gd name="connsiteX6-317" fmla="*/ 1901727 w 1942424"/>
              <a:gd name="connsiteY6-318" fmla="*/ 1924167 h 1985875"/>
              <a:gd name="connsiteX7-319" fmla="*/ 992937 w 1942424"/>
              <a:gd name="connsiteY7-320" fmla="*/ 1480991 h 1985875"/>
              <a:gd name="connsiteX8-321" fmla="*/ 1054645 w 1942424"/>
              <a:gd name="connsiteY8-322" fmla="*/ 1121963 h 1985875"/>
              <a:gd name="connsiteX9-323" fmla="*/ 1088304 w 1942424"/>
              <a:gd name="connsiteY9-324" fmla="*/ 757325 h 1985875"/>
              <a:gd name="connsiteX10-325" fmla="*/ 920009 w 1942424"/>
              <a:gd name="connsiteY10-326" fmla="*/ 611470 h 1985875"/>
              <a:gd name="connsiteX11-327" fmla="*/ 729276 w 1942424"/>
              <a:gd name="connsiteY11-328" fmla="*/ 751715 h 1985875"/>
              <a:gd name="connsiteX12-329" fmla="*/ 740495 w 1942424"/>
              <a:gd name="connsiteY12-330" fmla="*/ 1161232 h 1985875"/>
              <a:gd name="connsiteX13-331" fmla="*/ 785374 w 1942424"/>
              <a:gd name="connsiteY13-332" fmla="*/ 1509040 h 1985875"/>
              <a:gd name="connsiteX14-333" fmla="*/ 0 w 1942424"/>
              <a:gd name="connsiteY14-334" fmla="*/ 1985875 h 1985875"/>
              <a:gd name="connsiteX15-335" fmla="*/ 437565 w 1942424"/>
              <a:gd name="connsiteY15-336" fmla="*/ 387077 h 1985875"/>
              <a:gd name="connsiteX16-337" fmla="*/ 650738 w 1942424"/>
              <a:gd name="connsiteY16-338" fmla="*/ 611470 h 1985875"/>
              <a:gd name="connsiteX17-339" fmla="*/ 813423 w 1942424"/>
              <a:gd name="connsiteY17-340" fmla="*/ 499274 h 1985875"/>
              <a:gd name="connsiteX18-341" fmla="*/ 790984 w 1942424"/>
              <a:gd name="connsiteY18-342" fmla="*/ 0 h 1985875"/>
              <a:gd name="connsiteX0-343" fmla="*/ 790984 w 1942424"/>
              <a:gd name="connsiteY0-344" fmla="*/ 0 h 1985875"/>
              <a:gd name="connsiteX1-345" fmla="*/ 790984 w 1942424"/>
              <a:gd name="connsiteY1-346" fmla="*/ 0 h 1985875"/>
              <a:gd name="connsiteX2-347" fmla="*/ 1026596 w 1942424"/>
              <a:gd name="connsiteY2-348" fmla="*/ 5610 h 1985875"/>
              <a:gd name="connsiteX3-349" fmla="*/ 1020986 w 1942424"/>
              <a:gd name="connsiteY3-350" fmla="*/ 493664 h 1985875"/>
              <a:gd name="connsiteX4-351" fmla="*/ 1155622 w 1942424"/>
              <a:gd name="connsiteY4-352" fmla="*/ 572201 h 1985875"/>
              <a:gd name="connsiteX5-353" fmla="*/ 1351965 w 1942424"/>
              <a:gd name="connsiteY5-354" fmla="*/ 375858 h 1985875"/>
              <a:gd name="connsiteX6-355" fmla="*/ 1901727 w 1942424"/>
              <a:gd name="connsiteY6-356" fmla="*/ 1924167 h 1985875"/>
              <a:gd name="connsiteX7-357" fmla="*/ 992937 w 1942424"/>
              <a:gd name="connsiteY7-358" fmla="*/ 1480991 h 1985875"/>
              <a:gd name="connsiteX8-359" fmla="*/ 1054645 w 1942424"/>
              <a:gd name="connsiteY8-360" fmla="*/ 1121963 h 1985875"/>
              <a:gd name="connsiteX9-361" fmla="*/ 1088304 w 1942424"/>
              <a:gd name="connsiteY9-362" fmla="*/ 757325 h 1985875"/>
              <a:gd name="connsiteX10-363" fmla="*/ 920009 w 1942424"/>
              <a:gd name="connsiteY10-364" fmla="*/ 611470 h 1985875"/>
              <a:gd name="connsiteX11-365" fmla="*/ 729276 w 1942424"/>
              <a:gd name="connsiteY11-366" fmla="*/ 751715 h 1985875"/>
              <a:gd name="connsiteX12-367" fmla="*/ 740495 w 1942424"/>
              <a:gd name="connsiteY12-368" fmla="*/ 1161232 h 1985875"/>
              <a:gd name="connsiteX13-369" fmla="*/ 785374 w 1942424"/>
              <a:gd name="connsiteY13-370" fmla="*/ 1509040 h 1985875"/>
              <a:gd name="connsiteX14-371" fmla="*/ 0 w 1942424"/>
              <a:gd name="connsiteY14-372" fmla="*/ 1985875 h 1985875"/>
              <a:gd name="connsiteX15-373" fmla="*/ 437565 w 1942424"/>
              <a:gd name="connsiteY15-374" fmla="*/ 387077 h 1985875"/>
              <a:gd name="connsiteX16-375" fmla="*/ 650738 w 1942424"/>
              <a:gd name="connsiteY16-376" fmla="*/ 611470 h 1985875"/>
              <a:gd name="connsiteX17-377" fmla="*/ 813423 w 1942424"/>
              <a:gd name="connsiteY17-378" fmla="*/ 499274 h 1985875"/>
              <a:gd name="connsiteX18-379" fmla="*/ 790984 w 1942424"/>
              <a:gd name="connsiteY18-380" fmla="*/ 0 h 1985875"/>
              <a:gd name="connsiteX0-381" fmla="*/ 790984 w 1946874"/>
              <a:gd name="connsiteY0-382" fmla="*/ 0 h 1985875"/>
              <a:gd name="connsiteX1-383" fmla="*/ 790984 w 1946874"/>
              <a:gd name="connsiteY1-384" fmla="*/ 0 h 1985875"/>
              <a:gd name="connsiteX2-385" fmla="*/ 1026596 w 1946874"/>
              <a:gd name="connsiteY2-386" fmla="*/ 5610 h 1985875"/>
              <a:gd name="connsiteX3-387" fmla="*/ 1020986 w 1946874"/>
              <a:gd name="connsiteY3-388" fmla="*/ 493664 h 1985875"/>
              <a:gd name="connsiteX4-389" fmla="*/ 1155622 w 1946874"/>
              <a:gd name="connsiteY4-390" fmla="*/ 572201 h 1985875"/>
              <a:gd name="connsiteX5-391" fmla="*/ 1351965 w 1946874"/>
              <a:gd name="connsiteY5-392" fmla="*/ 375858 h 1985875"/>
              <a:gd name="connsiteX6-393" fmla="*/ 1901727 w 1946874"/>
              <a:gd name="connsiteY6-394" fmla="*/ 1924167 h 1985875"/>
              <a:gd name="connsiteX7-395" fmla="*/ 992937 w 1946874"/>
              <a:gd name="connsiteY7-396" fmla="*/ 1480991 h 1985875"/>
              <a:gd name="connsiteX8-397" fmla="*/ 1054645 w 1946874"/>
              <a:gd name="connsiteY8-398" fmla="*/ 1121963 h 1985875"/>
              <a:gd name="connsiteX9-399" fmla="*/ 1088304 w 1946874"/>
              <a:gd name="connsiteY9-400" fmla="*/ 757325 h 1985875"/>
              <a:gd name="connsiteX10-401" fmla="*/ 920009 w 1946874"/>
              <a:gd name="connsiteY10-402" fmla="*/ 611470 h 1985875"/>
              <a:gd name="connsiteX11-403" fmla="*/ 729276 w 1946874"/>
              <a:gd name="connsiteY11-404" fmla="*/ 751715 h 1985875"/>
              <a:gd name="connsiteX12-405" fmla="*/ 740495 w 1946874"/>
              <a:gd name="connsiteY12-406" fmla="*/ 1161232 h 1985875"/>
              <a:gd name="connsiteX13-407" fmla="*/ 785374 w 1946874"/>
              <a:gd name="connsiteY13-408" fmla="*/ 1509040 h 1985875"/>
              <a:gd name="connsiteX14-409" fmla="*/ 0 w 1946874"/>
              <a:gd name="connsiteY14-410" fmla="*/ 1985875 h 1985875"/>
              <a:gd name="connsiteX15-411" fmla="*/ 437565 w 1946874"/>
              <a:gd name="connsiteY15-412" fmla="*/ 387077 h 1985875"/>
              <a:gd name="connsiteX16-413" fmla="*/ 650738 w 1946874"/>
              <a:gd name="connsiteY16-414" fmla="*/ 611470 h 1985875"/>
              <a:gd name="connsiteX17-415" fmla="*/ 813423 w 1946874"/>
              <a:gd name="connsiteY17-416" fmla="*/ 499274 h 1985875"/>
              <a:gd name="connsiteX18-417" fmla="*/ 790984 w 1946874"/>
              <a:gd name="connsiteY18-418" fmla="*/ 0 h 1985875"/>
              <a:gd name="connsiteX0-419" fmla="*/ 790984 w 1946874"/>
              <a:gd name="connsiteY0-420" fmla="*/ 0 h 1985875"/>
              <a:gd name="connsiteX1-421" fmla="*/ 790984 w 1946874"/>
              <a:gd name="connsiteY1-422" fmla="*/ 0 h 1985875"/>
              <a:gd name="connsiteX2-423" fmla="*/ 1026596 w 1946874"/>
              <a:gd name="connsiteY2-424" fmla="*/ 5610 h 1985875"/>
              <a:gd name="connsiteX3-425" fmla="*/ 1020986 w 1946874"/>
              <a:gd name="connsiteY3-426" fmla="*/ 493664 h 1985875"/>
              <a:gd name="connsiteX4-427" fmla="*/ 1155622 w 1946874"/>
              <a:gd name="connsiteY4-428" fmla="*/ 572201 h 1985875"/>
              <a:gd name="connsiteX5-429" fmla="*/ 1351965 w 1946874"/>
              <a:gd name="connsiteY5-430" fmla="*/ 375858 h 1985875"/>
              <a:gd name="connsiteX6-431" fmla="*/ 1901727 w 1946874"/>
              <a:gd name="connsiteY6-432" fmla="*/ 1924167 h 1985875"/>
              <a:gd name="connsiteX7-433" fmla="*/ 992937 w 1946874"/>
              <a:gd name="connsiteY7-434" fmla="*/ 1480991 h 1985875"/>
              <a:gd name="connsiteX8-435" fmla="*/ 1054645 w 1946874"/>
              <a:gd name="connsiteY8-436" fmla="*/ 1121963 h 1985875"/>
              <a:gd name="connsiteX9-437" fmla="*/ 1088304 w 1946874"/>
              <a:gd name="connsiteY9-438" fmla="*/ 757325 h 1985875"/>
              <a:gd name="connsiteX10-439" fmla="*/ 920009 w 1946874"/>
              <a:gd name="connsiteY10-440" fmla="*/ 611470 h 1985875"/>
              <a:gd name="connsiteX11-441" fmla="*/ 729276 w 1946874"/>
              <a:gd name="connsiteY11-442" fmla="*/ 751715 h 1985875"/>
              <a:gd name="connsiteX12-443" fmla="*/ 740495 w 1946874"/>
              <a:gd name="connsiteY12-444" fmla="*/ 1161232 h 1985875"/>
              <a:gd name="connsiteX13-445" fmla="*/ 785374 w 1946874"/>
              <a:gd name="connsiteY13-446" fmla="*/ 1509040 h 1985875"/>
              <a:gd name="connsiteX14-447" fmla="*/ 0 w 1946874"/>
              <a:gd name="connsiteY14-448" fmla="*/ 1985875 h 1985875"/>
              <a:gd name="connsiteX15-449" fmla="*/ 437565 w 1946874"/>
              <a:gd name="connsiteY15-450" fmla="*/ 387077 h 1985875"/>
              <a:gd name="connsiteX16-451" fmla="*/ 650738 w 1946874"/>
              <a:gd name="connsiteY16-452" fmla="*/ 611470 h 1985875"/>
              <a:gd name="connsiteX17-453" fmla="*/ 813423 w 1946874"/>
              <a:gd name="connsiteY17-454" fmla="*/ 499274 h 1985875"/>
              <a:gd name="connsiteX18-455" fmla="*/ 790984 w 1946874"/>
              <a:gd name="connsiteY18-456" fmla="*/ 0 h 1985875"/>
              <a:gd name="connsiteX0-457" fmla="*/ 790984 w 1946874"/>
              <a:gd name="connsiteY0-458" fmla="*/ 0 h 1985875"/>
              <a:gd name="connsiteX1-459" fmla="*/ 790984 w 1946874"/>
              <a:gd name="connsiteY1-460" fmla="*/ 0 h 1985875"/>
              <a:gd name="connsiteX2-461" fmla="*/ 1026596 w 1946874"/>
              <a:gd name="connsiteY2-462" fmla="*/ 5610 h 1985875"/>
              <a:gd name="connsiteX3-463" fmla="*/ 1020986 w 1946874"/>
              <a:gd name="connsiteY3-464" fmla="*/ 493664 h 1985875"/>
              <a:gd name="connsiteX4-465" fmla="*/ 1155622 w 1946874"/>
              <a:gd name="connsiteY4-466" fmla="*/ 572201 h 1985875"/>
              <a:gd name="connsiteX5-467" fmla="*/ 1351965 w 1946874"/>
              <a:gd name="connsiteY5-468" fmla="*/ 375858 h 1985875"/>
              <a:gd name="connsiteX6-469" fmla="*/ 1901727 w 1946874"/>
              <a:gd name="connsiteY6-470" fmla="*/ 1924167 h 1985875"/>
              <a:gd name="connsiteX7-471" fmla="*/ 992937 w 1946874"/>
              <a:gd name="connsiteY7-472" fmla="*/ 1480991 h 1985875"/>
              <a:gd name="connsiteX8-473" fmla="*/ 1037816 w 1946874"/>
              <a:gd name="connsiteY8-474" fmla="*/ 1161232 h 1985875"/>
              <a:gd name="connsiteX9-475" fmla="*/ 1088304 w 1946874"/>
              <a:gd name="connsiteY9-476" fmla="*/ 757325 h 1985875"/>
              <a:gd name="connsiteX10-477" fmla="*/ 920009 w 1946874"/>
              <a:gd name="connsiteY10-478" fmla="*/ 611470 h 1985875"/>
              <a:gd name="connsiteX11-479" fmla="*/ 729276 w 1946874"/>
              <a:gd name="connsiteY11-480" fmla="*/ 751715 h 1985875"/>
              <a:gd name="connsiteX12-481" fmla="*/ 740495 w 1946874"/>
              <a:gd name="connsiteY12-482" fmla="*/ 1161232 h 1985875"/>
              <a:gd name="connsiteX13-483" fmla="*/ 785374 w 1946874"/>
              <a:gd name="connsiteY13-484" fmla="*/ 1509040 h 1985875"/>
              <a:gd name="connsiteX14-485" fmla="*/ 0 w 1946874"/>
              <a:gd name="connsiteY14-486" fmla="*/ 1985875 h 1985875"/>
              <a:gd name="connsiteX15-487" fmla="*/ 437565 w 1946874"/>
              <a:gd name="connsiteY15-488" fmla="*/ 387077 h 1985875"/>
              <a:gd name="connsiteX16-489" fmla="*/ 650738 w 1946874"/>
              <a:gd name="connsiteY16-490" fmla="*/ 611470 h 1985875"/>
              <a:gd name="connsiteX17-491" fmla="*/ 813423 w 1946874"/>
              <a:gd name="connsiteY17-492" fmla="*/ 499274 h 1985875"/>
              <a:gd name="connsiteX18-493" fmla="*/ 790984 w 1946874"/>
              <a:gd name="connsiteY18-494" fmla="*/ 0 h 1985875"/>
              <a:gd name="connsiteX0-495" fmla="*/ 790984 w 1946874"/>
              <a:gd name="connsiteY0-496" fmla="*/ 0 h 1985875"/>
              <a:gd name="connsiteX1-497" fmla="*/ 790984 w 1946874"/>
              <a:gd name="connsiteY1-498" fmla="*/ 0 h 1985875"/>
              <a:gd name="connsiteX2-499" fmla="*/ 1026596 w 1946874"/>
              <a:gd name="connsiteY2-500" fmla="*/ 5610 h 1985875"/>
              <a:gd name="connsiteX3-501" fmla="*/ 1020986 w 1946874"/>
              <a:gd name="connsiteY3-502" fmla="*/ 493664 h 1985875"/>
              <a:gd name="connsiteX4-503" fmla="*/ 1155622 w 1946874"/>
              <a:gd name="connsiteY4-504" fmla="*/ 572201 h 1985875"/>
              <a:gd name="connsiteX5-505" fmla="*/ 1351965 w 1946874"/>
              <a:gd name="connsiteY5-506" fmla="*/ 375858 h 1985875"/>
              <a:gd name="connsiteX6-507" fmla="*/ 1901727 w 1946874"/>
              <a:gd name="connsiteY6-508" fmla="*/ 1924167 h 1985875"/>
              <a:gd name="connsiteX7-509" fmla="*/ 992937 w 1946874"/>
              <a:gd name="connsiteY7-510" fmla="*/ 1480991 h 1985875"/>
              <a:gd name="connsiteX8-511" fmla="*/ 1037816 w 1946874"/>
              <a:gd name="connsiteY8-512" fmla="*/ 1161232 h 1985875"/>
              <a:gd name="connsiteX9-513" fmla="*/ 1088304 w 1946874"/>
              <a:gd name="connsiteY9-514" fmla="*/ 757325 h 1985875"/>
              <a:gd name="connsiteX10-515" fmla="*/ 920009 w 1946874"/>
              <a:gd name="connsiteY10-516" fmla="*/ 611470 h 1985875"/>
              <a:gd name="connsiteX11-517" fmla="*/ 729276 w 1946874"/>
              <a:gd name="connsiteY11-518" fmla="*/ 751715 h 1985875"/>
              <a:gd name="connsiteX12-519" fmla="*/ 740495 w 1946874"/>
              <a:gd name="connsiteY12-520" fmla="*/ 1161232 h 1985875"/>
              <a:gd name="connsiteX13-521" fmla="*/ 785374 w 1946874"/>
              <a:gd name="connsiteY13-522" fmla="*/ 1509040 h 1985875"/>
              <a:gd name="connsiteX14-523" fmla="*/ 0 w 1946874"/>
              <a:gd name="connsiteY14-524" fmla="*/ 1985875 h 1985875"/>
              <a:gd name="connsiteX15-525" fmla="*/ 437565 w 1946874"/>
              <a:gd name="connsiteY15-526" fmla="*/ 387077 h 1985875"/>
              <a:gd name="connsiteX16-527" fmla="*/ 650738 w 1946874"/>
              <a:gd name="connsiteY16-528" fmla="*/ 611470 h 1985875"/>
              <a:gd name="connsiteX17-529" fmla="*/ 813423 w 1946874"/>
              <a:gd name="connsiteY17-530" fmla="*/ 499274 h 1985875"/>
              <a:gd name="connsiteX18-531" fmla="*/ 790984 w 1946874"/>
              <a:gd name="connsiteY18-532" fmla="*/ 0 h 1985875"/>
              <a:gd name="connsiteX0-533" fmla="*/ 790984 w 1946874"/>
              <a:gd name="connsiteY0-534" fmla="*/ 0 h 1985875"/>
              <a:gd name="connsiteX1-535" fmla="*/ 790984 w 1946874"/>
              <a:gd name="connsiteY1-536" fmla="*/ 0 h 1985875"/>
              <a:gd name="connsiteX2-537" fmla="*/ 1026596 w 1946874"/>
              <a:gd name="connsiteY2-538" fmla="*/ 5610 h 1985875"/>
              <a:gd name="connsiteX3-539" fmla="*/ 1020986 w 1946874"/>
              <a:gd name="connsiteY3-540" fmla="*/ 493664 h 1985875"/>
              <a:gd name="connsiteX4-541" fmla="*/ 1155622 w 1946874"/>
              <a:gd name="connsiteY4-542" fmla="*/ 572201 h 1985875"/>
              <a:gd name="connsiteX5-543" fmla="*/ 1351965 w 1946874"/>
              <a:gd name="connsiteY5-544" fmla="*/ 375858 h 1985875"/>
              <a:gd name="connsiteX6-545" fmla="*/ 1901727 w 1946874"/>
              <a:gd name="connsiteY6-546" fmla="*/ 1924167 h 1985875"/>
              <a:gd name="connsiteX7-547" fmla="*/ 992937 w 1946874"/>
              <a:gd name="connsiteY7-548" fmla="*/ 1480991 h 1985875"/>
              <a:gd name="connsiteX8-549" fmla="*/ 1037816 w 1946874"/>
              <a:gd name="connsiteY8-550" fmla="*/ 1161232 h 1985875"/>
              <a:gd name="connsiteX9-551" fmla="*/ 1088304 w 1946874"/>
              <a:gd name="connsiteY9-552" fmla="*/ 757325 h 1985875"/>
              <a:gd name="connsiteX10-553" fmla="*/ 920009 w 1946874"/>
              <a:gd name="connsiteY10-554" fmla="*/ 611470 h 1985875"/>
              <a:gd name="connsiteX11-555" fmla="*/ 729276 w 1946874"/>
              <a:gd name="connsiteY11-556" fmla="*/ 751715 h 1985875"/>
              <a:gd name="connsiteX12-557" fmla="*/ 740495 w 1946874"/>
              <a:gd name="connsiteY12-558" fmla="*/ 1161232 h 1985875"/>
              <a:gd name="connsiteX13-559" fmla="*/ 785374 w 1946874"/>
              <a:gd name="connsiteY13-560" fmla="*/ 1509040 h 1985875"/>
              <a:gd name="connsiteX14-561" fmla="*/ 0 w 1946874"/>
              <a:gd name="connsiteY14-562" fmla="*/ 1985875 h 1985875"/>
              <a:gd name="connsiteX15-563" fmla="*/ 437565 w 1946874"/>
              <a:gd name="connsiteY15-564" fmla="*/ 387077 h 1985875"/>
              <a:gd name="connsiteX16-565" fmla="*/ 650738 w 1946874"/>
              <a:gd name="connsiteY16-566" fmla="*/ 611470 h 1985875"/>
              <a:gd name="connsiteX17-567" fmla="*/ 813423 w 1946874"/>
              <a:gd name="connsiteY17-568" fmla="*/ 499274 h 1985875"/>
              <a:gd name="connsiteX18-569" fmla="*/ 790984 w 1946874"/>
              <a:gd name="connsiteY18-570" fmla="*/ 0 h 1985875"/>
              <a:gd name="connsiteX0-571" fmla="*/ 790984 w 1946874"/>
              <a:gd name="connsiteY0-572" fmla="*/ 0 h 1985875"/>
              <a:gd name="connsiteX1-573" fmla="*/ 790984 w 1946874"/>
              <a:gd name="connsiteY1-574" fmla="*/ 0 h 1985875"/>
              <a:gd name="connsiteX2-575" fmla="*/ 1026596 w 1946874"/>
              <a:gd name="connsiteY2-576" fmla="*/ 5610 h 1985875"/>
              <a:gd name="connsiteX3-577" fmla="*/ 1020986 w 1946874"/>
              <a:gd name="connsiteY3-578" fmla="*/ 493664 h 1985875"/>
              <a:gd name="connsiteX4-579" fmla="*/ 1155622 w 1946874"/>
              <a:gd name="connsiteY4-580" fmla="*/ 572201 h 1985875"/>
              <a:gd name="connsiteX5-581" fmla="*/ 1351965 w 1946874"/>
              <a:gd name="connsiteY5-582" fmla="*/ 375858 h 1985875"/>
              <a:gd name="connsiteX6-583" fmla="*/ 1901727 w 1946874"/>
              <a:gd name="connsiteY6-584" fmla="*/ 1924167 h 1985875"/>
              <a:gd name="connsiteX7-585" fmla="*/ 992937 w 1946874"/>
              <a:gd name="connsiteY7-586" fmla="*/ 1480991 h 1985875"/>
              <a:gd name="connsiteX8-587" fmla="*/ 1037816 w 1946874"/>
              <a:gd name="connsiteY8-588" fmla="*/ 1161232 h 1985875"/>
              <a:gd name="connsiteX9-589" fmla="*/ 1088304 w 1946874"/>
              <a:gd name="connsiteY9-590" fmla="*/ 757325 h 1985875"/>
              <a:gd name="connsiteX10-591" fmla="*/ 920009 w 1946874"/>
              <a:gd name="connsiteY10-592" fmla="*/ 611470 h 1985875"/>
              <a:gd name="connsiteX11-593" fmla="*/ 729276 w 1946874"/>
              <a:gd name="connsiteY11-594" fmla="*/ 751715 h 1985875"/>
              <a:gd name="connsiteX12-595" fmla="*/ 740495 w 1946874"/>
              <a:gd name="connsiteY12-596" fmla="*/ 1161232 h 1985875"/>
              <a:gd name="connsiteX13-597" fmla="*/ 785374 w 1946874"/>
              <a:gd name="connsiteY13-598" fmla="*/ 1509040 h 1985875"/>
              <a:gd name="connsiteX14-599" fmla="*/ 0 w 1946874"/>
              <a:gd name="connsiteY14-600" fmla="*/ 1985875 h 1985875"/>
              <a:gd name="connsiteX15-601" fmla="*/ 437565 w 1946874"/>
              <a:gd name="connsiteY15-602" fmla="*/ 387077 h 1985875"/>
              <a:gd name="connsiteX16-603" fmla="*/ 650738 w 1946874"/>
              <a:gd name="connsiteY16-604" fmla="*/ 611470 h 1985875"/>
              <a:gd name="connsiteX17-605" fmla="*/ 813423 w 1946874"/>
              <a:gd name="connsiteY17-606" fmla="*/ 499274 h 1985875"/>
              <a:gd name="connsiteX18-607" fmla="*/ 790984 w 1946874"/>
              <a:gd name="connsiteY18-608" fmla="*/ 0 h 1985875"/>
              <a:gd name="connsiteX0-609" fmla="*/ 790984 w 1946874"/>
              <a:gd name="connsiteY0-610" fmla="*/ 0 h 1985875"/>
              <a:gd name="connsiteX1-611" fmla="*/ 790984 w 1946874"/>
              <a:gd name="connsiteY1-612" fmla="*/ 0 h 1985875"/>
              <a:gd name="connsiteX2-613" fmla="*/ 1026596 w 1946874"/>
              <a:gd name="connsiteY2-614" fmla="*/ 5610 h 1985875"/>
              <a:gd name="connsiteX3-615" fmla="*/ 1020986 w 1946874"/>
              <a:gd name="connsiteY3-616" fmla="*/ 493664 h 1985875"/>
              <a:gd name="connsiteX4-617" fmla="*/ 1155622 w 1946874"/>
              <a:gd name="connsiteY4-618" fmla="*/ 572201 h 1985875"/>
              <a:gd name="connsiteX5-619" fmla="*/ 1351965 w 1946874"/>
              <a:gd name="connsiteY5-620" fmla="*/ 375858 h 1985875"/>
              <a:gd name="connsiteX6-621" fmla="*/ 1901727 w 1946874"/>
              <a:gd name="connsiteY6-622" fmla="*/ 1924167 h 1985875"/>
              <a:gd name="connsiteX7-623" fmla="*/ 992937 w 1946874"/>
              <a:gd name="connsiteY7-624" fmla="*/ 1480991 h 1985875"/>
              <a:gd name="connsiteX8-625" fmla="*/ 1037816 w 1946874"/>
              <a:gd name="connsiteY8-626" fmla="*/ 1161232 h 1985875"/>
              <a:gd name="connsiteX9-627" fmla="*/ 1088304 w 1946874"/>
              <a:gd name="connsiteY9-628" fmla="*/ 757325 h 1985875"/>
              <a:gd name="connsiteX10-629" fmla="*/ 920009 w 1946874"/>
              <a:gd name="connsiteY10-630" fmla="*/ 611470 h 1985875"/>
              <a:gd name="connsiteX11-631" fmla="*/ 729276 w 1946874"/>
              <a:gd name="connsiteY11-632" fmla="*/ 751715 h 1985875"/>
              <a:gd name="connsiteX12-633" fmla="*/ 740495 w 1946874"/>
              <a:gd name="connsiteY12-634" fmla="*/ 1161232 h 1985875"/>
              <a:gd name="connsiteX13-635" fmla="*/ 785374 w 1946874"/>
              <a:gd name="connsiteY13-636" fmla="*/ 1509040 h 1985875"/>
              <a:gd name="connsiteX14-637" fmla="*/ 0 w 1946874"/>
              <a:gd name="connsiteY14-638" fmla="*/ 1985875 h 1985875"/>
              <a:gd name="connsiteX15-639" fmla="*/ 437565 w 1946874"/>
              <a:gd name="connsiteY15-640" fmla="*/ 387077 h 1985875"/>
              <a:gd name="connsiteX16-641" fmla="*/ 650738 w 1946874"/>
              <a:gd name="connsiteY16-642" fmla="*/ 611470 h 1985875"/>
              <a:gd name="connsiteX17-643" fmla="*/ 813423 w 1946874"/>
              <a:gd name="connsiteY17-644" fmla="*/ 499274 h 1985875"/>
              <a:gd name="connsiteX18-645" fmla="*/ 790984 w 1946874"/>
              <a:gd name="connsiteY18-646" fmla="*/ 0 h 1985875"/>
              <a:gd name="connsiteX0-647" fmla="*/ 790984 w 1946874"/>
              <a:gd name="connsiteY0-648" fmla="*/ 0 h 1985875"/>
              <a:gd name="connsiteX1-649" fmla="*/ 790984 w 1946874"/>
              <a:gd name="connsiteY1-650" fmla="*/ 0 h 1985875"/>
              <a:gd name="connsiteX2-651" fmla="*/ 1026596 w 1946874"/>
              <a:gd name="connsiteY2-652" fmla="*/ 5610 h 1985875"/>
              <a:gd name="connsiteX3-653" fmla="*/ 1020986 w 1946874"/>
              <a:gd name="connsiteY3-654" fmla="*/ 493664 h 1985875"/>
              <a:gd name="connsiteX4-655" fmla="*/ 1155622 w 1946874"/>
              <a:gd name="connsiteY4-656" fmla="*/ 572201 h 1985875"/>
              <a:gd name="connsiteX5-657" fmla="*/ 1351965 w 1946874"/>
              <a:gd name="connsiteY5-658" fmla="*/ 375858 h 1985875"/>
              <a:gd name="connsiteX6-659" fmla="*/ 1901727 w 1946874"/>
              <a:gd name="connsiteY6-660" fmla="*/ 1924167 h 1985875"/>
              <a:gd name="connsiteX7-661" fmla="*/ 992937 w 1946874"/>
              <a:gd name="connsiteY7-662" fmla="*/ 1480991 h 1985875"/>
              <a:gd name="connsiteX8-663" fmla="*/ 1037816 w 1946874"/>
              <a:gd name="connsiteY8-664" fmla="*/ 1161232 h 1985875"/>
              <a:gd name="connsiteX9-665" fmla="*/ 1088304 w 1946874"/>
              <a:gd name="connsiteY9-666" fmla="*/ 757325 h 1985875"/>
              <a:gd name="connsiteX10-667" fmla="*/ 920009 w 1946874"/>
              <a:gd name="connsiteY10-668" fmla="*/ 611470 h 1985875"/>
              <a:gd name="connsiteX11-669" fmla="*/ 729276 w 1946874"/>
              <a:gd name="connsiteY11-670" fmla="*/ 751715 h 1985875"/>
              <a:gd name="connsiteX12-671" fmla="*/ 740495 w 1946874"/>
              <a:gd name="connsiteY12-672" fmla="*/ 1161232 h 1985875"/>
              <a:gd name="connsiteX13-673" fmla="*/ 785374 w 1946874"/>
              <a:gd name="connsiteY13-674" fmla="*/ 1509040 h 1985875"/>
              <a:gd name="connsiteX14-675" fmla="*/ 0 w 1946874"/>
              <a:gd name="connsiteY14-676" fmla="*/ 1985875 h 1985875"/>
              <a:gd name="connsiteX15-677" fmla="*/ 437565 w 1946874"/>
              <a:gd name="connsiteY15-678" fmla="*/ 387077 h 1985875"/>
              <a:gd name="connsiteX16-679" fmla="*/ 650738 w 1946874"/>
              <a:gd name="connsiteY16-680" fmla="*/ 611470 h 1985875"/>
              <a:gd name="connsiteX17-681" fmla="*/ 813423 w 1946874"/>
              <a:gd name="connsiteY17-682" fmla="*/ 499274 h 1985875"/>
              <a:gd name="connsiteX18-683" fmla="*/ 790984 w 1946874"/>
              <a:gd name="connsiteY18-684" fmla="*/ 0 h 1985875"/>
              <a:gd name="connsiteX0-685" fmla="*/ 790984 w 1946874"/>
              <a:gd name="connsiteY0-686" fmla="*/ 0 h 1985875"/>
              <a:gd name="connsiteX1-687" fmla="*/ 790984 w 1946874"/>
              <a:gd name="connsiteY1-688" fmla="*/ 0 h 1985875"/>
              <a:gd name="connsiteX2-689" fmla="*/ 1026596 w 1946874"/>
              <a:gd name="connsiteY2-690" fmla="*/ 5610 h 1985875"/>
              <a:gd name="connsiteX3-691" fmla="*/ 1020986 w 1946874"/>
              <a:gd name="connsiteY3-692" fmla="*/ 493664 h 1985875"/>
              <a:gd name="connsiteX4-693" fmla="*/ 1155622 w 1946874"/>
              <a:gd name="connsiteY4-694" fmla="*/ 572201 h 1985875"/>
              <a:gd name="connsiteX5-695" fmla="*/ 1351965 w 1946874"/>
              <a:gd name="connsiteY5-696" fmla="*/ 375858 h 1985875"/>
              <a:gd name="connsiteX6-697" fmla="*/ 1901727 w 1946874"/>
              <a:gd name="connsiteY6-698" fmla="*/ 1924167 h 1985875"/>
              <a:gd name="connsiteX7-699" fmla="*/ 1071474 w 1946874"/>
              <a:gd name="connsiteY7-700" fmla="*/ 1480991 h 1985875"/>
              <a:gd name="connsiteX8-701" fmla="*/ 1037816 w 1946874"/>
              <a:gd name="connsiteY8-702" fmla="*/ 1161232 h 1985875"/>
              <a:gd name="connsiteX9-703" fmla="*/ 1088304 w 1946874"/>
              <a:gd name="connsiteY9-704" fmla="*/ 757325 h 1985875"/>
              <a:gd name="connsiteX10-705" fmla="*/ 920009 w 1946874"/>
              <a:gd name="connsiteY10-706" fmla="*/ 611470 h 1985875"/>
              <a:gd name="connsiteX11-707" fmla="*/ 729276 w 1946874"/>
              <a:gd name="connsiteY11-708" fmla="*/ 751715 h 1985875"/>
              <a:gd name="connsiteX12-709" fmla="*/ 740495 w 1946874"/>
              <a:gd name="connsiteY12-710" fmla="*/ 1161232 h 1985875"/>
              <a:gd name="connsiteX13-711" fmla="*/ 785374 w 1946874"/>
              <a:gd name="connsiteY13-712" fmla="*/ 1509040 h 1985875"/>
              <a:gd name="connsiteX14-713" fmla="*/ 0 w 1946874"/>
              <a:gd name="connsiteY14-714" fmla="*/ 1985875 h 1985875"/>
              <a:gd name="connsiteX15-715" fmla="*/ 437565 w 1946874"/>
              <a:gd name="connsiteY15-716" fmla="*/ 387077 h 1985875"/>
              <a:gd name="connsiteX16-717" fmla="*/ 650738 w 1946874"/>
              <a:gd name="connsiteY16-718" fmla="*/ 611470 h 1985875"/>
              <a:gd name="connsiteX17-719" fmla="*/ 813423 w 1946874"/>
              <a:gd name="connsiteY17-720" fmla="*/ 499274 h 1985875"/>
              <a:gd name="connsiteX18-721" fmla="*/ 790984 w 1946874"/>
              <a:gd name="connsiteY18-722" fmla="*/ 0 h 1985875"/>
              <a:gd name="connsiteX0-723" fmla="*/ 790984 w 1946874"/>
              <a:gd name="connsiteY0-724" fmla="*/ 0 h 1985875"/>
              <a:gd name="connsiteX1-725" fmla="*/ 790984 w 1946874"/>
              <a:gd name="connsiteY1-726" fmla="*/ 0 h 1985875"/>
              <a:gd name="connsiteX2-727" fmla="*/ 1026596 w 1946874"/>
              <a:gd name="connsiteY2-728" fmla="*/ 5610 h 1985875"/>
              <a:gd name="connsiteX3-729" fmla="*/ 1020986 w 1946874"/>
              <a:gd name="connsiteY3-730" fmla="*/ 493664 h 1985875"/>
              <a:gd name="connsiteX4-731" fmla="*/ 1155622 w 1946874"/>
              <a:gd name="connsiteY4-732" fmla="*/ 572201 h 1985875"/>
              <a:gd name="connsiteX5-733" fmla="*/ 1351965 w 1946874"/>
              <a:gd name="connsiteY5-734" fmla="*/ 375858 h 1985875"/>
              <a:gd name="connsiteX6-735" fmla="*/ 1901727 w 1946874"/>
              <a:gd name="connsiteY6-736" fmla="*/ 1924167 h 1985875"/>
              <a:gd name="connsiteX7-737" fmla="*/ 1054644 w 1946874"/>
              <a:gd name="connsiteY7-738" fmla="*/ 1486600 h 1985875"/>
              <a:gd name="connsiteX8-739" fmla="*/ 1037816 w 1946874"/>
              <a:gd name="connsiteY8-740" fmla="*/ 1161232 h 1985875"/>
              <a:gd name="connsiteX9-741" fmla="*/ 1088304 w 1946874"/>
              <a:gd name="connsiteY9-742" fmla="*/ 757325 h 1985875"/>
              <a:gd name="connsiteX10-743" fmla="*/ 920009 w 1946874"/>
              <a:gd name="connsiteY10-744" fmla="*/ 611470 h 1985875"/>
              <a:gd name="connsiteX11-745" fmla="*/ 729276 w 1946874"/>
              <a:gd name="connsiteY11-746" fmla="*/ 751715 h 1985875"/>
              <a:gd name="connsiteX12-747" fmla="*/ 740495 w 1946874"/>
              <a:gd name="connsiteY12-748" fmla="*/ 1161232 h 1985875"/>
              <a:gd name="connsiteX13-749" fmla="*/ 785374 w 1946874"/>
              <a:gd name="connsiteY13-750" fmla="*/ 1509040 h 1985875"/>
              <a:gd name="connsiteX14-751" fmla="*/ 0 w 1946874"/>
              <a:gd name="connsiteY14-752" fmla="*/ 1985875 h 1985875"/>
              <a:gd name="connsiteX15-753" fmla="*/ 437565 w 1946874"/>
              <a:gd name="connsiteY15-754" fmla="*/ 387077 h 1985875"/>
              <a:gd name="connsiteX16-755" fmla="*/ 650738 w 1946874"/>
              <a:gd name="connsiteY16-756" fmla="*/ 611470 h 1985875"/>
              <a:gd name="connsiteX17-757" fmla="*/ 813423 w 1946874"/>
              <a:gd name="connsiteY17-758" fmla="*/ 499274 h 1985875"/>
              <a:gd name="connsiteX18-759" fmla="*/ 790984 w 1946874"/>
              <a:gd name="connsiteY18-760" fmla="*/ 0 h 1985875"/>
              <a:gd name="connsiteX0-761" fmla="*/ 790984 w 1946874"/>
              <a:gd name="connsiteY0-762" fmla="*/ 0 h 1985875"/>
              <a:gd name="connsiteX1-763" fmla="*/ 790984 w 1946874"/>
              <a:gd name="connsiteY1-764" fmla="*/ 0 h 1985875"/>
              <a:gd name="connsiteX2-765" fmla="*/ 1026596 w 1946874"/>
              <a:gd name="connsiteY2-766" fmla="*/ 5610 h 1985875"/>
              <a:gd name="connsiteX3-767" fmla="*/ 1020986 w 1946874"/>
              <a:gd name="connsiteY3-768" fmla="*/ 493664 h 1985875"/>
              <a:gd name="connsiteX4-769" fmla="*/ 1155622 w 1946874"/>
              <a:gd name="connsiteY4-770" fmla="*/ 572201 h 1985875"/>
              <a:gd name="connsiteX5-771" fmla="*/ 1351965 w 1946874"/>
              <a:gd name="connsiteY5-772" fmla="*/ 375858 h 1985875"/>
              <a:gd name="connsiteX6-773" fmla="*/ 1901727 w 1946874"/>
              <a:gd name="connsiteY6-774" fmla="*/ 1924167 h 1985875"/>
              <a:gd name="connsiteX7-775" fmla="*/ 1054644 w 1946874"/>
              <a:gd name="connsiteY7-776" fmla="*/ 1486600 h 1985875"/>
              <a:gd name="connsiteX8-777" fmla="*/ 1037816 w 1946874"/>
              <a:gd name="connsiteY8-778" fmla="*/ 1161232 h 1985875"/>
              <a:gd name="connsiteX9-779" fmla="*/ 1088304 w 1946874"/>
              <a:gd name="connsiteY9-780" fmla="*/ 757325 h 1985875"/>
              <a:gd name="connsiteX10-781" fmla="*/ 920009 w 1946874"/>
              <a:gd name="connsiteY10-782" fmla="*/ 611470 h 1985875"/>
              <a:gd name="connsiteX11-783" fmla="*/ 729276 w 1946874"/>
              <a:gd name="connsiteY11-784" fmla="*/ 751715 h 1985875"/>
              <a:gd name="connsiteX12-785" fmla="*/ 740495 w 1946874"/>
              <a:gd name="connsiteY12-786" fmla="*/ 1161232 h 1985875"/>
              <a:gd name="connsiteX13-787" fmla="*/ 785374 w 1946874"/>
              <a:gd name="connsiteY13-788" fmla="*/ 1509040 h 1985875"/>
              <a:gd name="connsiteX14-789" fmla="*/ 0 w 1946874"/>
              <a:gd name="connsiteY14-790" fmla="*/ 1985875 h 1985875"/>
              <a:gd name="connsiteX15-791" fmla="*/ 437565 w 1946874"/>
              <a:gd name="connsiteY15-792" fmla="*/ 387077 h 1985875"/>
              <a:gd name="connsiteX16-793" fmla="*/ 650738 w 1946874"/>
              <a:gd name="connsiteY16-794" fmla="*/ 611470 h 1985875"/>
              <a:gd name="connsiteX17-795" fmla="*/ 813423 w 1946874"/>
              <a:gd name="connsiteY17-796" fmla="*/ 499274 h 1985875"/>
              <a:gd name="connsiteX18-797" fmla="*/ 790984 w 1946874"/>
              <a:gd name="connsiteY18-798" fmla="*/ 0 h 1985875"/>
              <a:gd name="connsiteX0-799" fmla="*/ 790984 w 1946874"/>
              <a:gd name="connsiteY0-800" fmla="*/ 0 h 1985875"/>
              <a:gd name="connsiteX1-801" fmla="*/ 790984 w 1946874"/>
              <a:gd name="connsiteY1-802" fmla="*/ 0 h 1985875"/>
              <a:gd name="connsiteX2-803" fmla="*/ 1026596 w 1946874"/>
              <a:gd name="connsiteY2-804" fmla="*/ 5610 h 1985875"/>
              <a:gd name="connsiteX3-805" fmla="*/ 1020986 w 1946874"/>
              <a:gd name="connsiteY3-806" fmla="*/ 493664 h 1985875"/>
              <a:gd name="connsiteX4-807" fmla="*/ 1155622 w 1946874"/>
              <a:gd name="connsiteY4-808" fmla="*/ 572201 h 1985875"/>
              <a:gd name="connsiteX5-809" fmla="*/ 1351965 w 1946874"/>
              <a:gd name="connsiteY5-810" fmla="*/ 375858 h 1985875"/>
              <a:gd name="connsiteX6-811" fmla="*/ 1901727 w 1946874"/>
              <a:gd name="connsiteY6-812" fmla="*/ 1924167 h 1985875"/>
              <a:gd name="connsiteX7-813" fmla="*/ 1054644 w 1946874"/>
              <a:gd name="connsiteY7-814" fmla="*/ 1486600 h 1985875"/>
              <a:gd name="connsiteX8-815" fmla="*/ 1037816 w 1946874"/>
              <a:gd name="connsiteY8-816" fmla="*/ 1161232 h 1985875"/>
              <a:gd name="connsiteX9-817" fmla="*/ 1088304 w 1946874"/>
              <a:gd name="connsiteY9-818" fmla="*/ 757325 h 1985875"/>
              <a:gd name="connsiteX10-819" fmla="*/ 920009 w 1946874"/>
              <a:gd name="connsiteY10-820" fmla="*/ 611470 h 1985875"/>
              <a:gd name="connsiteX11-821" fmla="*/ 729276 w 1946874"/>
              <a:gd name="connsiteY11-822" fmla="*/ 751715 h 1985875"/>
              <a:gd name="connsiteX12-823" fmla="*/ 740495 w 1946874"/>
              <a:gd name="connsiteY12-824" fmla="*/ 1161232 h 1985875"/>
              <a:gd name="connsiteX13-825" fmla="*/ 785374 w 1946874"/>
              <a:gd name="connsiteY13-826" fmla="*/ 1509040 h 1985875"/>
              <a:gd name="connsiteX14-827" fmla="*/ 0 w 1946874"/>
              <a:gd name="connsiteY14-828" fmla="*/ 1985875 h 1985875"/>
              <a:gd name="connsiteX15-829" fmla="*/ 437565 w 1946874"/>
              <a:gd name="connsiteY15-830" fmla="*/ 387077 h 1985875"/>
              <a:gd name="connsiteX16-831" fmla="*/ 650738 w 1946874"/>
              <a:gd name="connsiteY16-832" fmla="*/ 611470 h 1985875"/>
              <a:gd name="connsiteX17-833" fmla="*/ 813423 w 1946874"/>
              <a:gd name="connsiteY17-834" fmla="*/ 499274 h 1985875"/>
              <a:gd name="connsiteX18-835" fmla="*/ 790984 w 1946874"/>
              <a:gd name="connsiteY18-836" fmla="*/ 0 h 1985875"/>
              <a:gd name="connsiteX0-837" fmla="*/ 790984 w 1946874"/>
              <a:gd name="connsiteY0-838" fmla="*/ 0 h 1985875"/>
              <a:gd name="connsiteX1-839" fmla="*/ 790984 w 1946874"/>
              <a:gd name="connsiteY1-840" fmla="*/ 0 h 1985875"/>
              <a:gd name="connsiteX2-841" fmla="*/ 1026596 w 1946874"/>
              <a:gd name="connsiteY2-842" fmla="*/ 5610 h 1985875"/>
              <a:gd name="connsiteX3-843" fmla="*/ 1020986 w 1946874"/>
              <a:gd name="connsiteY3-844" fmla="*/ 493664 h 1985875"/>
              <a:gd name="connsiteX4-845" fmla="*/ 1155622 w 1946874"/>
              <a:gd name="connsiteY4-846" fmla="*/ 572201 h 1985875"/>
              <a:gd name="connsiteX5-847" fmla="*/ 1351965 w 1946874"/>
              <a:gd name="connsiteY5-848" fmla="*/ 375858 h 1985875"/>
              <a:gd name="connsiteX6-849" fmla="*/ 1901727 w 1946874"/>
              <a:gd name="connsiteY6-850" fmla="*/ 1924167 h 1985875"/>
              <a:gd name="connsiteX7-851" fmla="*/ 1054644 w 1946874"/>
              <a:gd name="connsiteY7-852" fmla="*/ 1486600 h 1985875"/>
              <a:gd name="connsiteX8-853" fmla="*/ 1037816 w 1946874"/>
              <a:gd name="connsiteY8-854" fmla="*/ 1161232 h 1985875"/>
              <a:gd name="connsiteX9-855" fmla="*/ 1088304 w 1946874"/>
              <a:gd name="connsiteY9-856" fmla="*/ 757325 h 1985875"/>
              <a:gd name="connsiteX10-857" fmla="*/ 920009 w 1946874"/>
              <a:gd name="connsiteY10-858" fmla="*/ 611470 h 1985875"/>
              <a:gd name="connsiteX11-859" fmla="*/ 729276 w 1946874"/>
              <a:gd name="connsiteY11-860" fmla="*/ 751715 h 1985875"/>
              <a:gd name="connsiteX12-861" fmla="*/ 740495 w 1946874"/>
              <a:gd name="connsiteY12-862" fmla="*/ 1161232 h 1985875"/>
              <a:gd name="connsiteX13-863" fmla="*/ 785374 w 1946874"/>
              <a:gd name="connsiteY13-864" fmla="*/ 1509040 h 1985875"/>
              <a:gd name="connsiteX14-865" fmla="*/ 0 w 1946874"/>
              <a:gd name="connsiteY14-866" fmla="*/ 1985875 h 1985875"/>
              <a:gd name="connsiteX15-867" fmla="*/ 437565 w 1946874"/>
              <a:gd name="connsiteY15-868" fmla="*/ 387077 h 1985875"/>
              <a:gd name="connsiteX16-869" fmla="*/ 650738 w 1946874"/>
              <a:gd name="connsiteY16-870" fmla="*/ 611470 h 1985875"/>
              <a:gd name="connsiteX17-871" fmla="*/ 813423 w 1946874"/>
              <a:gd name="connsiteY17-872" fmla="*/ 499274 h 1985875"/>
              <a:gd name="connsiteX18-873" fmla="*/ 790984 w 1946874"/>
              <a:gd name="connsiteY18-874" fmla="*/ 0 h 1985875"/>
              <a:gd name="connsiteX0-875" fmla="*/ 790984 w 1946874"/>
              <a:gd name="connsiteY0-876" fmla="*/ 0 h 1985875"/>
              <a:gd name="connsiteX1-877" fmla="*/ 790984 w 1946874"/>
              <a:gd name="connsiteY1-878" fmla="*/ 0 h 1985875"/>
              <a:gd name="connsiteX2-879" fmla="*/ 1026596 w 1946874"/>
              <a:gd name="connsiteY2-880" fmla="*/ 5610 h 1985875"/>
              <a:gd name="connsiteX3-881" fmla="*/ 1020986 w 1946874"/>
              <a:gd name="connsiteY3-882" fmla="*/ 493664 h 1985875"/>
              <a:gd name="connsiteX4-883" fmla="*/ 1155622 w 1946874"/>
              <a:gd name="connsiteY4-884" fmla="*/ 572201 h 1985875"/>
              <a:gd name="connsiteX5-885" fmla="*/ 1351965 w 1946874"/>
              <a:gd name="connsiteY5-886" fmla="*/ 375858 h 1985875"/>
              <a:gd name="connsiteX6-887" fmla="*/ 1901727 w 1946874"/>
              <a:gd name="connsiteY6-888" fmla="*/ 1924167 h 1985875"/>
              <a:gd name="connsiteX7-889" fmla="*/ 1054644 w 1946874"/>
              <a:gd name="connsiteY7-890" fmla="*/ 1486600 h 1985875"/>
              <a:gd name="connsiteX8-891" fmla="*/ 1037816 w 1946874"/>
              <a:gd name="connsiteY8-892" fmla="*/ 1161232 h 1985875"/>
              <a:gd name="connsiteX9-893" fmla="*/ 1088304 w 1946874"/>
              <a:gd name="connsiteY9-894" fmla="*/ 757325 h 1985875"/>
              <a:gd name="connsiteX10-895" fmla="*/ 920009 w 1946874"/>
              <a:gd name="connsiteY10-896" fmla="*/ 611470 h 1985875"/>
              <a:gd name="connsiteX11-897" fmla="*/ 729276 w 1946874"/>
              <a:gd name="connsiteY11-898" fmla="*/ 751715 h 1985875"/>
              <a:gd name="connsiteX12-899" fmla="*/ 740495 w 1946874"/>
              <a:gd name="connsiteY12-900" fmla="*/ 1161232 h 1985875"/>
              <a:gd name="connsiteX13-901" fmla="*/ 785374 w 1946874"/>
              <a:gd name="connsiteY13-902" fmla="*/ 1509040 h 1985875"/>
              <a:gd name="connsiteX14-903" fmla="*/ 0 w 1946874"/>
              <a:gd name="connsiteY14-904" fmla="*/ 1985875 h 1985875"/>
              <a:gd name="connsiteX15-905" fmla="*/ 437565 w 1946874"/>
              <a:gd name="connsiteY15-906" fmla="*/ 387077 h 1985875"/>
              <a:gd name="connsiteX16-907" fmla="*/ 650738 w 1946874"/>
              <a:gd name="connsiteY16-908" fmla="*/ 611470 h 1985875"/>
              <a:gd name="connsiteX17-909" fmla="*/ 813423 w 1946874"/>
              <a:gd name="connsiteY17-910" fmla="*/ 499274 h 1985875"/>
              <a:gd name="connsiteX18-911" fmla="*/ 790984 w 1946874"/>
              <a:gd name="connsiteY18-912" fmla="*/ 0 h 1985875"/>
              <a:gd name="connsiteX0-913" fmla="*/ 790984 w 1946874"/>
              <a:gd name="connsiteY0-914" fmla="*/ 0 h 1985875"/>
              <a:gd name="connsiteX1-915" fmla="*/ 790984 w 1946874"/>
              <a:gd name="connsiteY1-916" fmla="*/ 0 h 1985875"/>
              <a:gd name="connsiteX2-917" fmla="*/ 1026596 w 1946874"/>
              <a:gd name="connsiteY2-918" fmla="*/ 5610 h 1985875"/>
              <a:gd name="connsiteX3-919" fmla="*/ 1020986 w 1946874"/>
              <a:gd name="connsiteY3-920" fmla="*/ 493664 h 1985875"/>
              <a:gd name="connsiteX4-921" fmla="*/ 1155622 w 1946874"/>
              <a:gd name="connsiteY4-922" fmla="*/ 572201 h 1985875"/>
              <a:gd name="connsiteX5-923" fmla="*/ 1351965 w 1946874"/>
              <a:gd name="connsiteY5-924" fmla="*/ 375858 h 1985875"/>
              <a:gd name="connsiteX6-925" fmla="*/ 1901727 w 1946874"/>
              <a:gd name="connsiteY6-926" fmla="*/ 1924167 h 1985875"/>
              <a:gd name="connsiteX7-927" fmla="*/ 1054644 w 1946874"/>
              <a:gd name="connsiteY7-928" fmla="*/ 1486600 h 1985875"/>
              <a:gd name="connsiteX8-929" fmla="*/ 1037816 w 1946874"/>
              <a:gd name="connsiteY8-930" fmla="*/ 1144403 h 1985875"/>
              <a:gd name="connsiteX9-931" fmla="*/ 1088304 w 1946874"/>
              <a:gd name="connsiteY9-932" fmla="*/ 757325 h 1985875"/>
              <a:gd name="connsiteX10-933" fmla="*/ 920009 w 1946874"/>
              <a:gd name="connsiteY10-934" fmla="*/ 611470 h 1985875"/>
              <a:gd name="connsiteX11-935" fmla="*/ 729276 w 1946874"/>
              <a:gd name="connsiteY11-936" fmla="*/ 751715 h 1985875"/>
              <a:gd name="connsiteX12-937" fmla="*/ 740495 w 1946874"/>
              <a:gd name="connsiteY12-938" fmla="*/ 1161232 h 1985875"/>
              <a:gd name="connsiteX13-939" fmla="*/ 785374 w 1946874"/>
              <a:gd name="connsiteY13-940" fmla="*/ 1509040 h 1985875"/>
              <a:gd name="connsiteX14-941" fmla="*/ 0 w 1946874"/>
              <a:gd name="connsiteY14-942" fmla="*/ 1985875 h 1985875"/>
              <a:gd name="connsiteX15-943" fmla="*/ 437565 w 1946874"/>
              <a:gd name="connsiteY15-944" fmla="*/ 387077 h 1985875"/>
              <a:gd name="connsiteX16-945" fmla="*/ 650738 w 1946874"/>
              <a:gd name="connsiteY16-946" fmla="*/ 611470 h 1985875"/>
              <a:gd name="connsiteX17-947" fmla="*/ 813423 w 1946874"/>
              <a:gd name="connsiteY17-948" fmla="*/ 499274 h 1985875"/>
              <a:gd name="connsiteX18-949" fmla="*/ 790984 w 1946874"/>
              <a:gd name="connsiteY18-950" fmla="*/ 0 h 1985875"/>
              <a:gd name="connsiteX0-951" fmla="*/ 790984 w 1946874"/>
              <a:gd name="connsiteY0-952" fmla="*/ 0 h 1985875"/>
              <a:gd name="connsiteX1-953" fmla="*/ 790984 w 1946874"/>
              <a:gd name="connsiteY1-954" fmla="*/ 0 h 1985875"/>
              <a:gd name="connsiteX2-955" fmla="*/ 1026596 w 1946874"/>
              <a:gd name="connsiteY2-956" fmla="*/ 5610 h 1985875"/>
              <a:gd name="connsiteX3-957" fmla="*/ 1020986 w 1946874"/>
              <a:gd name="connsiteY3-958" fmla="*/ 493664 h 1985875"/>
              <a:gd name="connsiteX4-959" fmla="*/ 1155622 w 1946874"/>
              <a:gd name="connsiteY4-960" fmla="*/ 572201 h 1985875"/>
              <a:gd name="connsiteX5-961" fmla="*/ 1351965 w 1946874"/>
              <a:gd name="connsiteY5-962" fmla="*/ 375858 h 1985875"/>
              <a:gd name="connsiteX6-963" fmla="*/ 1901727 w 1946874"/>
              <a:gd name="connsiteY6-964" fmla="*/ 1924167 h 1985875"/>
              <a:gd name="connsiteX7-965" fmla="*/ 1054644 w 1946874"/>
              <a:gd name="connsiteY7-966" fmla="*/ 1486600 h 1985875"/>
              <a:gd name="connsiteX8-967" fmla="*/ 1037816 w 1946874"/>
              <a:gd name="connsiteY8-968" fmla="*/ 1144403 h 1985875"/>
              <a:gd name="connsiteX9-969" fmla="*/ 1088304 w 1946874"/>
              <a:gd name="connsiteY9-970" fmla="*/ 757325 h 1985875"/>
              <a:gd name="connsiteX10-971" fmla="*/ 920009 w 1946874"/>
              <a:gd name="connsiteY10-972" fmla="*/ 611470 h 1985875"/>
              <a:gd name="connsiteX11-973" fmla="*/ 729276 w 1946874"/>
              <a:gd name="connsiteY11-974" fmla="*/ 751715 h 1985875"/>
              <a:gd name="connsiteX12-975" fmla="*/ 740495 w 1946874"/>
              <a:gd name="connsiteY12-976" fmla="*/ 1161232 h 1985875"/>
              <a:gd name="connsiteX13-977" fmla="*/ 785374 w 1946874"/>
              <a:gd name="connsiteY13-978" fmla="*/ 1509040 h 1985875"/>
              <a:gd name="connsiteX14-979" fmla="*/ 0 w 1946874"/>
              <a:gd name="connsiteY14-980" fmla="*/ 1985875 h 1985875"/>
              <a:gd name="connsiteX15-981" fmla="*/ 437565 w 1946874"/>
              <a:gd name="connsiteY15-982" fmla="*/ 387077 h 1985875"/>
              <a:gd name="connsiteX16-983" fmla="*/ 650738 w 1946874"/>
              <a:gd name="connsiteY16-984" fmla="*/ 611470 h 1985875"/>
              <a:gd name="connsiteX17-985" fmla="*/ 813423 w 1946874"/>
              <a:gd name="connsiteY17-986" fmla="*/ 499274 h 1985875"/>
              <a:gd name="connsiteX18-987" fmla="*/ 790984 w 1946874"/>
              <a:gd name="connsiteY18-988" fmla="*/ 0 h 1985875"/>
              <a:gd name="connsiteX0-989" fmla="*/ 790984 w 1946874"/>
              <a:gd name="connsiteY0-990" fmla="*/ 0 h 1985875"/>
              <a:gd name="connsiteX1-991" fmla="*/ 790984 w 1946874"/>
              <a:gd name="connsiteY1-992" fmla="*/ 0 h 1985875"/>
              <a:gd name="connsiteX2-993" fmla="*/ 1026596 w 1946874"/>
              <a:gd name="connsiteY2-994" fmla="*/ 5610 h 1985875"/>
              <a:gd name="connsiteX3-995" fmla="*/ 1020986 w 1946874"/>
              <a:gd name="connsiteY3-996" fmla="*/ 493664 h 1985875"/>
              <a:gd name="connsiteX4-997" fmla="*/ 1155622 w 1946874"/>
              <a:gd name="connsiteY4-998" fmla="*/ 572201 h 1985875"/>
              <a:gd name="connsiteX5-999" fmla="*/ 1351965 w 1946874"/>
              <a:gd name="connsiteY5-1000" fmla="*/ 375858 h 1985875"/>
              <a:gd name="connsiteX6-1001" fmla="*/ 1901727 w 1946874"/>
              <a:gd name="connsiteY6-1002" fmla="*/ 1924167 h 1985875"/>
              <a:gd name="connsiteX7-1003" fmla="*/ 1054644 w 1946874"/>
              <a:gd name="connsiteY7-1004" fmla="*/ 1486600 h 1985875"/>
              <a:gd name="connsiteX8-1005" fmla="*/ 1037816 w 1946874"/>
              <a:gd name="connsiteY8-1006" fmla="*/ 1144403 h 1985875"/>
              <a:gd name="connsiteX9-1007" fmla="*/ 1088304 w 1946874"/>
              <a:gd name="connsiteY9-1008" fmla="*/ 757325 h 1985875"/>
              <a:gd name="connsiteX10-1009" fmla="*/ 920009 w 1946874"/>
              <a:gd name="connsiteY10-1010" fmla="*/ 611470 h 1985875"/>
              <a:gd name="connsiteX11-1011" fmla="*/ 729276 w 1946874"/>
              <a:gd name="connsiteY11-1012" fmla="*/ 751715 h 1985875"/>
              <a:gd name="connsiteX12-1013" fmla="*/ 740495 w 1946874"/>
              <a:gd name="connsiteY12-1014" fmla="*/ 1161232 h 1985875"/>
              <a:gd name="connsiteX13-1015" fmla="*/ 785374 w 1946874"/>
              <a:gd name="connsiteY13-1016" fmla="*/ 1509040 h 1985875"/>
              <a:gd name="connsiteX14-1017" fmla="*/ 0 w 1946874"/>
              <a:gd name="connsiteY14-1018" fmla="*/ 1985875 h 1985875"/>
              <a:gd name="connsiteX15-1019" fmla="*/ 437565 w 1946874"/>
              <a:gd name="connsiteY15-1020" fmla="*/ 387077 h 1985875"/>
              <a:gd name="connsiteX16-1021" fmla="*/ 650738 w 1946874"/>
              <a:gd name="connsiteY16-1022" fmla="*/ 611470 h 1985875"/>
              <a:gd name="connsiteX17-1023" fmla="*/ 813423 w 1946874"/>
              <a:gd name="connsiteY17-1024" fmla="*/ 499274 h 1985875"/>
              <a:gd name="connsiteX18-1025" fmla="*/ 790984 w 1946874"/>
              <a:gd name="connsiteY18-1026" fmla="*/ 0 h 1985875"/>
              <a:gd name="connsiteX0-1027" fmla="*/ 790984 w 1946874"/>
              <a:gd name="connsiteY0-1028" fmla="*/ 0 h 1985875"/>
              <a:gd name="connsiteX1-1029" fmla="*/ 790984 w 1946874"/>
              <a:gd name="connsiteY1-1030" fmla="*/ 0 h 1985875"/>
              <a:gd name="connsiteX2-1031" fmla="*/ 1026596 w 1946874"/>
              <a:gd name="connsiteY2-1032" fmla="*/ 5610 h 1985875"/>
              <a:gd name="connsiteX3-1033" fmla="*/ 1020986 w 1946874"/>
              <a:gd name="connsiteY3-1034" fmla="*/ 493664 h 1985875"/>
              <a:gd name="connsiteX4-1035" fmla="*/ 1155622 w 1946874"/>
              <a:gd name="connsiteY4-1036" fmla="*/ 572201 h 1985875"/>
              <a:gd name="connsiteX5-1037" fmla="*/ 1351965 w 1946874"/>
              <a:gd name="connsiteY5-1038" fmla="*/ 375858 h 1985875"/>
              <a:gd name="connsiteX6-1039" fmla="*/ 1901727 w 1946874"/>
              <a:gd name="connsiteY6-1040" fmla="*/ 1924167 h 1985875"/>
              <a:gd name="connsiteX7-1041" fmla="*/ 1054644 w 1946874"/>
              <a:gd name="connsiteY7-1042" fmla="*/ 1486600 h 1985875"/>
              <a:gd name="connsiteX8-1043" fmla="*/ 1037816 w 1946874"/>
              <a:gd name="connsiteY8-1044" fmla="*/ 1144403 h 1985875"/>
              <a:gd name="connsiteX9-1045" fmla="*/ 1088304 w 1946874"/>
              <a:gd name="connsiteY9-1046" fmla="*/ 757325 h 1985875"/>
              <a:gd name="connsiteX10-1047" fmla="*/ 920009 w 1946874"/>
              <a:gd name="connsiteY10-1048" fmla="*/ 611470 h 1985875"/>
              <a:gd name="connsiteX11-1049" fmla="*/ 729276 w 1946874"/>
              <a:gd name="connsiteY11-1050" fmla="*/ 751715 h 1985875"/>
              <a:gd name="connsiteX12-1051" fmla="*/ 740495 w 1946874"/>
              <a:gd name="connsiteY12-1052" fmla="*/ 1161232 h 1985875"/>
              <a:gd name="connsiteX13-1053" fmla="*/ 785374 w 1946874"/>
              <a:gd name="connsiteY13-1054" fmla="*/ 1509040 h 1985875"/>
              <a:gd name="connsiteX14-1055" fmla="*/ 0 w 1946874"/>
              <a:gd name="connsiteY14-1056" fmla="*/ 1985875 h 1985875"/>
              <a:gd name="connsiteX15-1057" fmla="*/ 420736 w 1946874"/>
              <a:gd name="connsiteY15-1058" fmla="*/ 375858 h 1985875"/>
              <a:gd name="connsiteX16-1059" fmla="*/ 650738 w 1946874"/>
              <a:gd name="connsiteY16-1060" fmla="*/ 611470 h 1985875"/>
              <a:gd name="connsiteX17-1061" fmla="*/ 813423 w 1946874"/>
              <a:gd name="connsiteY17-1062" fmla="*/ 499274 h 1985875"/>
              <a:gd name="connsiteX18-1063" fmla="*/ 790984 w 1946874"/>
              <a:gd name="connsiteY18-1064" fmla="*/ 0 h 1985875"/>
              <a:gd name="connsiteX0-1065" fmla="*/ 790984 w 1946874"/>
              <a:gd name="connsiteY0-1066" fmla="*/ 0 h 1985875"/>
              <a:gd name="connsiteX1-1067" fmla="*/ 790984 w 1946874"/>
              <a:gd name="connsiteY1-1068" fmla="*/ 0 h 1985875"/>
              <a:gd name="connsiteX2-1069" fmla="*/ 1026596 w 1946874"/>
              <a:gd name="connsiteY2-1070" fmla="*/ 5610 h 1985875"/>
              <a:gd name="connsiteX3-1071" fmla="*/ 1020986 w 1946874"/>
              <a:gd name="connsiteY3-1072" fmla="*/ 493664 h 1985875"/>
              <a:gd name="connsiteX4-1073" fmla="*/ 1155622 w 1946874"/>
              <a:gd name="connsiteY4-1074" fmla="*/ 572201 h 1985875"/>
              <a:gd name="connsiteX5-1075" fmla="*/ 1351965 w 1946874"/>
              <a:gd name="connsiteY5-1076" fmla="*/ 375858 h 1985875"/>
              <a:gd name="connsiteX6-1077" fmla="*/ 1901727 w 1946874"/>
              <a:gd name="connsiteY6-1078" fmla="*/ 1924167 h 1985875"/>
              <a:gd name="connsiteX7-1079" fmla="*/ 1054644 w 1946874"/>
              <a:gd name="connsiteY7-1080" fmla="*/ 1486600 h 1985875"/>
              <a:gd name="connsiteX8-1081" fmla="*/ 1037816 w 1946874"/>
              <a:gd name="connsiteY8-1082" fmla="*/ 1144403 h 1985875"/>
              <a:gd name="connsiteX9-1083" fmla="*/ 1088304 w 1946874"/>
              <a:gd name="connsiteY9-1084" fmla="*/ 757325 h 1985875"/>
              <a:gd name="connsiteX10-1085" fmla="*/ 920009 w 1946874"/>
              <a:gd name="connsiteY10-1086" fmla="*/ 611470 h 1985875"/>
              <a:gd name="connsiteX11-1087" fmla="*/ 729276 w 1946874"/>
              <a:gd name="connsiteY11-1088" fmla="*/ 751715 h 1985875"/>
              <a:gd name="connsiteX12-1089" fmla="*/ 740495 w 1946874"/>
              <a:gd name="connsiteY12-1090" fmla="*/ 1161232 h 1985875"/>
              <a:gd name="connsiteX13-1091" fmla="*/ 785374 w 1946874"/>
              <a:gd name="connsiteY13-1092" fmla="*/ 1509040 h 1985875"/>
              <a:gd name="connsiteX14-1093" fmla="*/ 0 w 1946874"/>
              <a:gd name="connsiteY14-1094" fmla="*/ 1985875 h 1985875"/>
              <a:gd name="connsiteX15-1095" fmla="*/ 420736 w 1946874"/>
              <a:gd name="connsiteY15-1096" fmla="*/ 375858 h 1985875"/>
              <a:gd name="connsiteX16-1097" fmla="*/ 650738 w 1946874"/>
              <a:gd name="connsiteY16-1098" fmla="*/ 611470 h 1985875"/>
              <a:gd name="connsiteX17-1099" fmla="*/ 813423 w 1946874"/>
              <a:gd name="connsiteY17-1100" fmla="*/ 499274 h 1985875"/>
              <a:gd name="connsiteX18-1101" fmla="*/ 790984 w 1946874"/>
              <a:gd name="connsiteY18-1102" fmla="*/ 0 h 1985875"/>
              <a:gd name="connsiteX0-1103" fmla="*/ 858302 w 2014192"/>
              <a:gd name="connsiteY0-1104" fmla="*/ 0 h 1958316"/>
              <a:gd name="connsiteX1-1105" fmla="*/ 858302 w 2014192"/>
              <a:gd name="connsiteY1-1106" fmla="*/ 0 h 1958316"/>
              <a:gd name="connsiteX2-1107" fmla="*/ 1093914 w 2014192"/>
              <a:gd name="connsiteY2-1108" fmla="*/ 5610 h 1958316"/>
              <a:gd name="connsiteX3-1109" fmla="*/ 1088304 w 2014192"/>
              <a:gd name="connsiteY3-1110" fmla="*/ 493664 h 1958316"/>
              <a:gd name="connsiteX4-1111" fmla="*/ 1222940 w 2014192"/>
              <a:gd name="connsiteY4-1112" fmla="*/ 572201 h 1958316"/>
              <a:gd name="connsiteX5-1113" fmla="*/ 1419283 w 2014192"/>
              <a:gd name="connsiteY5-1114" fmla="*/ 375858 h 1958316"/>
              <a:gd name="connsiteX6-1115" fmla="*/ 1969045 w 2014192"/>
              <a:gd name="connsiteY6-1116" fmla="*/ 1924167 h 1958316"/>
              <a:gd name="connsiteX7-1117" fmla="*/ 1121962 w 2014192"/>
              <a:gd name="connsiteY7-1118" fmla="*/ 1486600 h 1958316"/>
              <a:gd name="connsiteX8-1119" fmla="*/ 1105134 w 2014192"/>
              <a:gd name="connsiteY8-1120" fmla="*/ 1144403 h 1958316"/>
              <a:gd name="connsiteX9-1121" fmla="*/ 1155622 w 2014192"/>
              <a:gd name="connsiteY9-1122" fmla="*/ 757325 h 1958316"/>
              <a:gd name="connsiteX10-1123" fmla="*/ 987327 w 2014192"/>
              <a:gd name="connsiteY10-1124" fmla="*/ 611470 h 1958316"/>
              <a:gd name="connsiteX11-1125" fmla="*/ 796594 w 2014192"/>
              <a:gd name="connsiteY11-1126" fmla="*/ 751715 h 1958316"/>
              <a:gd name="connsiteX12-1127" fmla="*/ 807813 w 2014192"/>
              <a:gd name="connsiteY12-1128" fmla="*/ 1161232 h 1958316"/>
              <a:gd name="connsiteX13-1129" fmla="*/ 852692 w 2014192"/>
              <a:gd name="connsiteY13-1130" fmla="*/ 1509040 h 1958316"/>
              <a:gd name="connsiteX14-1131" fmla="*/ 0 w 2014192"/>
              <a:gd name="connsiteY14-1132" fmla="*/ 1952216 h 1958316"/>
              <a:gd name="connsiteX15-1133" fmla="*/ 488054 w 2014192"/>
              <a:gd name="connsiteY15-1134" fmla="*/ 375858 h 1958316"/>
              <a:gd name="connsiteX16-1135" fmla="*/ 718056 w 2014192"/>
              <a:gd name="connsiteY16-1136" fmla="*/ 611470 h 1958316"/>
              <a:gd name="connsiteX17-1137" fmla="*/ 880741 w 2014192"/>
              <a:gd name="connsiteY17-1138" fmla="*/ 499274 h 1958316"/>
              <a:gd name="connsiteX18-1139" fmla="*/ 858302 w 2014192"/>
              <a:gd name="connsiteY18-1140" fmla="*/ 0 h 1958316"/>
              <a:gd name="connsiteX0-1141" fmla="*/ 947503 w 2103393"/>
              <a:gd name="connsiteY0-1142" fmla="*/ 0 h 1958316"/>
              <a:gd name="connsiteX1-1143" fmla="*/ 947503 w 2103393"/>
              <a:gd name="connsiteY1-1144" fmla="*/ 0 h 1958316"/>
              <a:gd name="connsiteX2-1145" fmla="*/ 1183115 w 2103393"/>
              <a:gd name="connsiteY2-1146" fmla="*/ 5610 h 1958316"/>
              <a:gd name="connsiteX3-1147" fmla="*/ 1177505 w 2103393"/>
              <a:gd name="connsiteY3-1148" fmla="*/ 493664 h 1958316"/>
              <a:gd name="connsiteX4-1149" fmla="*/ 1312141 w 2103393"/>
              <a:gd name="connsiteY4-1150" fmla="*/ 572201 h 1958316"/>
              <a:gd name="connsiteX5-1151" fmla="*/ 1508484 w 2103393"/>
              <a:gd name="connsiteY5-1152" fmla="*/ 375858 h 1958316"/>
              <a:gd name="connsiteX6-1153" fmla="*/ 2058246 w 2103393"/>
              <a:gd name="connsiteY6-1154" fmla="*/ 1924167 h 1958316"/>
              <a:gd name="connsiteX7-1155" fmla="*/ 1211163 w 2103393"/>
              <a:gd name="connsiteY7-1156" fmla="*/ 1486600 h 1958316"/>
              <a:gd name="connsiteX8-1157" fmla="*/ 1194335 w 2103393"/>
              <a:gd name="connsiteY8-1158" fmla="*/ 1144403 h 1958316"/>
              <a:gd name="connsiteX9-1159" fmla="*/ 1244823 w 2103393"/>
              <a:gd name="connsiteY9-1160" fmla="*/ 757325 h 1958316"/>
              <a:gd name="connsiteX10-1161" fmla="*/ 1076528 w 2103393"/>
              <a:gd name="connsiteY10-1162" fmla="*/ 611470 h 1958316"/>
              <a:gd name="connsiteX11-1163" fmla="*/ 885795 w 2103393"/>
              <a:gd name="connsiteY11-1164" fmla="*/ 751715 h 1958316"/>
              <a:gd name="connsiteX12-1165" fmla="*/ 897014 w 2103393"/>
              <a:gd name="connsiteY12-1166" fmla="*/ 1161232 h 1958316"/>
              <a:gd name="connsiteX13-1167" fmla="*/ 941893 w 2103393"/>
              <a:gd name="connsiteY13-1168" fmla="*/ 1509040 h 1958316"/>
              <a:gd name="connsiteX14-1169" fmla="*/ 89201 w 2103393"/>
              <a:gd name="connsiteY14-1170" fmla="*/ 1952216 h 1958316"/>
              <a:gd name="connsiteX15-1171" fmla="*/ 577255 w 2103393"/>
              <a:gd name="connsiteY15-1172" fmla="*/ 375858 h 1958316"/>
              <a:gd name="connsiteX16-1173" fmla="*/ 807257 w 2103393"/>
              <a:gd name="connsiteY16-1174" fmla="*/ 611470 h 1958316"/>
              <a:gd name="connsiteX17-1175" fmla="*/ 969942 w 2103393"/>
              <a:gd name="connsiteY17-1176" fmla="*/ 499274 h 1958316"/>
              <a:gd name="connsiteX18-1177" fmla="*/ 947503 w 2103393"/>
              <a:gd name="connsiteY18-1178" fmla="*/ 0 h 1958316"/>
              <a:gd name="connsiteX0-1179" fmla="*/ 947503 w 2103393"/>
              <a:gd name="connsiteY0-1180" fmla="*/ 0 h 1958316"/>
              <a:gd name="connsiteX1-1181" fmla="*/ 947503 w 2103393"/>
              <a:gd name="connsiteY1-1182" fmla="*/ 0 h 1958316"/>
              <a:gd name="connsiteX2-1183" fmla="*/ 1183115 w 2103393"/>
              <a:gd name="connsiteY2-1184" fmla="*/ 5610 h 1958316"/>
              <a:gd name="connsiteX3-1185" fmla="*/ 1177505 w 2103393"/>
              <a:gd name="connsiteY3-1186" fmla="*/ 493664 h 1958316"/>
              <a:gd name="connsiteX4-1187" fmla="*/ 1312141 w 2103393"/>
              <a:gd name="connsiteY4-1188" fmla="*/ 572201 h 1958316"/>
              <a:gd name="connsiteX5-1189" fmla="*/ 1508484 w 2103393"/>
              <a:gd name="connsiteY5-1190" fmla="*/ 375858 h 1958316"/>
              <a:gd name="connsiteX6-1191" fmla="*/ 2058246 w 2103393"/>
              <a:gd name="connsiteY6-1192" fmla="*/ 1924167 h 1958316"/>
              <a:gd name="connsiteX7-1193" fmla="*/ 1211163 w 2103393"/>
              <a:gd name="connsiteY7-1194" fmla="*/ 1486600 h 1958316"/>
              <a:gd name="connsiteX8-1195" fmla="*/ 1194335 w 2103393"/>
              <a:gd name="connsiteY8-1196" fmla="*/ 1144403 h 1958316"/>
              <a:gd name="connsiteX9-1197" fmla="*/ 1244823 w 2103393"/>
              <a:gd name="connsiteY9-1198" fmla="*/ 757325 h 1958316"/>
              <a:gd name="connsiteX10-1199" fmla="*/ 1076528 w 2103393"/>
              <a:gd name="connsiteY10-1200" fmla="*/ 611470 h 1958316"/>
              <a:gd name="connsiteX11-1201" fmla="*/ 885795 w 2103393"/>
              <a:gd name="connsiteY11-1202" fmla="*/ 751715 h 1958316"/>
              <a:gd name="connsiteX12-1203" fmla="*/ 897014 w 2103393"/>
              <a:gd name="connsiteY12-1204" fmla="*/ 1161232 h 1958316"/>
              <a:gd name="connsiteX13-1205" fmla="*/ 941893 w 2103393"/>
              <a:gd name="connsiteY13-1206" fmla="*/ 1509040 h 1958316"/>
              <a:gd name="connsiteX14-1207" fmla="*/ 89201 w 2103393"/>
              <a:gd name="connsiteY14-1208" fmla="*/ 1952216 h 1958316"/>
              <a:gd name="connsiteX15-1209" fmla="*/ 577255 w 2103393"/>
              <a:gd name="connsiteY15-1210" fmla="*/ 375858 h 1958316"/>
              <a:gd name="connsiteX16-1211" fmla="*/ 807257 w 2103393"/>
              <a:gd name="connsiteY16-1212" fmla="*/ 611470 h 1958316"/>
              <a:gd name="connsiteX17-1213" fmla="*/ 969942 w 2103393"/>
              <a:gd name="connsiteY17-1214" fmla="*/ 499274 h 1958316"/>
              <a:gd name="connsiteX18-1215" fmla="*/ 947503 w 2103393"/>
              <a:gd name="connsiteY18-1216" fmla="*/ 0 h 1958316"/>
              <a:gd name="connsiteX0-1217" fmla="*/ 947503 w 2103393"/>
              <a:gd name="connsiteY0-1218" fmla="*/ 0 h 1958316"/>
              <a:gd name="connsiteX1-1219" fmla="*/ 947503 w 2103393"/>
              <a:gd name="connsiteY1-1220" fmla="*/ 0 h 1958316"/>
              <a:gd name="connsiteX2-1221" fmla="*/ 1183115 w 2103393"/>
              <a:gd name="connsiteY2-1222" fmla="*/ 5610 h 1958316"/>
              <a:gd name="connsiteX3-1223" fmla="*/ 1177505 w 2103393"/>
              <a:gd name="connsiteY3-1224" fmla="*/ 493664 h 1958316"/>
              <a:gd name="connsiteX4-1225" fmla="*/ 1312141 w 2103393"/>
              <a:gd name="connsiteY4-1226" fmla="*/ 572201 h 1958316"/>
              <a:gd name="connsiteX5-1227" fmla="*/ 1508484 w 2103393"/>
              <a:gd name="connsiteY5-1228" fmla="*/ 375858 h 1958316"/>
              <a:gd name="connsiteX6-1229" fmla="*/ 2058246 w 2103393"/>
              <a:gd name="connsiteY6-1230" fmla="*/ 1924167 h 1958316"/>
              <a:gd name="connsiteX7-1231" fmla="*/ 1211163 w 2103393"/>
              <a:gd name="connsiteY7-1232" fmla="*/ 1486600 h 1958316"/>
              <a:gd name="connsiteX8-1233" fmla="*/ 1194335 w 2103393"/>
              <a:gd name="connsiteY8-1234" fmla="*/ 1144403 h 1958316"/>
              <a:gd name="connsiteX9-1235" fmla="*/ 1244823 w 2103393"/>
              <a:gd name="connsiteY9-1236" fmla="*/ 757325 h 1958316"/>
              <a:gd name="connsiteX10-1237" fmla="*/ 1076528 w 2103393"/>
              <a:gd name="connsiteY10-1238" fmla="*/ 611470 h 1958316"/>
              <a:gd name="connsiteX11-1239" fmla="*/ 885795 w 2103393"/>
              <a:gd name="connsiteY11-1240" fmla="*/ 751715 h 1958316"/>
              <a:gd name="connsiteX12-1241" fmla="*/ 897014 w 2103393"/>
              <a:gd name="connsiteY12-1242" fmla="*/ 1161232 h 1958316"/>
              <a:gd name="connsiteX13-1243" fmla="*/ 930674 w 2103393"/>
              <a:gd name="connsiteY13-1244" fmla="*/ 1480991 h 1958316"/>
              <a:gd name="connsiteX14-1245" fmla="*/ 89201 w 2103393"/>
              <a:gd name="connsiteY14-1246" fmla="*/ 1952216 h 1958316"/>
              <a:gd name="connsiteX15-1247" fmla="*/ 577255 w 2103393"/>
              <a:gd name="connsiteY15-1248" fmla="*/ 375858 h 1958316"/>
              <a:gd name="connsiteX16-1249" fmla="*/ 807257 w 2103393"/>
              <a:gd name="connsiteY16-1250" fmla="*/ 611470 h 1958316"/>
              <a:gd name="connsiteX17-1251" fmla="*/ 969942 w 2103393"/>
              <a:gd name="connsiteY17-1252" fmla="*/ 499274 h 1958316"/>
              <a:gd name="connsiteX18-1253" fmla="*/ 947503 w 2103393"/>
              <a:gd name="connsiteY18-1254" fmla="*/ 0 h 1958316"/>
              <a:gd name="connsiteX0-1255" fmla="*/ 947503 w 2103393"/>
              <a:gd name="connsiteY0-1256" fmla="*/ 0 h 1958316"/>
              <a:gd name="connsiteX1-1257" fmla="*/ 947503 w 2103393"/>
              <a:gd name="connsiteY1-1258" fmla="*/ 0 h 1958316"/>
              <a:gd name="connsiteX2-1259" fmla="*/ 1183115 w 2103393"/>
              <a:gd name="connsiteY2-1260" fmla="*/ 5610 h 1958316"/>
              <a:gd name="connsiteX3-1261" fmla="*/ 1177505 w 2103393"/>
              <a:gd name="connsiteY3-1262" fmla="*/ 493664 h 1958316"/>
              <a:gd name="connsiteX4-1263" fmla="*/ 1312141 w 2103393"/>
              <a:gd name="connsiteY4-1264" fmla="*/ 572201 h 1958316"/>
              <a:gd name="connsiteX5-1265" fmla="*/ 1508484 w 2103393"/>
              <a:gd name="connsiteY5-1266" fmla="*/ 375858 h 1958316"/>
              <a:gd name="connsiteX6-1267" fmla="*/ 2058246 w 2103393"/>
              <a:gd name="connsiteY6-1268" fmla="*/ 1924167 h 1958316"/>
              <a:gd name="connsiteX7-1269" fmla="*/ 1211163 w 2103393"/>
              <a:gd name="connsiteY7-1270" fmla="*/ 1486600 h 1958316"/>
              <a:gd name="connsiteX8-1271" fmla="*/ 1194335 w 2103393"/>
              <a:gd name="connsiteY8-1272" fmla="*/ 1144403 h 1958316"/>
              <a:gd name="connsiteX9-1273" fmla="*/ 1244823 w 2103393"/>
              <a:gd name="connsiteY9-1274" fmla="*/ 757325 h 1958316"/>
              <a:gd name="connsiteX10-1275" fmla="*/ 1076528 w 2103393"/>
              <a:gd name="connsiteY10-1276" fmla="*/ 611470 h 1958316"/>
              <a:gd name="connsiteX11-1277" fmla="*/ 885795 w 2103393"/>
              <a:gd name="connsiteY11-1278" fmla="*/ 751715 h 1958316"/>
              <a:gd name="connsiteX12-1279" fmla="*/ 897014 w 2103393"/>
              <a:gd name="connsiteY12-1280" fmla="*/ 1161232 h 1958316"/>
              <a:gd name="connsiteX13-1281" fmla="*/ 930674 w 2103393"/>
              <a:gd name="connsiteY13-1282" fmla="*/ 1480991 h 1958316"/>
              <a:gd name="connsiteX14-1283" fmla="*/ 89201 w 2103393"/>
              <a:gd name="connsiteY14-1284" fmla="*/ 1952216 h 1958316"/>
              <a:gd name="connsiteX15-1285" fmla="*/ 577255 w 2103393"/>
              <a:gd name="connsiteY15-1286" fmla="*/ 375858 h 1958316"/>
              <a:gd name="connsiteX16-1287" fmla="*/ 807257 w 2103393"/>
              <a:gd name="connsiteY16-1288" fmla="*/ 611470 h 1958316"/>
              <a:gd name="connsiteX17-1289" fmla="*/ 969942 w 2103393"/>
              <a:gd name="connsiteY17-1290" fmla="*/ 499274 h 1958316"/>
              <a:gd name="connsiteX18-1291" fmla="*/ 947503 w 2103393"/>
              <a:gd name="connsiteY18-1292" fmla="*/ 0 h 1958316"/>
              <a:gd name="connsiteX0-1293" fmla="*/ 947503 w 2103393"/>
              <a:gd name="connsiteY0-1294" fmla="*/ 0 h 1958316"/>
              <a:gd name="connsiteX1-1295" fmla="*/ 947503 w 2103393"/>
              <a:gd name="connsiteY1-1296" fmla="*/ 0 h 1958316"/>
              <a:gd name="connsiteX2-1297" fmla="*/ 1183115 w 2103393"/>
              <a:gd name="connsiteY2-1298" fmla="*/ 5610 h 1958316"/>
              <a:gd name="connsiteX3-1299" fmla="*/ 1177505 w 2103393"/>
              <a:gd name="connsiteY3-1300" fmla="*/ 493664 h 1958316"/>
              <a:gd name="connsiteX4-1301" fmla="*/ 1312141 w 2103393"/>
              <a:gd name="connsiteY4-1302" fmla="*/ 572201 h 1958316"/>
              <a:gd name="connsiteX5-1303" fmla="*/ 1508484 w 2103393"/>
              <a:gd name="connsiteY5-1304" fmla="*/ 375858 h 1958316"/>
              <a:gd name="connsiteX6-1305" fmla="*/ 2058246 w 2103393"/>
              <a:gd name="connsiteY6-1306" fmla="*/ 1924167 h 1958316"/>
              <a:gd name="connsiteX7-1307" fmla="*/ 1211163 w 2103393"/>
              <a:gd name="connsiteY7-1308" fmla="*/ 1486600 h 1958316"/>
              <a:gd name="connsiteX8-1309" fmla="*/ 1194335 w 2103393"/>
              <a:gd name="connsiteY8-1310" fmla="*/ 1144403 h 1958316"/>
              <a:gd name="connsiteX9-1311" fmla="*/ 1244823 w 2103393"/>
              <a:gd name="connsiteY9-1312" fmla="*/ 757325 h 1958316"/>
              <a:gd name="connsiteX10-1313" fmla="*/ 1076528 w 2103393"/>
              <a:gd name="connsiteY10-1314" fmla="*/ 611470 h 1958316"/>
              <a:gd name="connsiteX11-1315" fmla="*/ 885795 w 2103393"/>
              <a:gd name="connsiteY11-1316" fmla="*/ 751715 h 1958316"/>
              <a:gd name="connsiteX12-1317" fmla="*/ 897014 w 2103393"/>
              <a:gd name="connsiteY12-1318" fmla="*/ 1161232 h 1958316"/>
              <a:gd name="connsiteX13-1319" fmla="*/ 930674 w 2103393"/>
              <a:gd name="connsiteY13-1320" fmla="*/ 1480991 h 1958316"/>
              <a:gd name="connsiteX14-1321" fmla="*/ 89201 w 2103393"/>
              <a:gd name="connsiteY14-1322" fmla="*/ 1952216 h 1958316"/>
              <a:gd name="connsiteX15-1323" fmla="*/ 577255 w 2103393"/>
              <a:gd name="connsiteY15-1324" fmla="*/ 375858 h 1958316"/>
              <a:gd name="connsiteX16-1325" fmla="*/ 807257 w 2103393"/>
              <a:gd name="connsiteY16-1326" fmla="*/ 611470 h 1958316"/>
              <a:gd name="connsiteX17-1327" fmla="*/ 969942 w 2103393"/>
              <a:gd name="connsiteY17-1328" fmla="*/ 499274 h 1958316"/>
              <a:gd name="connsiteX18-1329" fmla="*/ 947503 w 2103393"/>
              <a:gd name="connsiteY18-1330" fmla="*/ 0 h 1958316"/>
              <a:gd name="connsiteX0-1331" fmla="*/ 947503 w 2103393"/>
              <a:gd name="connsiteY0-1332" fmla="*/ 0 h 1958316"/>
              <a:gd name="connsiteX1-1333" fmla="*/ 947503 w 2103393"/>
              <a:gd name="connsiteY1-1334" fmla="*/ 0 h 1958316"/>
              <a:gd name="connsiteX2-1335" fmla="*/ 1183115 w 2103393"/>
              <a:gd name="connsiteY2-1336" fmla="*/ 5610 h 1958316"/>
              <a:gd name="connsiteX3-1337" fmla="*/ 1177505 w 2103393"/>
              <a:gd name="connsiteY3-1338" fmla="*/ 493664 h 1958316"/>
              <a:gd name="connsiteX4-1339" fmla="*/ 1312141 w 2103393"/>
              <a:gd name="connsiteY4-1340" fmla="*/ 572201 h 1958316"/>
              <a:gd name="connsiteX5-1341" fmla="*/ 1508484 w 2103393"/>
              <a:gd name="connsiteY5-1342" fmla="*/ 375858 h 1958316"/>
              <a:gd name="connsiteX6-1343" fmla="*/ 2058246 w 2103393"/>
              <a:gd name="connsiteY6-1344" fmla="*/ 1924167 h 1958316"/>
              <a:gd name="connsiteX7-1345" fmla="*/ 1211163 w 2103393"/>
              <a:gd name="connsiteY7-1346" fmla="*/ 1486600 h 1958316"/>
              <a:gd name="connsiteX8-1347" fmla="*/ 1194335 w 2103393"/>
              <a:gd name="connsiteY8-1348" fmla="*/ 1144403 h 1958316"/>
              <a:gd name="connsiteX9-1349" fmla="*/ 1244823 w 2103393"/>
              <a:gd name="connsiteY9-1350" fmla="*/ 757325 h 1958316"/>
              <a:gd name="connsiteX10-1351" fmla="*/ 1076528 w 2103393"/>
              <a:gd name="connsiteY10-1352" fmla="*/ 611470 h 1958316"/>
              <a:gd name="connsiteX11-1353" fmla="*/ 885795 w 2103393"/>
              <a:gd name="connsiteY11-1354" fmla="*/ 751715 h 1958316"/>
              <a:gd name="connsiteX12-1355" fmla="*/ 897014 w 2103393"/>
              <a:gd name="connsiteY12-1356" fmla="*/ 1161232 h 1958316"/>
              <a:gd name="connsiteX13-1357" fmla="*/ 930674 w 2103393"/>
              <a:gd name="connsiteY13-1358" fmla="*/ 1480991 h 1958316"/>
              <a:gd name="connsiteX14-1359" fmla="*/ 89201 w 2103393"/>
              <a:gd name="connsiteY14-1360" fmla="*/ 1952216 h 1958316"/>
              <a:gd name="connsiteX15-1361" fmla="*/ 577255 w 2103393"/>
              <a:gd name="connsiteY15-1362" fmla="*/ 375858 h 1958316"/>
              <a:gd name="connsiteX16-1363" fmla="*/ 807257 w 2103393"/>
              <a:gd name="connsiteY16-1364" fmla="*/ 611470 h 1958316"/>
              <a:gd name="connsiteX17-1365" fmla="*/ 969942 w 2103393"/>
              <a:gd name="connsiteY17-1366" fmla="*/ 499274 h 1958316"/>
              <a:gd name="connsiteX18-1367" fmla="*/ 947503 w 2103393"/>
              <a:gd name="connsiteY18-1368" fmla="*/ 0 h 1958316"/>
              <a:gd name="connsiteX0-1369" fmla="*/ 947503 w 2103393"/>
              <a:gd name="connsiteY0-1370" fmla="*/ 0 h 1958316"/>
              <a:gd name="connsiteX1-1371" fmla="*/ 947503 w 2103393"/>
              <a:gd name="connsiteY1-1372" fmla="*/ 0 h 1958316"/>
              <a:gd name="connsiteX2-1373" fmla="*/ 1183115 w 2103393"/>
              <a:gd name="connsiteY2-1374" fmla="*/ 5610 h 1958316"/>
              <a:gd name="connsiteX3-1375" fmla="*/ 1177505 w 2103393"/>
              <a:gd name="connsiteY3-1376" fmla="*/ 493664 h 1958316"/>
              <a:gd name="connsiteX4-1377" fmla="*/ 1312141 w 2103393"/>
              <a:gd name="connsiteY4-1378" fmla="*/ 572201 h 1958316"/>
              <a:gd name="connsiteX5-1379" fmla="*/ 1508484 w 2103393"/>
              <a:gd name="connsiteY5-1380" fmla="*/ 375858 h 1958316"/>
              <a:gd name="connsiteX6-1381" fmla="*/ 2058246 w 2103393"/>
              <a:gd name="connsiteY6-1382" fmla="*/ 1924167 h 1958316"/>
              <a:gd name="connsiteX7-1383" fmla="*/ 1211163 w 2103393"/>
              <a:gd name="connsiteY7-1384" fmla="*/ 1486600 h 1958316"/>
              <a:gd name="connsiteX8-1385" fmla="*/ 1194335 w 2103393"/>
              <a:gd name="connsiteY8-1386" fmla="*/ 1144403 h 1958316"/>
              <a:gd name="connsiteX9-1387" fmla="*/ 1244823 w 2103393"/>
              <a:gd name="connsiteY9-1388" fmla="*/ 757325 h 1958316"/>
              <a:gd name="connsiteX10-1389" fmla="*/ 1076528 w 2103393"/>
              <a:gd name="connsiteY10-1390" fmla="*/ 611470 h 1958316"/>
              <a:gd name="connsiteX11-1391" fmla="*/ 885795 w 2103393"/>
              <a:gd name="connsiteY11-1392" fmla="*/ 751715 h 1958316"/>
              <a:gd name="connsiteX12-1393" fmla="*/ 897014 w 2103393"/>
              <a:gd name="connsiteY12-1394" fmla="*/ 1161232 h 1958316"/>
              <a:gd name="connsiteX13-1395" fmla="*/ 930674 w 2103393"/>
              <a:gd name="connsiteY13-1396" fmla="*/ 1480991 h 1958316"/>
              <a:gd name="connsiteX14-1397" fmla="*/ 89201 w 2103393"/>
              <a:gd name="connsiteY14-1398" fmla="*/ 1952216 h 1958316"/>
              <a:gd name="connsiteX15-1399" fmla="*/ 577255 w 2103393"/>
              <a:gd name="connsiteY15-1400" fmla="*/ 375858 h 1958316"/>
              <a:gd name="connsiteX16-1401" fmla="*/ 807257 w 2103393"/>
              <a:gd name="connsiteY16-1402" fmla="*/ 611470 h 1958316"/>
              <a:gd name="connsiteX17-1403" fmla="*/ 969942 w 2103393"/>
              <a:gd name="connsiteY17-1404" fmla="*/ 499274 h 1958316"/>
              <a:gd name="connsiteX18-1405" fmla="*/ 947503 w 2103393"/>
              <a:gd name="connsiteY18-1406" fmla="*/ 0 h 1958316"/>
              <a:gd name="connsiteX0-1407" fmla="*/ 947503 w 2103393"/>
              <a:gd name="connsiteY0-1408" fmla="*/ 0 h 1958316"/>
              <a:gd name="connsiteX1-1409" fmla="*/ 947503 w 2103393"/>
              <a:gd name="connsiteY1-1410" fmla="*/ 0 h 1958316"/>
              <a:gd name="connsiteX2-1411" fmla="*/ 1183115 w 2103393"/>
              <a:gd name="connsiteY2-1412" fmla="*/ 5610 h 1958316"/>
              <a:gd name="connsiteX3-1413" fmla="*/ 1177505 w 2103393"/>
              <a:gd name="connsiteY3-1414" fmla="*/ 493664 h 1958316"/>
              <a:gd name="connsiteX4-1415" fmla="*/ 1312141 w 2103393"/>
              <a:gd name="connsiteY4-1416" fmla="*/ 572201 h 1958316"/>
              <a:gd name="connsiteX5-1417" fmla="*/ 1508484 w 2103393"/>
              <a:gd name="connsiteY5-1418" fmla="*/ 375858 h 1958316"/>
              <a:gd name="connsiteX6-1419" fmla="*/ 2058246 w 2103393"/>
              <a:gd name="connsiteY6-1420" fmla="*/ 1924167 h 1958316"/>
              <a:gd name="connsiteX7-1421" fmla="*/ 1211163 w 2103393"/>
              <a:gd name="connsiteY7-1422" fmla="*/ 1486600 h 1958316"/>
              <a:gd name="connsiteX8-1423" fmla="*/ 1194335 w 2103393"/>
              <a:gd name="connsiteY8-1424" fmla="*/ 1144403 h 1958316"/>
              <a:gd name="connsiteX9-1425" fmla="*/ 1244823 w 2103393"/>
              <a:gd name="connsiteY9-1426" fmla="*/ 757325 h 1958316"/>
              <a:gd name="connsiteX10-1427" fmla="*/ 1076528 w 2103393"/>
              <a:gd name="connsiteY10-1428" fmla="*/ 611470 h 1958316"/>
              <a:gd name="connsiteX11-1429" fmla="*/ 885795 w 2103393"/>
              <a:gd name="connsiteY11-1430" fmla="*/ 751715 h 1958316"/>
              <a:gd name="connsiteX12-1431" fmla="*/ 897014 w 2103393"/>
              <a:gd name="connsiteY12-1432" fmla="*/ 1161232 h 1958316"/>
              <a:gd name="connsiteX13-1433" fmla="*/ 891405 w 2103393"/>
              <a:gd name="connsiteY13-1434" fmla="*/ 1509040 h 1958316"/>
              <a:gd name="connsiteX14-1435" fmla="*/ 89201 w 2103393"/>
              <a:gd name="connsiteY14-1436" fmla="*/ 1952216 h 1958316"/>
              <a:gd name="connsiteX15-1437" fmla="*/ 577255 w 2103393"/>
              <a:gd name="connsiteY15-1438" fmla="*/ 375858 h 1958316"/>
              <a:gd name="connsiteX16-1439" fmla="*/ 807257 w 2103393"/>
              <a:gd name="connsiteY16-1440" fmla="*/ 611470 h 1958316"/>
              <a:gd name="connsiteX17-1441" fmla="*/ 969942 w 2103393"/>
              <a:gd name="connsiteY17-1442" fmla="*/ 499274 h 1958316"/>
              <a:gd name="connsiteX18-1443" fmla="*/ 947503 w 2103393"/>
              <a:gd name="connsiteY18-1444" fmla="*/ 0 h 1958316"/>
              <a:gd name="connsiteX0-1445" fmla="*/ 947503 w 2103393"/>
              <a:gd name="connsiteY0-1446" fmla="*/ 0 h 1958316"/>
              <a:gd name="connsiteX1-1447" fmla="*/ 947503 w 2103393"/>
              <a:gd name="connsiteY1-1448" fmla="*/ 0 h 1958316"/>
              <a:gd name="connsiteX2-1449" fmla="*/ 1183115 w 2103393"/>
              <a:gd name="connsiteY2-1450" fmla="*/ 5610 h 1958316"/>
              <a:gd name="connsiteX3-1451" fmla="*/ 1177505 w 2103393"/>
              <a:gd name="connsiteY3-1452" fmla="*/ 493664 h 1958316"/>
              <a:gd name="connsiteX4-1453" fmla="*/ 1312141 w 2103393"/>
              <a:gd name="connsiteY4-1454" fmla="*/ 572201 h 1958316"/>
              <a:gd name="connsiteX5-1455" fmla="*/ 1508484 w 2103393"/>
              <a:gd name="connsiteY5-1456" fmla="*/ 375858 h 1958316"/>
              <a:gd name="connsiteX6-1457" fmla="*/ 2058246 w 2103393"/>
              <a:gd name="connsiteY6-1458" fmla="*/ 1924167 h 1958316"/>
              <a:gd name="connsiteX7-1459" fmla="*/ 1211163 w 2103393"/>
              <a:gd name="connsiteY7-1460" fmla="*/ 1486600 h 1958316"/>
              <a:gd name="connsiteX8-1461" fmla="*/ 1194335 w 2103393"/>
              <a:gd name="connsiteY8-1462" fmla="*/ 1144403 h 1958316"/>
              <a:gd name="connsiteX9-1463" fmla="*/ 1244823 w 2103393"/>
              <a:gd name="connsiteY9-1464" fmla="*/ 757325 h 1958316"/>
              <a:gd name="connsiteX10-1465" fmla="*/ 1076528 w 2103393"/>
              <a:gd name="connsiteY10-1466" fmla="*/ 611470 h 1958316"/>
              <a:gd name="connsiteX11-1467" fmla="*/ 885795 w 2103393"/>
              <a:gd name="connsiteY11-1468" fmla="*/ 751715 h 1958316"/>
              <a:gd name="connsiteX12-1469" fmla="*/ 897014 w 2103393"/>
              <a:gd name="connsiteY12-1470" fmla="*/ 1161232 h 1958316"/>
              <a:gd name="connsiteX13-1471" fmla="*/ 891405 w 2103393"/>
              <a:gd name="connsiteY13-1472" fmla="*/ 1509040 h 1958316"/>
              <a:gd name="connsiteX14-1473" fmla="*/ 89201 w 2103393"/>
              <a:gd name="connsiteY14-1474" fmla="*/ 1952216 h 1958316"/>
              <a:gd name="connsiteX15-1475" fmla="*/ 577255 w 2103393"/>
              <a:gd name="connsiteY15-1476" fmla="*/ 375858 h 1958316"/>
              <a:gd name="connsiteX16-1477" fmla="*/ 807257 w 2103393"/>
              <a:gd name="connsiteY16-1478" fmla="*/ 611470 h 1958316"/>
              <a:gd name="connsiteX17-1479" fmla="*/ 969942 w 2103393"/>
              <a:gd name="connsiteY17-1480" fmla="*/ 499274 h 1958316"/>
              <a:gd name="connsiteX18-1481" fmla="*/ 947503 w 2103393"/>
              <a:gd name="connsiteY18-1482" fmla="*/ 0 h 1958316"/>
              <a:gd name="connsiteX0-1483" fmla="*/ 947503 w 2103393"/>
              <a:gd name="connsiteY0-1484" fmla="*/ 0 h 1958316"/>
              <a:gd name="connsiteX1-1485" fmla="*/ 947503 w 2103393"/>
              <a:gd name="connsiteY1-1486" fmla="*/ 0 h 1958316"/>
              <a:gd name="connsiteX2-1487" fmla="*/ 1183115 w 2103393"/>
              <a:gd name="connsiteY2-1488" fmla="*/ 5610 h 1958316"/>
              <a:gd name="connsiteX3-1489" fmla="*/ 1177505 w 2103393"/>
              <a:gd name="connsiteY3-1490" fmla="*/ 493664 h 1958316"/>
              <a:gd name="connsiteX4-1491" fmla="*/ 1312141 w 2103393"/>
              <a:gd name="connsiteY4-1492" fmla="*/ 572201 h 1958316"/>
              <a:gd name="connsiteX5-1493" fmla="*/ 1508484 w 2103393"/>
              <a:gd name="connsiteY5-1494" fmla="*/ 375858 h 1958316"/>
              <a:gd name="connsiteX6-1495" fmla="*/ 2058246 w 2103393"/>
              <a:gd name="connsiteY6-1496" fmla="*/ 1924167 h 1958316"/>
              <a:gd name="connsiteX7-1497" fmla="*/ 1211163 w 2103393"/>
              <a:gd name="connsiteY7-1498" fmla="*/ 1486600 h 1958316"/>
              <a:gd name="connsiteX8-1499" fmla="*/ 1194335 w 2103393"/>
              <a:gd name="connsiteY8-1500" fmla="*/ 1144403 h 1958316"/>
              <a:gd name="connsiteX9-1501" fmla="*/ 1244823 w 2103393"/>
              <a:gd name="connsiteY9-1502" fmla="*/ 757325 h 1958316"/>
              <a:gd name="connsiteX10-1503" fmla="*/ 1076528 w 2103393"/>
              <a:gd name="connsiteY10-1504" fmla="*/ 611470 h 1958316"/>
              <a:gd name="connsiteX11-1505" fmla="*/ 885795 w 2103393"/>
              <a:gd name="connsiteY11-1506" fmla="*/ 751715 h 1958316"/>
              <a:gd name="connsiteX12-1507" fmla="*/ 897014 w 2103393"/>
              <a:gd name="connsiteY12-1508" fmla="*/ 1161232 h 1958316"/>
              <a:gd name="connsiteX13-1509" fmla="*/ 891405 w 2103393"/>
              <a:gd name="connsiteY13-1510" fmla="*/ 1509040 h 1958316"/>
              <a:gd name="connsiteX14-1511" fmla="*/ 89201 w 2103393"/>
              <a:gd name="connsiteY14-1512" fmla="*/ 1952216 h 1958316"/>
              <a:gd name="connsiteX15-1513" fmla="*/ 577255 w 2103393"/>
              <a:gd name="connsiteY15-1514" fmla="*/ 375858 h 1958316"/>
              <a:gd name="connsiteX16-1515" fmla="*/ 807257 w 2103393"/>
              <a:gd name="connsiteY16-1516" fmla="*/ 611470 h 1958316"/>
              <a:gd name="connsiteX17-1517" fmla="*/ 969942 w 2103393"/>
              <a:gd name="connsiteY17-1518" fmla="*/ 499274 h 1958316"/>
              <a:gd name="connsiteX18-1519" fmla="*/ 947503 w 2103393"/>
              <a:gd name="connsiteY18-1520" fmla="*/ 0 h 1958316"/>
              <a:gd name="connsiteX0-1521" fmla="*/ 947503 w 2103393"/>
              <a:gd name="connsiteY0-1522" fmla="*/ 0 h 1958316"/>
              <a:gd name="connsiteX1-1523" fmla="*/ 947503 w 2103393"/>
              <a:gd name="connsiteY1-1524" fmla="*/ 0 h 1958316"/>
              <a:gd name="connsiteX2-1525" fmla="*/ 1183115 w 2103393"/>
              <a:gd name="connsiteY2-1526" fmla="*/ 5610 h 1958316"/>
              <a:gd name="connsiteX3-1527" fmla="*/ 1177505 w 2103393"/>
              <a:gd name="connsiteY3-1528" fmla="*/ 493664 h 1958316"/>
              <a:gd name="connsiteX4-1529" fmla="*/ 1312141 w 2103393"/>
              <a:gd name="connsiteY4-1530" fmla="*/ 572201 h 1958316"/>
              <a:gd name="connsiteX5-1531" fmla="*/ 1508484 w 2103393"/>
              <a:gd name="connsiteY5-1532" fmla="*/ 375858 h 1958316"/>
              <a:gd name="connsiteX6-1533" fmla="*/ 2058246 w 2103393"/>
              <a:gd name="connsiteY6-1534" fmla="*/ 1924167 h 1958316"/>
              <a:gd name="connsiteX7-1535" fmla="*/ 1211163 w 2103393"/>
              <a:gd name="connsiteY7-1536" fmla="*/ 1486600 h 1958316"/>
              <a:gd name="connsiteX8-1537" fmla="*/ 1194335 w 2103393"/>
              <a:gd name="connsiteY8-1538" fmla="*/ 1144403 h 1958316"/>
              <a:gd name="connsiteX9-1539" fmla="*/ 1244823 w 2103393"/>
              <a:gd name="connsiteY9-1540" fmla="*/ 757325 h 1958316"/>
              <a:gd name="connsiteX10-1541" fmla="*/ 1076528 w 2103393"/>
              <a:gd name="connsiteY10-1542" fmla="*/ 611470 h 1958316"/>
              <a:gd name="connsiteX11-1543" fmla="*/ 885795 w 2103393"/>
              <a:gd name="connsiteY11-1544" fmla="*/ 751715 h 1958316"/>
              <a:gd name="connsiteX12-1545" fmla="*/ 897014 w 2103393"/>
              <a:gd name="connsiteY12-1546" fmla="*/ 1161232 h 1958316"/>
              <a:gd name="connsiteX13-1547" fmla="*/ 891405 w 2103393"/>
              <a:gd name="connsiteY13-1548" fmla="*/ 1509040 h 1958316"/>
              <a:gd name="connsiteX14-1549" fmla="*/ 89201 w 2103393"/>
              <a:gd name="connsiteY14-1550" fmla="*/ 1952216 h 1958316"/>
              <a:gd name="connsiteX15-1551" fmla="*/ 577255 w 2103393"/>
              <a:gd name="connsiteY15-1552" fmla="*/ 375858 h 1958316"/>
              <a:gd name="connsiteX16-1553" fmla="*/ 807257 w 2103393"/>
              <a:gd name="connsiteY16-1554" fmla="*/ 611470 h 1958316"/>
              <a:gd name="connsiteX17-1555" fmla="*/ 969942 w 2103393"/>
              <a:gd name="connsiteY17-1556" fmla="*/ 499274 h 1958316"/>
              <a:gd name="connsiteX18-1557" fmla="*/ 947503 w 2103393"/>
              <a:gd name="connsiteY18-1558" fmla="*/ 0 h 1958316"/>
              <a:gd name="connsiteX0-1559" fmla="*/ 947503 w 2103393"/>
              <a:gd name="connsiteY0-1560" fmla="*/ 0 h 1958316"/>
              <a:gd name="connsiteX1-1561" fmla="*/ 947503 w 2103393"/>
              <a:gd name="connsiteY1-1562" fmla="*/ 0 h 1958316"/>
              <a:gd name="connsiteX2-1563" fmla="*/ 1183115 w 2103393"/>
              <a:gd name="connsiteY2-1564" fmla="*/ 5610 h 1958316"/>
              <a:gd name="connsiteX3-1565" fmla="*/ 1177505 w 2103393"/>
              <a:gd name="connsiteY3-1566" fmla="*/ 493664 h 1958316"/>
              <a:gd name="connsiteX4-1567" fmla="*/ 1312141 w 2103393"/>
              <a:gd name="connsiteY4-1568" fmla="*/ 572201 h 1958316"/>
              <a:gd name="connsiteX5-1569" fmla="*/ 1508484 w 2103393"/>
              <a:gd name="connsiteY5-1570" fmla="*/ 375858 h 1958316"/>
              <a:gd name="connsiteX6-1571" fmla="*/ 2058246 w 2103393"/>
              <a:gd name="connsiteY6-1572" fmla="*/ 1924167 h 1958316"/>
              <a:gd name="connsiteX7-1573" fmla="*/ 1211163 w 2103393"/>
              <a:gd name="connsiteY7-1574" fmla="*/ 1486600 h 1958316"/>
              <a:gd name="connsiteX8-1575" fmla="*/ 1194335 w 2103393"/>
              <a:gd name="connsiteY8-1576" fmla="*/ 1144403 h 1958316"/>
              <a:gd name="connsiteX9-1577" fmla="*/ 1244823 w 2103393"/>
              <a:gd name="connsiteY9-1578" fmla="*/ 757325 h 1958316"/>
              <a:gd name="connsiteX10-1579" fmla="*/ 1076528 w 2103393"/>
              <a:gd name="connsiteY10-1580" fmla="*/ 611470 h 1958316"/>
              <a:gd name="connsiteX11-1581" fmla="*/ 885795 w 2103393"/>
              <a:gd name="connsiteY11-1582" fmla="*/ 751715 h 1958316"/>
              <a:gd name="connsiteX12-1583" fmla="*/ 897014 w 2103393"/>
              <a:gd name="connsiteY12-1584" fmla="*/ 1161232 h 1958316"/>
              <a:gd name="connsiteX13-1585" fmla="*/ 891405 w 2103393"/>
              <a:gd name="connsiteY13-1586" fmla="*/ 1509040 h 1958316"/>
              <a:gd name="connsiteX14-1587" fmla="*/ 89201 w 2103393"/>
              <a:gd name="connsiteY14-1588" fmla="*/ 1952216 h 1958316"/>
              <a:gd name="connsiteX15-1589" fmla="*/ 577255 w 2103393"/>
              <a:gd name="connsiteY15-1590" fmla="*/ 375858 h 1958316"/>
              <a:gd name="connsiteX16-1591" fmla="*/ 807257 w 2103393"/>
              <a:gd name="connsiteY16-1592" fmla="*/ 611470 h 1958316"/>
              <a:gd name="connsiteX17-1593" fmla="*/ 969942 w 2103393"/>
              <a:gd name="connsiteY17-1594" fmla="*/ 499274 h 1958316"/>
              <a:gd name="connsiteX18-1595" fmla="*/ 947503 w 2103393"/>
              <a:gd name="connsiteY18-1596" fmla="*/ 0 h 1958316"/>
              <a:gd name="connsiteX0-1597" fmla="*/ 947503 w 2103393"/>
              <a:gd name="connsiteY0-1598" fmla="*/ 0 h 1958316"/>
              <a:gd name="connsiteX1-1599" fmla="*/ 947503 w 2103393"/>
              <a:gd name="connsiteY1-1600" fmla="*/ 0 h 1958316"/>
              <a:gd name="connsiteX2-1601" fmla="*/ 1183115 w 2103393"/>
              <a:gd name="connsiteY2-1602" fmla="*/ 5610 h 1958316"/>
              <a:gd name="connsiteX3-1603" fmla="*/ 1177505 w 2103393"/>
              <a:gd name="connsiteY3-1604" fmla="*/ 493664 h 1958316"/>
              <a:gd name="connsiteX4-1605" fmla="*/ 1312141 w 2103393"/>
              <a:gd name="connsiteY4-1606" fmla="*/ 572201 h 1958316"/>
              <a:gd name="connsiteX5-1607" fmla="*/ 1508484 w 2103393"/>
              <a:gd name="connsiteY5-1608" fmla="*/ 375858 h 1958316"/>
              <a:gd name="connsiteX6-1609" fmla="*/ 2058246 w 2103393"/>
              <a:gd name="connsiteY6-1610" fmla="*/ 1924167 h 1958316"/>
              <a:gd name="connsiteX7-1611" fmla="*/ 1211163 w 2103393"/>
              <a:gd name="connsiteY7-1612" fmla="*/ 1486600 h 1958316"/>
              <a:gd name="connsiteX8-1613" fmla="*/ 1194335 w 2103393"/>
              <a:gd name="connsiteY8-1614" fmla="*/ 1144403 h 1958316"/>
              <a:gd name="connsiteX9-1615" fmla="*/ 1244823 w 2103393"/>
              <a:gd name="connsiteY9-1616" fmla="*/ 757325 h 1958316"/>
              <a:gd name="connsiteX10-1617" fmla="*/ 1076528 w 2103393"/>
              <a:gd name="connsiteY10-1618" fmla="*/ 611470 h 1958316"/>
              <a:gd name="connsiteX11-1619" fmla="*/ 885795 w 2103393"/>
              <a:gd name="connsiteY11-1620" fmla="*/ 751715 h 1958316"/>
              <a:gd name="connsiteX12-1621" fmla="*/ 897014 w 2103393"/>
              <a:gd name="connsiteY12-1622" fmla="*/ 1161232 h 1958316"/>
              <a:gd name="connsiteX13-1623" fmla="*/ 891405 w 2103393"/>
              <a:gd name="connsiteY13-1624" fmla="*/ 1509040 h 1958316"/>
              <a:gd name="connsiteX14-1625" fmla="*/ 89201 w 2103393"/>
              <a:gd name="connsiteY14-1626" fmla="*/ 1952216 h 1958316"/>
              <a:gd name="connsiteX15-1627" fmla="*/ 577255 w 2103393"/>
              <a:gd name="connsiteY15-1628" fmla="*/ 375858 h 1958316"/>
              <a:gd name="connsiteX16-1629" fmla="*/ 807257 w 2103393"/>
              <a:gd name="connsiteY16-1630" fmla="*/ 611470 h 1958316"/>
              <a:gd name="connsiteX17-1631" fmla="*/ 969942 w 2103393"/>
              <a:gd name="connsiteY17-1632" fmla="*/ 499274 h 1958316"/>
              <a:gd name="connsiteX18-1633" fmla="*/ 947503 w 2103393"/>
              <a:gd name="connsiteY18-1634" fmla="*/ 0 h 1958316"/>
              <a:gd name="connsiteX0-1635" fmla="*/ 947503 w 2103393"/>
              <a:gd name="connsiteY0-1636" fmla="*/ 0 h 1958316"/>
              <a:gd name="connsiteX1-1637" fmla="*/ 947503 w 2103393"/>
              <a:gd name="connsiteY1-1638" fmla="*/ 0 h 1958316"/>
              <a:gd name="connsiteX2-1639" fmla="*/ 1183115 w 2103393"/>
              <a:gd name="connsiteY2-1640" fmla="*/ 5610 h 1958316"/>
              <a:gd name="connsiteX3-1641" fmla="*/ 1177505 w 2103393"/>
              <a:gd name="connsiteY3-1642" fmla="*/ 493664 h 1958316"/>
              <a:gd name="connsiteX4-1643" fmla="*/ 1312141 w 2103393"/>
              <a:gd name="connsiteY4-1644" fmla="*/ 572201 h 1958316"/>
              <a:gd name="connsiteX5-1645" fmla="*/ 1508484 w 2103393"/>
              <a:gd name="connsiteY5-1646" fmla="*/ 375858 h 1958316"/>
              <a:gd name="connsiteX6-1647" fmla="*/ 2058246 w 2103393"/>
              <a:gd name="connsiteY6-1648" fmla="*/ 1924167 h 1958316"/>
              <a:gd name="connsiteX7-1649" fmla="*/ 1211163 w 2103393"/>
              <a:gd name="connsiteY7-1650" fmla="*/ 1486600 h 1958316"/>
              <a:gd name="connsiteX8-1651" fmla="*/ 1194335 w 2103393"/>
              <a:gd name="connsiteY8-1652" fmla="*/ 1144403 h 1958316"/>
              <a:gd name="connsiteX9-1653" fmla="*/ 1244823 w 2103393"/>
              <a:gd name="connsiteY9-1654" fmla="*/ 757325 h 1958316"/>
              <a:gd name="connsiteX10-1655" fmla="*/ 1076528 w 2103393"/>
              <a:gd name="connsiteY10-1656" fmla="*/ 611470 h 1958316"/>
              <a:gd name="connsiteX11-1657" fmla="*/ 885795 w 2103393"/>
              <a:gd name="connsiteY11-1658" fmla="*/ 751715 h 1958316"/>
              <a:gd name="connsiteX12-1659" fmla="*/ 897014 w 2103393"/>
              <a:gd name="connsiteY12-1660" fmla="*/ 1161232 h 1958316"/>
              <a:gd name="connsiteX13-1661" fmla="*/ 891405 w 2103393"/>
              <a:gd name="connsiteY13-1662" fmla="*/ 1509040 h 1958316"/>
              <a:gd name="connsiteX14-1663" fmla="*/ 89201 w 2103393"/>
              <a:gd name="connsiteY14-1664" fmla="*/ 1952216 h 1958316"/>
              <a:gd name="connsiteX15-1665" fmla="*/ 577255 w 2103393"/>
              <a:gd name="connsiteY15-1666" fmla="*/ 375858 h 1958316"/>
              <a:gd name="connsiteX16-1667" fmla="*/ 807257 w 2103393"/>
              <a:gd name="connsiteY16-1668" fmla="*/ 611470 h 1958316"/>
              <a:gd name="connsiteX17-1669" fmla="*/ 969942 w 2103393"/>
              <a:gd name="connsiteY17-1670" fmla="*/ 499274 h 1958316"/>
              <a:gd name="connsiteX18-1671" fmla="*/ 947503 w 2103393"/>
              <a:gd name="connsiteY18-1672" fmla="*/ 0 h 1958316"/>
              <a:gd name="connsiteX0-1673" fmla="*/ 947503 w 2103393"/>
              <a:gd name="connsiteY0-1674" fmla="*/ 0 h 1958316"/>
              <a:gd name="connsiteX1-1675" fmla="*/ 947503 w 2103393"/>
              <a:gd name="connsiteY1-1676" fmla="*/ 0 h 1958316"/>
              <a:gd name="connsiteX2-1677" fmla="*/ 1183115 w 2103393"/>
              <a:gd name="connsiteY2-1678" fmla="*/ 5610 h 1958316"/>
              <a:gd name="connsiteX3-1679" fmla="*/ 1177505 w 2103393"/>
              <a:gd name="connsiteY3-1680" fmla="*/ 493664 h 1958316"/>
              <a:gd name="connsiteX4-1681" fmla="*/ 1312141 w 2103393"/>
              <a:gd name="connsiteY4-1682" fmla="*/ 572201 h 1958316"/>
              <a:gd name="connsiteX5-1683" fmla="*/ 1508484 w 2103393"/>
              <a:gd name="connsiteY5-1684" fmla="*/ 375858 h 1958316"/>
              <a:gd name="connsiteX6-1685" fmla="*/ 2058246 w 2103393"/>
              <a:gd name="connsiteY6-1686" fmla="*/ 1924167 h 1958316"/>
              <a:gd name="connsiteX7-1687" fmla="*/ 1211163 w 2103393"/>
              <a:gd name="connsiteY7-1688" fmla="*/ 1486600 h 1958316"/>
              <a:gd name="connsiteX8-1689" fmla="*/ 1194335 w 2103393"/>
              <a:gd name="connsiteY8-1690" fmla="*/ 1144403 h 1958316"/>
              <a:gd name="connsiteX9-1691" fmla="*/ 1244823 w 2103393"/>
              <a:gd name="connsiteY9-1692" fmla="*/ 757325 h 1958316"/>
              <a:gd name="connsiteX10-1693" fmla="*/ 1076528 w 2103393"/>
              <a:gd name="connsiteY10-1694" fmla="*/ 611470 h 1958316"/>
              <a:gd name="connsiteX11-1695" fmla="*/ 885795 w 2103393"/>
              <a:gd name="connsiteY11-1696" fmla="*/ 751715 h 1958316"/>
              <a:gd name="connsiteX12-1697" fmla="*/ 919453 w 2103393"/>
              <a:gd name="connsiteY12-1698" fmla="*/ 1189281 h 1958316"/>
              <a:gd name="connsiteX13-1699" fmla="*/ 891405 w 2103393"/>
              <a:gd name="connsiteY13-1700" fmla="*/ 1509040 h 1958316"/>
              <a:gd name="connsiteX14-1701" fmla="*/ 89201 w 2103393"/>
              <a:gd name="connsiteY14-1702" fmla="*/ 1952216 h 1958316"/>
              <a:gd name="connsiteX15-1703" fmla="*/ 577255 w 2103393"/>
              <a:gd name="connsiteY15-1704" fmla="*/ 375858 h 1958316"/>
              <a:gd name="connsiteX16-1705" fmla="*/ 807257 w 2103393"/>
              <a:gd name="connsiteY16-1706" fmla="*/ 611470 h 1958316"/>
              <a:gd name="connsiteX17-1707" fmla="*/ 969942 w 2103393"/>
              <a:gd name="connsiteY17-1708" fmla="*/ 499274 h 1958316"/>
              <a:gd name="connsiteX18-1709" fmla="*/ 947503 w 2103393"/>
              <a:gd name="connsiteY18-1710" fmla="*/ 0 h 1958316"/>
              <a:gd name="connsiteX0-1711" fmla="*/ 947503 w 2103393"/>
              <a:gd name="connsiteY0-1712" fmla="*/ 0 h 1958316"/>
              <a:gd name="connsiteX1-1713" fmla="*/ 947503 w 2103393"/>
              <a:gd name="connsiteY1-1714" fmla="*/ 0 h 1958316"/>
              <a:gd name="connsiteX2-1715" fmla="*/ 1183115 w 2103393"/>
              <a:gd name="connsiteY2-1716" fmla="*/ 5610 h 1958316"/>
              <a:gd name="connsiteX3-1717" fmla="*/ 1177505 w 2103393"/>
              <a:gd name="connsiteY3-1718" fmla="*/ 493664 h 1958316"/>
              <a:gd name="connsiteX4-1719" fmla="*/ 1312141 w 2103393"/>
              <a:gd name="connsiteY4-1720" fmla="*/ 572201 h 1958316"/>
              <a:gd name="connsiteX5-1721" fmla="*/ 1508484 w 2103393"/>
              <a:gd name="connsiteY5-1722" fmla="*/ 375858 h 1958316"/>
              <a:gd name="connsiteX6-1723" fmla="*/ 2058246 w 2103393"/>
              <a:gd name="connsiteY6-1724" fmla="*/ 1924167 h 1958316"/>
              <a:gd name="connsiteX7-1725" fmla="*/ 1211163 w 2103393"/>
              <a:gd name="connsiteY7-1726" fmla="*/ 1486600 h 1958316"/>
              <a:gd name="connsiteX8-1727" fmla="*/ 1194335 w 2103393"/>
              <a:gd name="connsiteY8-1728" fmla="*/ 1144403 h 1958316"/>
              <a:gd name="connsiteX9-1729" fmla="*/ 1244823 w 2103393"/>
              <a:gd name="connsiteY9-1730" fmla="*/ 757325 h 1958316"/>
              <a:gd name="connsiteX10-1731" fmla="*/ 1076528 w 2103393"/>
              <a:gd name="connsiteY10-1732" fmla="*/ 611470 h 1958316"/>
              <a:gd name="connsiteX11-1733" fmla="*/ 885795 w 2103393"/>
              <a:gd name="connsiteY11-1734" fmla="*/ 751715 h 1958316"/>
              <a:gd name="connsiteX12-1735" fmla="*/ 919453 w 2103393"/>
              <a:gd name="connsiteY12-1736" fmla="*/ 1189281 h 1958316"/>
              <a:gd name="connsiteX13-1737" fmla="*/ 891405 w 2103393"/>
              <a:gd name="connsiteY13-1738" fmla="*/ 1509040 h 1958316"/>
              <a:gd name="connsiteX14-1739" fmla="*/ 89201 w 2103393"/>
              <a:gd name="connsiteY14-1740" fmla="*/ 1952216 h 1958316"/>
              <a:gd name="connsiteX15-1741" fmla="*/ 577255 w 2103393"/>
              <a:gd name="connsiteY15-1742" fmla="*/ 375858 h 1958316"/>
              <a:gd name="connsiteX16-1743" fmla="*/ 807257 w 2103393"/>
              <a:gd name="connsiteY16-1744" fmla="*/ 611470 h 1958316"/>
              <a:gd name="connsiteX17-1745" fmla="*/ 969942 w 2103393"/>
              <a:gd name="connsiteY17-1746" fmla="*/ 499274 h 1958316"/>
              <a:gd name="connsiteX18-1747" fmla="*/ 947503 w 2103393"/>
              <a:gd name="connsiteY18-1748" fmla="*/ 0 h 1958316"/>
              <a:gd name="connsiteX0-1749" fmla="*/ 947503 w 2103393"/>
              <a:gd name="connsiteY0-1750" fmla="*/ 0 h 1958316"/>
              <a:gd name="connsiteX1-1751" fmla="*/ 947503 w 2103393"/>
              <a:gd name="connsiteY1-1752" fmla="*/ 0 h 1958316"/>
              <a:gd name="connsiteX2-1753" fmla="*/ 1183115 w 2103393"/>
              <a:gd name="connsiteY2-1754" fmla="*/ 5610 h 1958316"/>
              <a:gd name="connsiteX3-1755" fmla="*/ 1177505 w 2103393"/>
              <a:gd name="connsiteY3-1756" fmla="*/ 493664 h 1958316"/>
              <a:gd name="connsiteX4-1757" fmla="*/ 1312141 w 2103393"/>
              <a:gd name="connsiteY4-1758" fmla="*/ 572201 h 1958316"/>
              <a:gd name="connsiteX5-1759" fmla="*/ 1508484 w 2103393"/>
              <a:gd name="connsiteY5-1760" fmla="*/ 375858 h 1958316"/>
              <a:gd name="connsiteX6-1761" fmla="*/ 2058246 w 2103393"/>
              <a:gd name="connsiteY6-1762" fmla="*/ 1924167 h 1958316"/>
              <a:gd name="connsiteX7-1763" fmla="*/ 1211163 w 2103393"/>
              <a:gd name="connsiteY7-1764" fmla="*/ 1486600 h 1958316"/>
              <a:gd name="connsiteX8-1765" fmla="*/ 1194335 w 2103393"/>
              <a:gd name="connsiteY8-1766" fmla="*/ 1144403 h 1958316"/>
              <a:gd name="connsiteX9-1767" fmla="*/ 1244823 w 2103393"/>
              <a:gd name="connsiteY9-1768" fmla="*/ 757325 h 1958316"/>
              <a:gd name="connsiteX10-1769" fmla="*/ 1076528 w 2103393"/>
              <a:gd name="connsiteY10-1770" fmla="*/ 611470 h 1958316"/>
              <a:gd name="connsiteX11-1771" fmla="*/ 885795 w 2103393"/>
              <a:gd name="connsiteY11-1772" fmla="*/ 751715 h 1958316"/>
              <a:gd name="connsiteX12-1773" fmla="*/ 919453 w 2103393"/>
              <a:gd name="connsiteY12-1774" fmla="*/ 1189281 h 1958316"/>
              <a:gd name="connsiteX13-1775" fmla="*/ 891405 w 2103393"/>
              <a:gd name="connsiteY13-1776" fmla="*/ 1509040 h 1958316"/>
              <a:gd name="connsiteX14-1777" fmla="*/ 89201 w 2103393"/>
              <a:gd name="connsiteY14-1778" fmla="*/ 1952216 h 1958316"/>
              <a:gd name="connsiteX15-1779" fmla="*/ 577255 w 2103393"/>
              <a:gd name="connsiteY15-1780" fmla="*/ 375858 h 1958316"/>
              <a:gd name="connsiteX16-1781" fmla="*/ 807257 w 2103393"/>
              <a:gd name="connsiteY16-1782" fmla="*/ 611470 h 1958316"/>
              <a:gd name="connsiteX17-1783" fmla="*/ 969942 w 2103393"/>
              <a:gd name="connsiteY17-1784" fmla="*/ 499274 h 1958316"/>
              <a:gd name="connsiteX18-1785" fmla="*/ 947503 w 2103393"/>
              <a:gd name="connsiteY18-1786" fmla="*/ 0 h 1958316"/>
              <a:gd name="connsiteX0-1787" fmla="*/ 947503 w 2103393"/>
              <a:gd name="connsiteY0-1788" fmla="*/ 0 h 1958316"/>
              <a:gd name="connsiteX1-1789" fmla="*/ 947503 w 2103393"/>
              <a:gd name="connsiteY1-1790" fmla="*/ 0 h 1958316"/>
              <a:gd name="connsiteX2-1791" fmla="*/ 1183115 w 2103393"/>
              <a:gd name="connsiteY2-1792" fmla="*/ 5610 h 1958316"/>
              <a:gd name="connsiteX3-1793" fmla="*/ 1177505 w 2103393"/>
              <a:gd name="connsiteY3-1794" fmla="*/ 493664 h 1958316"/>
              <a:gd name="connsiteX4-1795" fmla="*/ 1312141 w 2103393"/>
              <a:gd name="connsiteY4-1796" fmla="*/ 572201 h 1958316"/>
              <a:gd name="connsiteX5-1797" fmla="*/ 1508484 w 2103393"/>
              <a:gd name="connsiteY5-1798" fmla="*/ 375858 h 1958316"/>
              <a:gd name="connsiteX6-1799" fmla="*/ 2058246 w 2103393"/>
              <a:gd name="connsiteY6-1800" fmla="*/ 1924167 h 1958316"/>
              <a:gd name="connsiteX7-1801" fmla="*/ 1211163 w 2103393"/>
              <a:gd name="connsiteY7-1802" fmla="*/ 1486600 h 1958316"/>
              <a:gd name="connsiteX8-1803" fmla="*/ 1227994 w 2103393"/>
              <a:gd name="connsiteY8-1804" fmla="*/ 1194891 h 1958316"/>
              <a:gd name="connsiteX9-1805" fmla="*/ 1244823 w 2103393"/>
              <a:gd name="connsiteY9-1806" fmla="*/ 757325 h 1958316"/>
              <a:gd name="connsiteX10-1807" fmla="*/ 1076528 w 2103393"/>
              <a:gd name="connsiteY10-1808" fmla="*/ 611470 h 1958316"/>
              <a:gd name="connsiteX11-1809" fmla="*/ 885795 w 2103393"/>
              <a:gd name="connsiteY11-1810" fmla="*/ 751715 h 1958316"/>
              <a:gd name="connsiteX12-1811" fmla="*/ 919453 w 2103393"/>
              <a:gd name="connsiteY12-1812" fmla="*/ 1189281 h 1958316"/>
              <a:gd name="connsiteX13-1813" fmla="*/ 891405 w 2103393"/>
              <a:gd name="connsiteY13-1814" fmla="*/ 1509040 h 1958316"/>
              <a:gd name="connsiteX14-1815" fmla="*/ 89201 w 2103393"/>
              <a:gd name="connsiteY14-1816" fmla="*/ 1952216 h 1958316"/>
              <a:gd name="connsiteX15-1817" fmla="*/ 577255 w 2103393"/>
              <a:gd name="connsiteY15-1818" fmla="*/ 375858 h 1958316"/>
              <a:gd name="connsiteX16-1819" fmla="*/ 807257 w 2103393"/>
              <a:gd name="connsiteY16-1820" fmla="*/ 611470 h 1958316"/>
              <a:gd name="connsiteX17-1821" fmla="*/ 969942 w 2103393"/>
              <a:gd name="connsiteY17-1822" fmla="*/ 499274 h 1958316"/>
              <a:gd name="connsiteX18-1823" fmla="*/ 947503 w 2103393"/>
              <a:gd name="connsiteY18-1824" fmla="*/ 0 h 1958316"/>
              <a:gd name="connsiteX0-1825" fmla="*/ 947503 w 2103393"/>
              <a:gd name="connsiteY0-1826" fmla="*/ 0 h 1958316"/>
              <a:gd name="connsiteX1-1827" fmla="*/ 947503 w 2103393"/>
              <a:gd name="connsiteY1-1828" fmla="*/ 0 h 1958316"/>
              <a:gd name="connsiteX2-1829" fmla="*/ 1183115 w 2103393"/>
              <a:gd name="connsiteY2-1830" fmla="*/ 5610 h 1958316"/>
              <a:gd name="connsiteX3-1831" fmla="*/ 1177505 w 2103393"/>
              <a:gd name="connsiteY3-1832" fmla="*/ 493664 h 1958316"/>
              <a:gd name="connsiteX4-1833" fmla="*/ 1312141 w 2103393"/>
              <a:gd name="connsiteY4-1834" fmla="*/ 572201 h 1958316"/>
              <a:gd name="connsiteX5-1835" fmla="*/ 1508484 w 2103393"/>
              <a:gd name="connsiteY5-1836" fmla="*/ 375858 h 1958316"/>
              <a:gd name="connsiteX6-1837" fmla="*/ 2058246 w 2103393"/>
              <a:gd name="connsiteY6-1838" fmla="*/ 1924167 h 1958316"/>
              <a:gd name="connsiteX7-1839" fmla="*/ 1211163 w 2103393"/>
              <a:gd name="connsiteY7-1840" fmla="*/ 1486600 h 1958316"/>
              <a:gd name="connsiteX8-1841" fmla="*/ 1227994 w 2103393"/>
              <a:gd name="connsiteY8-1842" fmla="*/ 1194891 h 1958316"/>
              <a:gd name="connsiteX9-1843" fmla="*/ 1244823 w 2103393"/>
              <a:gd name="connsiteY9-1844" fmla="*/ 757325 h 1958316"/>
              <a:gd name="connsiteX10-1845" fmla="*/ 1076528 w 2103393"/>
              <a:gd name="connsiteY10-1846" fmla="*/ 611470 h 1958316"/>
              <a:gd name="connsiteX11-1847" fmla="*/ 885795 w 2103393"/>
              <a:gd name="connsiteY11-1848" fmla="*/ 751715 h 1958316"/>
              <a:gd name="connsiteX12-1849" fmla="*/ 919453 w 2103393"/>
              <a:gd name="connsiteY12-1850" fmla="*/ 1189281 h 1958316"/>
              <a:gd name="connsiteX13-1851" fmla="*/ 891405 w 2103393"/>
              <a:gd name="connsiteY13-1852" fmla="*/ 1509040 h 1958316"/>
              <a:gd name="connsiteX14-1853" fmla="*/ 89201 w 2103393"/>
              <a:gd name="connsiteY14-1854" fmla="*/ 1952216 h 1958316"/>
              <a:gd name="connsiteX15-1855" fmla="*/ 577255 w 2103393"/>
              <a:gd name="connsiteY15-1856" fmla="*/ 375858 h 1958316"/>
              <a:gd name="connsiteX16-1857" fmla="*/ 807257 w 2103393"/>
              <a:gd name="connsiteY16-1858" fmla="*/ 611470 h 1958316"/>
              <a:gd name="connsiteX17-1859" fmla="*/ 969942 w 2103393"/>
              <a:gd name="connsiteY17-1860" fmla="*/ 499274 h 1958316"/>
              <a:gd name="connsiteX18-1861" fmla="*/ 947503 w 2103393"/>
              <a:gd name="connsiteY18-1862" fmla="*/ 0 h 1958316"/>
              <a:gd name="connsiteX0-1863" fmla="*/ 947503 w 2103393"/>
              <a:gd name="connsiteY0-1864" fmla="*/ 0 h 1959848"/>
              <a:gd name="connsiteX1-1865" fmla="*/ 947503 w 2103393"/>
              <a:gd name="connsiteY1-1866" fmla="*/ 0 h 1959848"/>
              <a:gd name="connsiteX2-1867" fmla="*/ 1183115 w 2103393"/>
              <a:gd name="connsiteY2-1868" fmla="*/ 5610 h 1959848"/>
              <a:gd name="connsiteX3-1869" fmla="*/ 1177505 w 2103393"/>
              <a:gd name="connsiteY3-1870" fmla="*/ 493664 h 1959848"/>
              <a:gd name="connsiteX4-1871" fmla="*/ 1312141 w 2103393"/>
              <a:gd name="connsiteY4-1872" fmla="*/ 572201 h 1959848"/>
              <a:gd name="connsiteX5-1873" fmla="*/ 1508484 w 2103393"/>
              <a:gd name="connsiteY5-1874" fmla="*/ 375858 h 1959848"/>
              <a:gd name="connsiteX6-1875" fmla="*/ 2058246 w 2103393"/>
              <a:gd name="connsiteY6-1876" fmla="*/ 1924167 h 1959848"/>
              <a:gd name="connsiteX7-1877" fmla="*/ 1211163 w 2103393"/>
              <a:gd name="connsiteY7-1878" fmla="*/ 1486600 h 1959848"/>
              <a:gd name="connsiteX8-1879" fmla="*/ 1227994 w 2103393"/>
              <a:gd name="connsiteY8-1880" fmla="*/ 1194891 h 1959848"/>
              <a:gd name="connsiteX9-1881" fmla="*/ 1244823 w 2103393"/>
              <a:gd name="connsiteY9-1882" fmla="*/ 757325 h 1959848"/>
              <a:gd name="connsiteX10-1883" fmla="*/ 1076528 w 2103393"/>
              <a:gd name="connsiteY10-1884" fmla="*/ 611470 h 1959848"/>
              <a:gd name="connsiteX11-1885" fmla="*/ 885795 w 2103393"/>
              <a:gd name="connsiteY11-1886" fmla="*/ 751715 h 1959848"/>
              <a:gd name="connsiteX12-1887" fmla="*/ 919453 w 2103393"/>
              <a:gd name="connsiteY12-1888" fmla="*/ 1189281 h 1959848"/>
              <a:gd name="connsiteX13-1889" fmla="*/ 891405 w 2103393"/>
              <a:gd name="connsiteY13-1890" fmla="*/ 1509040 h 1959848"/>
              <a:gd name="connsiteX14-1891" fmla="*/ 89201 w 2103393"/>
              <a:gd name="connsiteY14-1892" fmla="*/ 1952216 h 1959848"/>
              <a:gd name="connsiteX15-1893" fmla="*/ 577255 w 2103393"/>
              <a:gd name="connsiteY15-1894" fmla="*/ 375858 h 1959848"/>
              <a:gd name="connsiteX16-1895" fmla="*/ 807257 w 2103393"/>
              <a:gd name="connsiteY16-1896" fmla="*/ 611470 h 1959848"/>
              <a:gd name="connsiteX17-1897" fmla="*/ 969942 w 2103393"/>
              <a:gd name="connsiteY17-1898" fmla="*/ 499274 h 1959848"/>
              <a:gd name="connsiteX18-1899" fmla="*/ 947503 w 2103393"/>
              <a:gd name="connsiteY18-1900" fmla="*/ 0 h 1959848"/>
              <a:gd name="connsiteX0-1901" fmla="*/ 947503 w 2103393"/>
              <a:gd name="connsiteY0-1902" fmla="*/ 0 h 1959848"/>
              <a:gd name="connsiteX1-1903" fmla="*/ 947503 w 2103393"/>
              <a:gd name="connsiteY1-1904" fmla="*/ 0 h 1959848"/>
              <a:gd name="connsiteX2-1905" fmla="*/ 1183115 w 2103393"/>
              <a:gd name="connsiteY2-1906" fmla="*/ 5610 h 1959848"/>
              <a:gd name="connsiteX3-1907" fmla="*/ 1177505 w 2103393"/>
              <a:gd name="connsiteY3-1908" fmla="*/ 493664 h 1959848"/>
              <a:gd name="connsiteX4-1909" fmla="*/ 1312141 w 2103393"/>
              <a:gd name="connsiteY4-1910" fmla="*/ 572201 h 1959848"/>
              <a:gd name="connsiteX5-1911" fmla="*/ 1508484 w 2103393"/>
              <a:gd name="connsiteY5-1912" fmla="*/ 375858 h 1959848"/>
              <a:gd name="connsiteX6-1913" fmla="*/ 2058246 w 2103393"/>
              <a:gd name="connsiteY6-1914" fmla="*/ 1924167 h 1959848"/>
              <a:gd name="connsiteX7-1915" fmla="*/ 1211163 w 2103393"/>
              <a:gd name="connsiteY7-1916" fmla="*/ 1486600 h 1959848"/>
              <a:gd name="connsiteX8-1917" fmla="*/ 1222384 w 2103393"/>
              <a:gd name="connsiteY8-1918" fmla="*/ 1178062 h 1959848"/>
              <a:gd name="connsiteX9-1919" fmla="*/ 1244823 w 2103393"/>
              <a:gd name="connsiteY9-1920" fmla="*/ 757325 h 1959848"/>
              <a:gd name="connsiteX10-1921" fmla="*/ 1076528 w 2103393"/>
              <a:gd name="connsiteY10-1922" fmla="*/ 611470 h 1959848"/>
              <a:gd name="connsiteX11-1923" fmla="*/ 885795 w 2103393"/>
              <a:gd name="connsiteY11-1924" fmla="*/ 751715 h 1959848"/>
              <a:gd name="connsiteX12-1925" fmla="*/ 919453 w 2103393"/>
              <a:gd name="connsiteY12-1926" fmla="*/ 1189281 h 1959848"/>
              <a:gd name="connsiteX13-1927" fmla="*/ 891405 w 2103393"/>
              <a:gd name="connsiteY13-1928" fmla="*/ 1509040 h 1959848"/>
              <a:gd name="connsiteX14-1929" fmla="*/ 89201 w 2103393"/>
              <a:gd name="connsiteY14-1930" fmla="*/ 1952216 h 1959848"/>
              <a:gd name="connsiteX15-1931" fmla="*/ 577255 w 2103393"/>
              <a:gd name="connsiteY15-1932" fmla="*/ 375858 h 1959848"/>
              <a:gd name="connsiteX16-1933" fmla="*/ 807257 w 2103393"/>
              <a:gd name="connsiteY16-1934" fmla="*/ 611470 h 1959848"/>
              <a:gd name="connsiteX17-1935" fmla="*/ 969942 w 2103393"/>
              <a:gd name="connsiteY17-1936" fmla="*/ 499274 h 1959848"/>
              <a:gd name="connsiteX18-1937" fmla="*/ 947503 w 2103393"/>
              <a:gd name="connsiteY18-1938" fmla="*/ 0 h 1959848"/>
              <a:gd name="connsiteX0-1939" fmla="*/ 947503 w 2103393"/>
              <a:gd name="connsiteY0-1940" fmla="*/ 0 h 1959848"/>
              <a:gd name="connsiteX1-1941" fmla="*/ 947503 w 2103393"/>
              <a:gd name="connsiteY1-1942" fmla="*/ 0 h 1959848"/>
              <a:gd name="connsiteX2-1943" fmla="*/ 1183115 w 2103393"/>
              <a:gd name="connsiteY2-1944" fmla="*/ 5610 h 1959848"/>
              <a:gd name="connsiteX3-1945" fmla="*/ 1177505 w 2103393"/>
              <a:gd name="connsiteY3-1946" fmla="*/ 493664 h 1959848"/>
              <a:gd name="connsiteX4-1947" fmla="*/ 1312141 w 2103393"/>
              <a:gd name="connsiteY4-1948" fmla="*/ 572201 h 1959848"/>
              <a:gd name="connsiteX5-1949" fmla="*/ 1508484 w 2103393"/>
              <a:gd name="connsiteY5-1950" fmla="*/ 375858 h 1959848"/>
              <a:gd name="connsiteX6-1951" fmla="*/ 2058246 w 2103393"/>
              <a:gd name="connsiteY6-1952" fmla="*/ 1924167 h 1959848"/>
              <a:gd name="connsiteX7-1953" fmla="*/ 1211163 w 2103393"/>
              <a:gd name="connsiteY7-1954" fmla="*/ 1486600 h 1959848"/>
              <a:gd name="connsiteX8-1955" fmla="*/ 1205554 w 2103393"/>
              <a:gd name="connsiteY8-1956" fmla="*/ 1200502 h 1959848"/>
              <a:gd name="connsiteX9-1957" fmla="*/ 1244823 w 2103393"/>
              <a:gd name="connsiteY9-1958" fmla="*/ 757325 h 1959848"/>
              <a:gd name="connsiteX10-1959" fmla="*/ 1076528 w 2103393"/>
              <a:gd name="connsiteY10-1960" fmla="*/ 611470 h 1959848"/>
              <a:gd name="connsiteX11-1961" fmla="*/ 885795 w 2103393"/>
              <a:gd name="connsiteY11-1962" fmla="*/ 751715 h 1959848"/>
              <a:gd name="connsiteX12-1963" fmla="*/ 919453 w 2103393"/>
              <a:gd name="connsiteY12-1964" fmla="*/ 1189281 h 1959848"/>
              <a:gd name="connsiteX13-1965" fmla="*/ 891405 w 2103393"/>
              <a:gd name="connsiteY13-1966" fmla="*/ 1509040 h 1959848"/>
              <a:gd name="connsiteX14-1967" fmla="*/ 89201 w 2103393"/>
              <a:gd name="connsiteY14-1968" fmla="*/ 1952216 h 1959848"/>
              <a:gd name="connsiteX15-1969" fmla="*/ 577255 w 2103393"/>
              <a:gd name="connsiteY15-1970" fmla="*/ 375858 h 1959848"/>
              <a:gd name="connsiteX16-1971" fmla="*/ 807257 w 2103393"/>
              <a:gd name="connsiteY16-1972" fmla="*/ 611470 h 1959848"/>
              <a:gd name="connsiteX17-1973" fmla="*/ 969942 w 2103393"/>
              <a:gd name="connsiteY17-1974" fmla="*/ 499274 h 1959848"/>
              <a:gd name="connsiteX18-1975" fmla="*/ 947503 w 2103393"/>
              <a:gd name="connsiteY18-1976" fmla="*/ 0 h 1959848"/>
              <a:gd name="connsiteX0-1977" fmla="*/ 947503 w 2103393"/>
              <a:gd name="connsiteY0-1978" fmla="*/ 0 h 1959848"/>
              <a:gd name="connsiteX1-1979" fmla="*/ 947503 w 2103393"/>
              <a:gd name="connsiteY1-1980" fmla="*/ 0 h 1959848"/>
              <a:gd name="connsiteX2-1981" fmla="*/ 1183115 w 2103393"/>
              <a:gd name="connsiteY2-1982" fmla="*/ 5610 h 1959848"/>
              <a:gd name="connsiteX3-1983" fmla="*/ 1177505 w 2103393"/>
              <a:gd name="connsiteY3-1984" fmla="*/ 493664 h 1959848"/>
              <a:gd name="connsiteX4-1985" fmla="*/ 1312141 w 2103393"/>
              <a:gd name="connsiteY4-1986" fmla="*/ 572201 h 1959848"/>
              <a:gd name="connsiteX5-1987" fmla="*/ 1508484 w 2103393"/>
              <a:gd name="connsiteY5-1988" fmla="*/ 375858 h 1959848"/>
              <a:gd name="connsiteX6-1989" fmla="*/ 2058246 w 2103393"/>
              <a:gd name="connsiteY6-1990" fmla="*/ 1924167 h 1959848"/>
              <a:gd name="connsiteX7-1991" fmla="*/ 1211163 w 2103393"/>
              <a:gd name="connsiteY7-1992" fmla="*/ 1486600 h 1959848"/>
              <a:gd name="connsiteX8-1993" fmla="*/ 1205554 w 2103393"/>
              <a:gd name="connsiteY8-1994" fmla="*/ 1200502 h 1959848"/>
              <a:gd name="connsiteX9-1995" fmla="*/ 1244823 w 2103393"/>
              <a:gd name="connsiteY9-1996" fmla="*/ 757325 h 1959848"/>
              <a:gd name="connsiteX10-1997" fmla="*/ 1076528 w 2103393"/>
              <a:gd name="connsiteY10-1998" fmla="*/ 611470 h 1959848"/>
              <a:gd name="connsiteX11-1999" fmla="*/ 885795 w 2103393"/>
              <a:gd name="connsiteY11-2000" fmla="*/ 751715 h 1959848"/>
              <a:gd name="connsiteX12-2001" fmla="*/ 919453 w 2103393"/>
              <a:gd name="connsiteY12-2002" fmla="*/ 1189281 h 1959848"/>
              <a:gd name="connsiteX13-2003" fmla="*/ 891405 w 2103393"/>
              <a:gd name="connsiteY13-2004" fmla="*/ 1509040 h 1959848"/>
              <a:gd name="connsiteX14-2005" fmla="*/ 89201 w 2103393"/>
              <a:gd name="connsiteY14-2006" fmla="*/ 1952216 h 1959848"/>
              <a:gd name="connsiteX15-2007" fmla="*/ 577255 w 2103393"/>
              <a:gd name="connsiteY15-2008" fmla="*/ 375858 h 1959848"/>
              <a:gd name="connsiteX16-2009" fmla="*/ 807257 w 2103393"/>
              <a:gd name="connsiteY16-2010" fmla="*/ 611470 h 1959848"/>
              <a:gd name="connsiteX17-2011" fmla="*/ 969942 w 2103393"/>
              <a:gd name="connsiteY17-2012" fmla="*/ 499274 h 1959848"/>
              <a:gd name="connsiteX18-2013" fmla="*/ 947503 w 2103393"/>
              <a:gd name="connsiteY18-2014" fmla="*/ 0 h 1959848"/>
              <a:gd name="connsiteX0-2015" fmla="*/ 947503 w 2103393"/>
              <a:gd name="connsiteY0-2016" fmla="*/ 0 h 1959848"/>
              <a:gd name="connsiteX1-2017" fmla="*/ 947503 w 2103393"/>
              <a:gd name="connsiteY1-2018" fmla="*/ 0 h 1959848"/>
              <a:gd name="connsiteX2-2019" fmla="*/ 1183115 w 2103393"/>
              <a:gd name="connsiteY2-2020" fmla="*/ 5610 h 1959848"/>
              <a:gd name="connsiteX3-2021" fmla="*/ 1177505 w 2103393"/>
              <a:gd name="connsiteY3-2022" fmla="*/ 493664 h 1959848"/>
              <a:gd name="connsiteX4-2023" fmla="*/ 1312141 w 2103393"/>
              <a:gd name="connsiteY4-2024" fmla="*/ 572201 h 1959848"/>
              <a:gd name="connsiteX5-2025" fmla="*/ 1508484 w 2103393"/>
              <a:gd name="connsiteY5-2026" fmla="*/ 375858 h 1959848"/>
              <a:gd name="connsiteX6-2027" fmla="*/ 2058246 w 2103393"/>
              <a:gd name="connsiteY6-2028" fmla="*/ 1924167 h 1959848"/>
              <a:gd name="connsiteX7-2029" fmla="*/ 1211163 w 2103393"/>
              <a:gd name="connsiteY7-2030" fmla="*/ 1486600 h 1959848"/>
              <a:gd name="connsiteX8-2031" fmla="*/ 1205554 w 2103393"/>
              <a:gd name="connsiteY8-2032" fmla="*/ 1200502 h 1959848"/>
              <a:gd name="connsiteX9-2033" fmla="*/ 1244823 w 2103393"/>
              <a:gd name="connsiteY9-2034" fmla="*/ 757325 h 1959848"/>
              <a:gd name="connsiteX10-2035" fmla="*/ 1076528 w 2103393"/>
              <a:gd name="connsiteY10-2036" fmla="*/ 611470 h 1959848"/>
              <a:gd name="connsiteX11-2037" fmla="*/ 885795 w 2103393"/>
              <a:gd name="connsiteY11-2038" fmla="*/ 751715 h 1959848"/>
              <a:gd name="connsiteX12-2039" fmla="*/ 919453 w 2103393"/>
              <a:gd name="connsiteY12-2040" fmla="*/ 1189281 h 1959848"/>
              <a:gd name="connsiteX13-2041" fmla="*/ 891405 w 2103393"/>
              <a:gd name="connsiteY13-2042" fmla="*/ 1509040 h 1959848"/>
              <a:gd name="connsiteX14-2043" fmla="*/ 89201 w 2103393"/>
              <a:gd name="connsiteY14-2044" fmla="*/ 1952216 h 1959848"/>
              <a:gd name="connsiteX15-2045" fmla="*/ 577255 w 2103393"/>
              <a:gd name="connsiteY15-2046" fmla="*/ 375858 h 1959848"/>
              <a:gd name="connsiteX16-2047" fmla="*/ 807257 w 2103393"/>
              <a:gd name="connsiteY16-2048" fmla="*/ 611470 h 1959848"/>
              <a:gd name="connsiteX17-2049" fmla="*/ 969942 w 2103393"/>
              <a:gd name="connsiteY17-2050" fmla="*/ 499274 h 1959848"/>
              <a:gd name="connsiteX18-2051" fmla="*/ 947503 w 2103393"/>
              <a:gd name="connsiteY18-2052" fmla="*/ 0 h 1959848"/>
              <a:gd name="connsiteX0-2053" fmla="*/ 947503 w 2103393"/>
              <a:gd name="connsiteY0-2054" fmla="*/ 0 h 1959848"/>
              <a:gd name="connsiteX1-2055" fmla="*/ 947503 w 2103393"/>
              <a:gd name="connsiteY1-2056" fmla="*/ 0 h 1959848"/>
              <a:gd name="connsiteX2-2057" fmla="*/ 1183115 w 2103393"/>
              <a:gd name="connsiteY2-2058" fmla="*/ 5610 h 1959848"/>
              <a:gd name="connsiteX3-2059" fmla="*/ 1177505 w 2103393"/>
              <a:gd name="connsiteY3-2060" fmla="*/ 493664 h 1959848"/>
              <a:gd name="connsiteX4-2061" fmla="*/ 1312141 w 2103393"/>
              <a:gd name="connsiteY4-2062" fmla="*/ 572201 h 1959848"/>
              <a:gd name="connsiteX5-2063" fmla="*/ 1508484 w 2103393"/>
              <a:gd name="connsiteY5-2064" fmla="*/ 375858 h 1959848"/>
              <a:gd name="connsiteX6-2065" fmla="*/ 2058246 w 2103393"/>
              <a:gd name="connsiteY6-2066" fmla="*/ 1924167 h 1959848"/>
              <a:gd name="connsiteX7-2067" fmla="*/ 1211163 w 2103393"/>
              <a:gd name="connsiteY7-2068" fmla="*/ 1486600 h 1959848"/>
              <a:gd name="connsiteX8-2069" fmla="*/ 1205554 w 2103393"/>
              <a:gd name="connsiteY8-2070" fmla="*/ 1200502 h 1959848"/>
              <a:gd name="connsiteX9-2071" fmla="*/ 1244823 w 2103393"/>
              <a:gd name="connsiteY9-2072" fmla="*/ 757325 h 1959848"/>
              <a:gd name="connsiteX10-2073" fmla="*/ 1076528 w 2103393"/>
              <a:gd name="connsiteY10-2074" fmla="*/ 611470 h 1959848"/>
              <a:gd name="connsiteX11-2075" fmla="*/ 885795 w 2103393"/>
              <a:gd name="connsiteY11-2076" fmla="*/ 751715 h 1959848"/>
              <a:gd name="connsiteX12-2077" fmla="*/ 919453 w 2103393"/>
              <a:gd name="connsiteY12-2078" fmla="*/ 1189281 h 1959848"/>
              <a:gd name="connsiteX13-2079" fmla="*/ 891405 w 2103393"/>
              <a:gd name="connsiteY13-2080" fmla="*/ 1509040 h 1959848"/>
              <a:gd name="connsiteX14-2081" fmla="*/ 89201 w 2103393"/>
              <a:gd name="connsiteY14-2082" fmla="*/ 1952216 h 1959848"/>
              <a:gd name="connsiteX15-2083" fmla="*/ 577255 w 2103393"/>
              <a:gd name="connsiteY15-2084" fmla="*/ 375858 h 1959848"/>
              <a:gd name="connsiteX16-2085" fmla="*/ 807257 w 2103393"/>
              <a:gd name="connsiteY16-2086" fmla="*/ 611470 h 1959848"/>
              <a:gd name="connsiteX17-2087" fmla="*/ 969942 w 2103393"/>
              <a:gd name="connsiteY17-2088" fmla="*/ 499274 h 1959848"/>
              <a:gd name="connsiteX18-2089" fmla="*/ 947503 w 2103393"/>
              <a:gd name="connsiteY18-2090" fmla="*/ 0 h 1959848"/>
              <a:gd name="connsiteX0-2091" fmla="*/ 947503 w 2103393"/>
              <a:gd name="connsiteY0-2092" fmla="*/ 0 h 1959848"/>
              <a:gd name="connsiteX1-2093" fmla="*/ 947503 w 2103393"/>
              <a:gd name="connsiteY1-2094" fmla="*/ 0 h 1959848"/>
              <a:gd name="connsiteX2-2095" fmla="*/ 1183115 w 2103393"/>
              <a:gd name="connsiteY2-2096" fmla="*/ 5610 h 1959848"/>
              <a:gd name="connsiteX3-2097" fmla="*/ 1177505 w 2103393"/>
              <a:gd name="connsiteY3-2098" fmla="*/ 493664 h 1959848"/>
              <a:gd name="connsiteX4-2099" fmla="*/ 1312141 w 2103393"/>
              <a:gd name="connsiteY4-2100" fmla="*/ 572201 h 1959848"/>
              <a:gd name="connsiteX5-2101" fmla="*/ 1508484 w 2103393"/>
              <a:gd name="connsiteY5-2102" fmla="*/ 375858 h 1959848"/>
              <a:gd name="connsiteX6-2103" fmla="*/ 2058246 w 2103393"/>
              <a:gd name="connsiteY6-2104" fmla="*/ 1924167 h 1959848"/>
              <a:gd name="connsiteX7-2105" fmla="*/ 1211163 w 2103393"/>
              <a:gd name="connsiteY7-2106" fmla="*/ 1486600 h 1959848"/>
              <a:gd name="connsiteX8-2107" fmla="*/ 1205554 w 2103393"/>
              <a:gd name="connsiteY8-2108" fmla="*/ 1200502 h 1959848"/>
              <a:gd name="connsiteX9-2109" fmla="*/ 1244823 w 2103393"/>
              <a:gd name="connsiteY9-2110" fmla="*/ 757325 h 1959848"/>
              <a:gd name="connsiteX10-2111" fmla="*/ 1076528 w 2103393"/>
              <a:gd name="connsiteY10-2112" fmla="*/ 611470 h 1959848"/>
              <a:gd name="connsiteX11-2113" fmla="*/ 885795 w 2103393"/>
              <a:gd name="connsiteY11-2114" fmla="*/ 751715 h 1959848"/>
              <a:gd name="connsiteX12-2115" fmla="*/ 919453 w 2103393"/>
              <a:gd name="connsiteY12-2116" fmla="*/ 1189281 h 1959848"/>
              <a:gd name="connsiteX13-2117" fmla="*/ 891405 w 2103393"/>
              <a:gd name="connsiteY13-2118" fmla="*/ 1509040 h 1959848"/>
              <a:gd name="connsiteX14-2119" fmla="*/ 89201 w 2103393"/>
              <a:gd name="connsiteY14-2120" fmla="*/ 1952216 h 1959848"/>
              <a:gd name="connsiteX15-2121" fmla="*/ 577255 w 2103393"/>
              <a:gd name="connsiteY15-2122" fmla="*/ 375858 h 1959848"/>
              <a:gd name="connsiteX16-2123" fmla="*/ 807257 w 2103393"/>
              <a:gd name="connsiteY16-2124" fmla="*/ 611470 h 1959848"/>
              <a:gd name="connsiteX17-2125" fmla="*/ 969942 w 2103393"/>
              <a:gd name="connsiteY17-2126" fmla="*/ 499274 h 1959848"/>
              <a:gd name="connsiteX18-2127" fmla="*/ 947503 w 2103393"/>
              <a:gd name="connsiteY18-2128" fmla="*/ 0 h 1959848"/>
              <a:gd name="connsiteX0-2129" fmla="*/ 947503 w 2103393"/>
              <a:gd name="connsiteY0-2130" fmla="*/ 0 h 1959848"/>
              <a:gd name="connsiteX1-2131" fmla="*/ 947503 w 2103393"/>
              <a:gd name="connsiteY1-2132" fmla="*/ 0 h 1959848"/>
              <a:gd name="connsiteX2-2133" fmla="*/ 1183115 w 2103393"/>
              <a:gd name="connsiteY2-2134" fmla="*/ 5610 h 1959848"/>
              <a:gd name="connsiteX3-2135" fmla="*/ 1177505 w 2103393"/>
              <a:gd name="connsiteY3-2136" fmla="*/ 493664 h 1959848"/>
              <a:gd name="connsiteX4-2137" fmla="*/ 1312141 w 2103393"/>
              <a:gd name="connsiteY4-2138" fmla="*/ 572201 h 1959848"/>
              <a:gd name="connsiteX5-2139" fmla="*/ 1508484 w 2103393"/>
              <a:gd name="connsiteY5-2140" fmla="*/ 375858 h 1959848"/>
              <a:gd name="connsiteX6-2141" fmla="*/ 2058246 w 2103393"/>
              <a:gd name="connsiteY6-2142" fmla="*/ 1924167 h 1959848"/>
              <a:gd name="connsiteX7-2143" fmla="*/ 1211163 w 2103393"/>
              <a:gd name="connsiteY7-2144" fmla="*/ 1486600 h 1959848"/>
              <a:gd name="connsiteX8-2145" fmla="*/ 1205554 w 2103393"/>
              <a:gd name="connsiteY8-2146" fmla="*/ 1200502 h 1959848"/>
              <a:gd name="connsiteX9-2147" fmla="*/ 1244823 w 2103393"/>
              <a:gd name="connsiteY9-2148" fmla="*/ 757325 h 1959848"/>
              <a:gd name="connsiteX10-2149" fmla="*/ 1076528 w 2103393"/>
              <a:gd name="connsiteY10-2150" fmla="*/ 611470 h 1959848"/>
              <a:gd name="connsiteX11-2151" fmla="*/ 885795 w 2103393"/>
              <a:gd name="connsiteY11-2152" fmla="*/ 751715 h 1959848"/>
              <a:gd name="connsiteX12-2153" fmla="*/ 919453 w 2103393"/>
              <a:gd name="connsiteY12-2154" fmla="*/ 1189281 h 1959848"/>
              <a:gd name="connsiteX13-2155" fmla="*/ 891405 w 2103393"/>
              <a:gd name="connsiteY13-2156" fmla="*/ 1509040 h 1959848"/>
              <a:gd name="connsiteX14-2157" fmla="*/ 89201 w 2103393"/>
              <a:gd name="connsiteY14-2158" fmla="*/ 1952216 h 1959848"/>
              <a:gd name="connsiteX15-2159" fmla="*/ 577255 w 2103393"/>
              <a:gd name="connsiteY15-2160" fmla="*/ 375858 h 1959848"/>
              <a:gd name="connsiteX16-2161" fmla="*/ 807257 w 2103393"/>
              <a:gd name="connsiteY16-2162" fmla="*/ 611470 h 1959848"/>
              <a:gd name="connsiteX17-2163" fmla="*/ 969942 w 2103393"/>
              <a:gd name="connsiteY17-2164" fmla="*/ 499274 h 1959848"/>
              <a:gd name="connsiteX18-2165" fmla="*/ 947503 w 2103393"/>
              <a:gd name="connsiteY18-2166" fmla="*/ 0 h 1959848"/>
              <a:gd name="connsiteX0-2167" fmla="*/ 947503 w 2103393"/>
              <a:gd name="connsiteY0-2168" fmla="*/ 0 h 1961617"/>
              <a:gd name="connsiteX1-2169" fmla="*/ 947503 w 2103393"/>
              <a:gd name="connsiteY1-2170" fmla="*/ 0 h 1961617"/>
              <a:gd name="connsiteX2-2171" fmla="*/ 1183115 w 2103393"/>
              <a:gd name="connsiteY2-2172" fmla="*/ 5610 h 1961617"/>
              <a:gd name="connsiteX3-2173" fmla="*/ 1177505 w 2103393"/>
              <a:gd name="connsiteY3-2174" fmla="*/ 493664 h 1961617"/>
              <a:gd name="connsiteX4-2175" fmla="*/ 1312141 w 2103393"/>
              <a:gd name="connsiteY4-2176" fmla="*/ 572201 h 1961617"/>
              <a:gd name="connsiteX5-2177" fmla="*/ 1508484 w 2103393"/>
              <a:gd name="connsiteY5-2178" fmla="*/ 375858 h 1961617"/>
              <a:gd name="connsiteX6-2179" fmla="*/ 2058246 w 2103393"/>
              <a:gd name="connsiteY6-2180" fmla="*/ 1924167 h 1961617"/>
              <a:gd name="connsiteX7-2181" fmla="*/ 1244822 w 2103393"/>
              <a:gd name="connsiteY7-2182" fmla="*/ 1514649 h 1961617"/>
              <a:gd name="connsiteX8-2183" fmla="*/ 1205554 w 2103393"/>
              <a:gd name="connsiteY8-2184" fmla="*/ 1200502 h 1961617"/>
              <a:gd name="connsiteX9-2185" fmla="*/ 1244823 w 2103393"/>
              <a:gd name="connsiteY9-2186" fmla="*/ 757325 h 1961617"/>
              <a:gd name="connsiteX10-2187" fmla="*/ 1076528 w 2103393"/>
              <a:gd name="connsiteY10-2188" fmla="*/ 611470 h 1961617"/>
              <a:gd name="connsiteX11-2189" fmla="*/ 885795 w 2103393"/>
              <a:gd name="connsiteY11-2190" fmla="*/ 751715 h 1961617"/>
              <a:gd name="connsiteX12-2191" fmla="*/ 919453 w 2103393"/>
              <a:gd name="connsiteY12-2192" fmla="*/ 1189281 h 1961617"/>
              <a:gd name="connsiteX13-2193" fmla="*/ 891405 w 2103393"/>
              <a:gd name="connsiteY13-2194" fmla="*/ 1509040 h 1961617"/>
              <a:gd name="connsiteX14-2195" fmla="*/ 89201 w 2103393"/>
              <a:gd name="connsiteY14-2196" fmla="*/ 1952216 h 1961617"/>
              <a:gd name="connsiteX15-2197" fmla="*/ 577255 w 2103393"/>
              <a:gd name="connsiteY15-2198" fmla="*/ 375858 h 1961617"/>
              <a:gd name="connsiteX16-2199" fmla="*/ 807257 w 2103393"/>
              <a:gd name="connsiteY16-2200" fmla="*/ 611470 h 1961617"/>
              <a:gd name="connsiteX17-2201" fmla="*/ 969942 w 2103393"/>
              <a:gd name="connsiteY17-2202" fmla="*/ 499274 h 1961617"/>
              <a:gd name="connsiteX18-2203" fmla="*/ 947503 w 2103393"/>
              <a:gd name="connsiteY18-2204" fmla="*/ 0 h 1961617"/>
              <a:gd name="connsiteX0-2205" fmla="*/ 947503 w 2103393"/>
              <a:gd name="connsiteY0-2206" fmla="*/ 0 h 1961617"/>
              <a:gd name="connsiteX1-2207" fmla="*/ 947503 w 2103393"/>
              <a:gd name="connsiteY1-2208" fmla="*/ 0 h 1961617"/>
              <a:gd name="connsiteX2-2209" fmla="*/ 1183115 w 2103393"/>
              <a:gd name="connsiteY2-2210" fmla="*/ 5610 h 1961617"/>
              <a:gd name="connsiteX3-2211" fmla="*/ 1177505 w 2103393"/>
              <a:gd name="connsiteY3-2212" fmla="*/ 493664 h 1961617"/>
              <a:gd name="connsiteX4-2213" fmla="*/ 1312141 w 2103393"/>
              <a:gd name="connsiteY4-2214" fmla="*/ 572201 h 1961617"/>
              <a:gd name="connsiteX5-2215" fmla="*/ 1508484 w 2103393"/>
              <a:gd name="connsiteY5-2216" fmla="*/ 375858 h 1961617"/>
              <a:gd name="connsiteX6-2217" fmla="*/ 2058246 w 2103393"/>
              <a:gd name="connsiteY6-2218" fmla="*/ 1924167 h 1961617"/>
              <a:gd name="connsiteX7-2219" fmla="*/ 1244822 w 2103393"/>
              <a:gd name="connsiteY7-2220" fmla="*/ 1514649 h 1961617"/>
              <a:gd name="connsiteX8-2221" fmla="*/ 1205554 w 2103393"/>
              <a:gd name="connsiteY8-2222" fmla="*/ 1200502 h 1961617"/>
              <a:gd name="connsiteX9-2223" fmla="*/ 1244823 w 2103393"/>
              <a:gd name="connsiteY9-2224" fmla="*/ 757325 h 1961617"/>
              <a:gd name="connsiteX10-2225" fmla="*/ 1076528 w 2103393"/>
              <a:gd name="connsiteY10-2226" fmla="*/ 611470 h 1961617"/>
              <a:gd name="connsiteX11-2227" fmla="*/ 885795 w 2103393"/>
              <a:gd name="connsiteY11-2228" fmla="*/ 751715 h 1961617"/>
              <a:gd name="connsiteX12-2229" fmla="*/ 919453 w 2103393"/>
              <a:gd name="connsiteY12-2230" fmla="*/ 1189281 h 1961617"/>
              <a:gd name="connsiteX13-2231" fmla="*/ 891405 w 2103393"/>
              <a:gd name="connsiteY13-2232" fmla="*/ 1509040 h 1961617"/>
              <a:gd name="connsiteX14-2233" fmla="*/ 89201 w 2103393"/>
              <a:gd name="connsiteY14-2234" fmla="*/ 1952216 h 1961617"/>
              <a:gd name="connsiteX15-2235" fmla="*/ 577255 w 2103393"/>
              <a:gd name="connsiteY15-2236" fmla="*/ 375858 h 1961617"/>
              <a:gd name="connsiteX16-2237" fmla="*/ 807257 w 2103393"/>
              <a:gd name="connsiteY16-2238" fmla="*/ 611470 h 1961617"/>
              <a:gd name="connsiteX17-2239" fmla="*/ 969942 w 2103393"/>
              <a:gd name="connsiteY17-2240" fmla="*/ 499274 h 1961617"/>
              <a:gd name="connsiteX18-2241" fmla="*/ 947503 w 2103393"/>
              <a:gd name="connsiteY18-2242" fmla="*/ 0 h 1961617"/>
              <a:gd name="connsiteX0-2243" fmla="*/ 947503 w 2103393"/>
              <a:gd name="connsiteY0-2244" fmla="*/ 0 h 1963064"/>
              <a:gd name="connsiteX1-2245" fmla="*/ 947503 w 2103393"/>
              <a:gd name="connsiteY1-2246" fmla="*/ 0 h 1963064"/>
              <a:gd name="connsiteX2-2247" fmla="*/ 1183115 w 2103393"/>
              <a:gd name="connsiteY2-2248" fmla="*/ 5610 h 1963064"/>
              <a:gd name="connsiteX3-2249" fmla="*/ 1177505 w 2103393"/>
              <a:gd name="connsiteY3-2250" fmla="*/ 493664 h 1963064"/>
              <a:gd name="connsiteX4-2251" fmla="*/ 1312141 w 2103393"/>
              <a:gd name="connsiteY4-2252" fmla="*/ 572201 h 1963064"/>
              <a:gd name="connsiteX5-2253" fmla="*/ 1508484 w 2103393"/>
              <a:gd name="connsiteY5-2254" fmla="*/ 375858 h 1963064"/>
              <a:gd name="connsiteX6-2255" fmla="*/ 2058246 w 2103393"/>
              <a:gd name="connsiteY6-2256" fmla="*/ 1924167 h 1963064"/>
              <a:gd name="connsiteX7-2257" fmla="*/ 1244822 w 2103393"/>
              <a:gd name="connsiteY7-2258" fmla="*/ 1514649 h 1963064"/>
              <a:gd name="connsiteX8-2259" fmla="*/ 1205554 w 2103393"/>
              <a:gd name="connsiteY8-2260" fmla="*/ 1200502 h 1963064"/>
              <a:gd name="connsiteX9-2261" fmla="*/ 1244823 w 2103393"/>
              <a:gd name="connsiteY9-2262" fmla="*/ 757325 h 1963064"/>
              <a:gd name="connsiteX10-2263" fmla="*/ 1076528 w 2103393"/>
              <a:gd name="connsiteY10-2264" fmla="*/ 611470 h 1963064"/>
              <a:gd name="connsiteX11-2265" fmla="*/ 885795 w 2103393"/>
              <a:gd name="connsiteY11-2266" fmla="*/ 751715 h 1963064"/>
              <a:gd name="connsiteX12-2267" fmla="*/ 919453 w 2103393"/>
              <a:gd name="connsiteY12-2268" fmla="*/ 1189281 h 1963064"/>
              <a:gd name="connsiteX13-2269" fmla="*/ 891405 w 2103393"/>
              <a:gd name="connsiteY13-2270" fmla="*/ 1509040 h 1963064"/>
              <a:gd name="connsiteX14-2271" fmla="*/ 89201 w 2103393"/>
              <a:gd name="connsiteY14-2272" fmla="*/ 1952216 h 1963064"/>
              <a:gd name="connsiteX15-2273" fmla="*/ 577255 w 2103393"/>
              <a:gd name="connsiteY15-2274" fmla="*/ 375858 h 1963064"/>
              <a:gd name="connsiteX16-2275" fmla="*/ 807257 w 2103393"/>
              <a:gd name="connsiteY16-2276" fmla="*/ 611470 h 1963064"/>
              <a:gd name="connsiteX17-2277" fmla="*/ 969942 w 2103393"/>
              <a:gd name="connsiteY17-2278" fmla="*/ 499274 h 1963064"/>
              <a:gd name="connsiteX18-2279" fmla="*/ 947503 w 2103393"/>
              <a:gd name="connsiteY18-2280" fmla="*/ 0 h 1963064"/>
              <a:gd name="connsiteX0-2281" fmla="*/ 947503 w 2103393"/>
              <a:gd name="connsiteY0-2282" fmla="*/ 0 h 1964995"/>
              <a:gd name="connsiteX1-2283" fmla="*/ 947503 w 2103393"/>
              <a:gd name="connsiteY1-2284" fmla="*/ 0 h 1964995"/>
              <a:gd name="connsiteX2-2285" fmla="*/ 1183115 w 2103393"/>
              <a:gd name="connsiteY2-2286" fmla="*/ 5610 h 1964995"/>
              <a:gd name="connsiteX3-2287" fmla="*/ 1177505 w 2103393"/>
              <a:gd name="connsiteY3-2288" fmla="*/ 493664 h 1964995"/>
              <a:gd name="connsiteX4-2289" fmla="*/ 1312141 w 2103393"/>
              <a:gd name="connsiteY4-2290" fmla="*/ 572201 h 1964995"/>
              <a:gd name="connsiteX5-2291" fmla="*/ 1508484 w 2103393"/>
              <a:gd name="connsiteY5-2292" fmla="*/ 375858 h 1964995"/>
              <a:gd name="connsiteX6-2293" fmla="*/ 2058246 w 2103393"/>
              <a:gd name="connsiteY6-2294" fmla="*/ 1924167 h 1964995"/>
              <a:gd name="connsiteX7-2295" fmla="*/ 1244822 w 2103393"/>
              <a:gd name="connsiteY7-2296" fmla="*/ 1514649 h 1964995"/>
              <a:gd name="connsiteX8-2297" fmla="*/ 1205554 w 2103393"/>
              <a:gd name="connsiteY8-2298" fmla="*/ 1200502 h 1964995"/>
              <a:gd name="connsiteX9-2299" fmla="*/ 1244823 w 2103393"/>
              <a:gd name="connsiteY9-2300" fmla="*/ 757325 h 1964995"/>
              <a:gd name="connsiteX10-2301" fmla="*/ 1076528 w 2103393"/>
              <a:gd name="connsiteY10-2302" fmla="*/ 611470 h 1964995"/>
              <a:gd name="connsiteX11-2303" fmla="*/ 885795 w 2103393"/>
              <a:gd name="connsiteY11-2304" fmla="*/ 751715 h 1964995"/>
              <a:gd name="connsiteX12-2305" fmla="*/ 919453 w 2103393"/>
              <a:gd name="connsiteY12-2306" fmla="*/ 1189281 h 1964995"/>
              <a:gd name="connsiteX13-2307" fmla="*/ 891405 w 2103393"/>
              <a:gd name="connsiteY13-2308" fmla="*/ 1509040 h 1964995"/>
              <a:gd name="connsiteX14-2309" fmla="*/ 89201 w 2103393"/>
              <a:gd name="connsiteY14-2310" fmla="*/ 1952216 h 1964995"/>
              <a:gd name="connsiteX15-2311" fmla="*/ 577255 w 2103393"/>
              <a:gd name="connsiteY15-2312" fmla="*/ 375858 h 1964995"/>
              <a:gd name="connsiteX16-2313" fmla="*/ 807257 w 2103393"/>
              <a:gd name="connsiteY16-2314" fmla="*/ 611470 h 1964995"/>
              <a:gd name="connsiteX17-2315" fmla="*/ 969942 w 2103393"/>
              <a:gd name="connsiteY17-2316" fmla="*/ 499274 h 1964995"/>
              <a:gd name="connsiteX18-2317" fmla="*/ 947503 w 2103393"/>
              <a:gd name="connsiteY18-2318" fmla="*/ 0 h 1964995"/>
              <a:gd name="connsiteX0-2319" fmla="*/ 947503 w 2103393"/>
              <a:gd name="connsiteY0-2320" fmla="*/ 13781 h 1978776"/>
              <a:gd name="connsiteX1-2321" fmla="*/ 947503 w 2103393"/>
              <a:gd name="connsiteY1-2322" fmla="*/ 13781 h 1978776"/>
              <a:gd name="connsiteX2-2323" fmla="*/ 1183115 w 2103393"/>
              <a:gd name="connsiteY2-2324" fmla="*/ 19391 h 1978776"/>
              <a:gd name="connsiteX3-2325" fmla="*/ 1177505 w 2103393"/>
              <a:gd name="connsiteY3-2326" fmla="*/ 507445 h 1978776"/>
              <a:gd name="connsiteX4-2327" fmla="*/ 1312141 w 2103393"/>
              <a:gd name="connsiteY4-2328" fmla="*/ 585982 h 1978776"/>
              <a:gd name="connsiteX5-2329" fmla="*/ 1508484 w 2103393"/>
              <a:gd name="connsiteY5-2330" fmla="*/ 389639 h 1978776"/>
              <a:gd name="connsiteX6-2331" fmla="*/ 2058246 w 2103393"/>
              <a:gd name="connsiteY6-2332" fmla="*/ 1937948 h 1978776"/>
              <a:gd name="connsiteX7-2333" fmla="*/ 1244822 w 2103393"/>
              <a:gd name="connsiteY7-2334" fmla="*/ 1528430 h 1978776"/>
              <a:gd name="connsiteX8-2335" fmla="*/ 1205554 w 2103393"/>
              <a:gd name="connsiteY8-2336" fmla="*/ 1214283 h 1978776"/>
              <a:gd name="connsiteX9-2337" fmla="*/ 1244823 w 2103393"/>
              <a:gd name="connsiteY9-2338" fmla="*/ 771106 h 1978776"/>
              <a:gd name="connsiteX10-2339" fmla="*/ 1076528 w 2103393"/>
              <a:gd name="connsiteY10-2340" fmla="*/ 625251 h 1978776"/>
              <a:gd name="connsiteX11-2341" fmla="*/ 885795 w 2103393"/>
              <a:gd name="connsiteY11-2342" fmla="*/ 765496 h 1978776"/>
              <a:gd name="connsiteX12-2343" fmla="*/ 919453 w 2103393"/>
              <a:gd name="connsiteY12-2344" fmla="*/ 1203062 h 1978776"/>
              <a:gd name="connsiteX13-2345" fmla="*/ 891405 w 2103393"/>
              <a:gd name="connsiteY13-2346" fmla="*/ 1522821 h 1978776"/>
              <a:gd name="connsiteX14-2347" fmla="*/ 89201 w 2103393"/>
              <a:gd name="connsiteY14-2348" fmla="*/ 1965997 h 1978776"/>
              <a:gd name="connsiteX15-2349" fmla="*/ 577255 w 2103393"/>
              <a:gd name="connsiteY15-2350" fmla="*/ 389639 h 1978776"/>
              <a:gd name="connsiteX16-2351" fmla="*/ 807257 w 2103393"/>
              <a:gd name="connsiteY16-2352" fmla="*/ 625251 h 1978776"/>
              <a:gd name="connsiteX17-2353" fmla="*/ 969942 w 2103393"/>
              <a:gd name="connsiteY17-2354" fmla="*/ 513055 h 1978776"/>
              <a:gd name="connsiteX18-2355" fmla="*/ 947503 w 2103393"/>
              <a:gd name="connsiteY18-2356" fmla="*/ 13781 h 1978776"/>
              <a:gd name="connsiteX0-2357" fmla="*/ 964333 w 2103393"/>
              <a:gd name="connsiteY0-2358" fmla="*/ 55026 h 1980752"/>
              <a:gd name="connsiteX1-2359" fmla="*/ 947503 w 2103393"/>
              <a:gd name="connsiteY1-2360" fmla="*/ 15757 h 1980752"/>
              <a:gd name="connsiteX2-2361" fmla="*/ 1183115 w 2103393"/>
              <a:gd name="connsiteY2-2362" fmla="*/ 21367 h 1980752"/>
              <a:gd name="connsiteX3-2363" fmla="*/ 1177505 w 2103393"/>
              <a:gd name="connsiteY3-2364" fmla="*/ 509421 h 1980752"/>
              <a:gd name="connsiteX4-2365" fmla="*/ 1312141 w 2103393"/>
              <a:gd name="connsiteY4-2366" fmla="*/ 587958 h 1980752"/>
              <a:gd name="connsiteX5-2367" fmla="*/ 1508484 w 2103393"/>
              <a:gd name="connsiteY5-2368" fmla="*/ 391615 h 1980752"/>
              <a:gd name="connsiteX6-2369" fmla="*/ 2058246 w 2103393"/>
              <a:gd name="connsiteY6-2370" fmla="*/ 1939924 h 1980752"/>
              <a:gd name="connsiteX7-2371" fmla="*/ 1244822 w 2103393"/>
              <a:gd name="connsiteY7-2372" fmla="*/ 1530406 h 1980752"/>
              <a:gd name="connsiteX8-2373" fmla="*/ 1205554 w 2103393"/>
              <a:gd name="connsiteY8-2374" fmla="*/ 1216259 h 1980752"/>
              <a:gd name="connsiteX9-2375" fmla="*/ 1244823 w 2103393"/>
              <a:gd name="connsiteY9-2376" fmla="*/ 773082 h 1980752"/>
              <a:gd name="connsiteX10-2377" fmla="*/ 1076528 w 2103393"/>
              <a:gd name="connsiteY10-2378" fmla="*/ 627227 h 1980752"/>
              <a:gd name="connsiteX11-2379" fmla="*/ 885795 w 2103393"/>
              <a:gd name="connsiteY11-2380" fmla="*/ 767472 h 1980752"/>
              <a:gd name="connsiteX12-2381" fmla="*/ 919453 w 2103393"/>
              <a:gd name="connsiteY12-2382" fmla="*/ 1205038 h 1980752"/>
              <a:gd name="connsiteX13-2383" fmla="*/ 891405 w 2103393"/>
              <a:gd name="connsiteY13-2384" fmla="*/ 1524797 h 1980752"/>
              <a:gd name="connsiteX14-2385" fmla="*/ 89201 w 2103393"/>
              <a:gd name="connsiteY14-2386" fmla="*/ 1967973 h 1980752"/>
              <a:gd name="connsiteX15-2387" fmla="*/ 577255 w 2103393"/>
              <a:gd name="connsiteY15-2388" fmla="*/ 391615 h 1980752"/>
              <a:gd name="connsiteX16-2389" fmla="*/ 807257 w 2103393"/>
              <a:gd name="connsiteY16-2390" fmla="*/ 627227 h 1980752"/>
              <a:gd name="connsiteX17-2391" fmla="*/ 969942 w 2103393"/>
              <a:gd name="connsiteY17-2392" fmla="*/ 515031 h 1980752"/>
              <a:gd name="connsiteX18-2393" fmla="*/ 964333 w 2103393"/>
              <a:gd name="connsiteY18-2394" fmla="*/ 55026 h 1980752"/>
              <a:gd name="connsiteX0-2395" fmla="*/ 913845 w 2103393"/>
              <a:gd name="connsiteY0-2396" fmla="*/ 72662 h 1981559"/>
              <a:gd name="connsiteX1-2397" fmla="*/ 947503 w 2103393"/>
              <a:gd name="connsiteY1-2398" fmla="*/ 16564 h 1981559"/>
              <a:gd name="connsiteX2-2399" fmla="*/ 1183115 w 2103393"/>
              <a:gd name="connsiteY2-2400" fmla="*/ 22174 h 1981559"/>
              <a:gd name="connsiteX3-2401" fmla="*/ 1177505 w 2103393"/>
              <a:gd name="connsiteY3-2402" fmla="*/ 510228 h 1981559"/>
              <a:gd name="connsiteX4-2403" fmla="*/ 1312141 w 2103393"/>
              <a:gd name="connsiteY4-2404" fmla="*/ 588765 h 1981559"/>
              <a:gd name="connsiteX5-2405" fmla="*/ 1508484 w 2103393"/>
              <a:gd name="connsiteY5-2406" fmla="*/ 392422 h 1981559"/>
              <a:gd name="connsiteX6-2407" fmla="*/ 2058246 w 2103393"/>
              <a:gd name="connsiteY6-2408" fmla="*/ 1940731 h 1981559"/>
              <a:gd name="connsiteX7-2409" fmla="*/ 1244822 w 2103393"/>
              <a:gd name="connsiteY7-2410" fmla="*/ 1531213 h 1981559"/>
              <a:gd name="connsiteX8-2411" fmla="*/ 1205554 w 2103393"/>
              <a:gd name="connsiteY8-2412" fmla="*/ 1217066 h 1981559"/>
              <a:gd name="connsiteX9-2413" fmla="*/ 1244823 w 2103393"/>
              <a:gd name="connsiteY9-2414" fmla="*/ 773889 h 1981559"/>
              <a:gd name="connsiteX10-2415" fmla="*/ 1076528 w 2103393"/>
              <a:gd name="connsiteY10-2416" fmla="*/ 628034 h 1981559"/>
              <a:gd name="connsiteX11-2417" fmla="*/ 885795 w 2103393"/>
              <a:gd name="connsiteY11-2418" fmla="*/ 768279 h 1981559"/>
              <a:gd name="connsiteX12-2419" fmla="*/ 919453 w 2103393"/>
              <a:gd name="connsiteY12-2420" fmla="*/ 1205845 h 1981559"/>
              <a:gd name="connsiteX13-2421" fmla="*/ 891405 w 2103393"/>
              <a:gd name="connsiteY13-2422" fmla="*/ 1525604 h 1981559"/>
              <a:gd name="connsiteX14-2423" fmla="*/ 89201 w 2103393"/>
              <a:gd name="connsiteY14-2424" fmla="*/ 1968780 h 1981559"/>
              <a:gd name="connsiteX15-2425" fmla="*/ 577255 w 2103393"/>
              <a:gd name="connsiteY15-2426" fmla="*/ 392422 h 1981559"/>
              <a:gd name="connsiteX16-2427" fmla="*/ 807257 w 2103393"/>
              <a:gd name="connsiteY16-2428" fmla="*/ 628034 h 1981559"/>
              <a:gd name="connsiteX17-2429" fmla="*/ 969942 w 2103393"/>
              <a:gd name="connsiteY17-2430" fmla="*/ 515838 h 1981559"/>
              <a:gd name="connsiteX18-2431" fmla="*/ 913845 w 2103393"/>
              <a:gd name="connsiteY18-2432" fmla="*/ 72662 h 1981559"/>
              <a:gd name="connsiteX0-2433" fmla="*/ 913845 w 2103393"/>
              <a:gd name="connsiteY0-2434" fmla="*/ 103017 h 2011914"/>
              <a:gd name="connsiteX1-2435" fmla="*/ 1003601 w 2103393"/>
              <a:gd name="connsiteY1-2436" fmla="*/ 2040 h 2011914"/>
              <a:gd name="connsiteX2-2437" fmla="*/ 1183115 w 2103393"/>
              <a:gd name="connsiteY2-2438" fmla="*/ 52529 h 2011914"/>
              <a:gd name="connsiteX3-2439" fmla="*/ 1177505 w 2103393"/>
              <a:gd name="connsiteY3-2440" fmla="*/ 540583 h 2011914"/>
              <a:gd name="connsiteX4-2441" fmla="*/ 1312141 w 2103393"/>
              <a:gd name="connsiteY4-2442" fmla="*/ 619120 h 2011914"/>
              <a:gd name="connsiteX5-2443" fmla="*/ 1508484 w 2103393"/>
              <a:gd name="connsiteY5-2444" fmla="*/ 422777 h 2011914"/>
              <a:gd name="connsiteX6-2445" fmla="*/ 2058246 w 2103393"/>
              <a:gd name="connsiteY6-2446" fmla="*/ 1971086 h 2011914"/>
              <a:gd name="connsiteX7-2447" fmla="*/ 1244822 w 2103393"/>
              <a:gd name="connsiteY7-2448" fmla="*/ 1561568 h 2011914"/>
              <a:gd name="connsiteX8-2449" fmla="*/ 1205554 w 2103393"/>
              <a:gd name="connsiteY8-2450" fmla="*/ 1247421 h 2011914"/>
              <a:gd name="connsiteX9-2451" fmla="*/ 1244823 w 2103393"/>
              <a:gd name="connsiteY9-2452" fmla="*/ 804244 h 2011914"/>
              <a:gd name="connsiteX10-2453" fmla="*/ 1076528 w 2103393"/>
              <a:gd name="connsiteY10-2454" fmla="*/ 658389 h 2011914"/>
              <a:gd name="connsiteX11-2455" fmla="*/ 885795 w 2103393"/>
              <a:gd name="connsiteY11-2456" fmla="*/ 798634 h 2011914"/>
              <a:gd name="connsiteX12-2457" fmla="*/ 919453 w 2103393"/>
              <a:gd name="connsiteY12-2458" fmla="*/ 1236200 h 2011914"/>
              <a:gd name="connsiteX13-2459" fmla="*/ 891405 w 2103393"/>
              <a:gd name="connsiteY13-2460" fmla="*/ 1555959 h 2011914"/>
              <a:gd name="connsiteX14-2461" fmla="*/ 89201 w 2103393"/>
              <a:gd name="connsiteY14-2462" fmla="*/ 1999135 h 2011914"/>
              <a:gd name="connsiteX15-2463" fmla="*/ 577255 w 2103393"/>
              <a:gd name="connsiteY15-2464" fmla="*/ 422777 h 2011914"/>
              <a:gd name="connsiteX16-2465" fmla="*/ 807257 w 2103393"/>
              <a:gd name="connsiteY16-2466" fmla="*/ 658389 h 2011914"/>
              <a:gd name="connsiteX17-2467" fmla="*/ 969942 w 2103393"/>
              <a:gd name="connsiteY17-2468" fmla="*/ 546193 h 2011914"/>
              <a:gd name="connsiteX18-2469" fmla="*/ 913845 w 2103393"/>
              <a:gd name="connsiteY18-2470" fmla="*/ 103017 h 2011914"/>
              <a:gd name="connsiteX0-2471" fmla="*/ 930675 w 2103393"/>
              <a:gd name="connsiteY0-2472" fmla="*/ 67702 h 2010258"/>
              <a:gd name="connsiteX1-2473" fmla="*/ 1003601 w 2103393"/>
              <a:gd name="connsiteY1-2474" fmla="*/ 384 h 2010258"/>
              <a:gd name="connsiteX2-2475" fmla="*/ 1183115 w 2103393"/>
              <a:gd name="connsiteY2-2476" fmla="*/ 50873 h 2010258"/>
              <a:gd name="connsiteX3-2477" fmla="*/ 1177505 w 2103393"/>
              <a:gd name="connsiteY3-2478" fmla="*/ 538927 h 2010258"/>
              <a:gd name="connsiteX4-2479" fmla="*/ 1312141 w 2103393"/>
              <a:gd name="connsiteY4-2480" fmla="*/ 617464 h 2010258"/>
              <a:gd name="connsiteX5-2481" fmla="*/ 1508484 w 2103393"/>
              <a:gd name="connsiteY5-2482" fmla="*/ 421121 h 2010258"/>
              <a:gd name="connsiteX6-2483" fmla="*/ 2058246 w 2103393"/>
              <a:gd name="connsiteY6-2484" fmla="*/ 1969430 h 2010258"/>
              <a:gd name="connsiteX7-2485" fmla="*/ 1244822 w 2103393"/>
              <a:gd name="connsiteY7-2486" fmla="*/ 1559912 h 2010258"/>
              <a:gd name="connsiteX8-2487" fmla="*/ 1205554 w 2103393"/>
              <a:gd name="connsiteY8-2488" fmla="*/ 1245765 h 2010258"/>
              <a:gd name="connsiteX9-2489" fmla="*/ 1244823 w 2103393"/>
              <a:gd name="connsiteY9-2490" fmla="*/ 802588 h 2010258"/>
              <a:gd name="connsiteX10-2491" fmla="*/ 1076528 w 2103393"/>
              <a:gd name="connsiteY10-2492" fmla="*/ 656733 h 2010258"/>
              <a:gd name="connsiteX11-2493" fmla="*/ 885795 w 2103393"/>
              <a:gd name="connsiteY11-2494" fmla="*/ 796978 h 2010258"/>
              <a:gd name="connsiteX12-2495" fmla="*/ 919453 w 2103393"/>
              <a:gd name="connsiteY12-2496" fmla="*/ 1234544 h 2010258"/>
              <a:gd name="connsiteX13-2497" fmla="*/ 891405 w 2103393"/>
              <a:gd name="connsiteY13-2498" fmla="*/ 1554303 h 2010258"/>
              <a:gd name="connsiteX14-2499" fmla="*/ 89201 w 2103393"/>
              <a:gd name="connsiteY14-2500" fmla="*/ 1997479 h 2010258"/>
              <a:gd name="connsiteX15-2501" fmla="*/ 577255 w 2103393"/>
              <a:gd name="connsiteY15-2502" fmla="*/ 421121 h 2010258"/>
              <a:gd name="connsiteX16-2503" fmla="*/ 807257 w 2103393"/>
              <a:gd name="connsiteY16-2504" fmla="*/ 656733 h 2010258"/>
              <a:gd name="connsiteX17-2505" fmla="*/ 969942 w 2103393"/>
              <a:gd name="connsiteY17-2506" fmla="*/ 544537 h 2010258"/>
              <a:gd name="connsiteX18-2507" fmla="*/ 930675 w 2103393"/>
              <a:gd name="connsiteY18-2508" fmla="*/ 67702 h 2010258"/>
              <a:gd name="connsiteX0-2509" fmla="*/ 930675 w 2103393"/>
              <a:gd name="connsiteY0-2510" fmla="*/ 69239 h 2011795"/>
              <a:gd name="connsiteX1-2511" fmla="*/ 1183115 w 2103393"/>
              <a:gd name="connsiteY1-2512" fmla="*/ 52410 h 2011795"/>
              <a:gd name="connsiteX2-2513" fmla="*/ 1177505 w 2103393"/>
              <a:gd name="connsiteY2-2514" fmla="*/ 540464 h 2011795"/>
              <a:gd name="connsiteX3-2515" fmla="*/ 1312141 w 2103393"/>
              <a:gd name="connsiteY3-2516" fmla="*/ 619001 h 2011795"/>
              <a:gd name="connsiteX4-2517" fmla="*/ 1508484 w 2103393"/>
              <a:gd name="connsiteY4-2518" fmla="*/ 422658 h 2011795"/>
              <a:gd name="connsiteX5-2519" fmla="*/ 2058246 w 2103393"/>
              <a:gd name="connsiteY5-2520" fmla="*/ 1970967 h 2011795"/>
              <a:gd name="connsiteX6-2521" fmla="*/ 1244822 w 2103393"/>
              <a:gd name="connsiteY6-2522" fmla="*/ 1561449 h 2011795"/>
              <a:gd name="connsiteX7-2523" fmla="*/ 1205554 w 2103393"/>
              <a:gd name="connsiteY7-2524" fmla="*/ 1247302 h 2011795"/>
              <a:gd name="connsiteX8-2525" fmla="*/ 1244823 w 2103393"/>
              <a:gd name="connsiteY8-2526" fmla="*/ 804125 h 2011795"/>
              <a:gd name="connsiteX9-2527" fmla="*/ 1076528 w 2103393"/>
              <a:gd name="connsiteY9-2528" fmla="*/ 658270 h 2011795"/>
              <a:gd name="connsiteX10-2529" fmla="*/ 885795 w 2103393"/>
              <a:gd name="connsiteY10-2530" fmla="*/ 798515 h 2011795"/>
              <a:gd name="connsiteX11-2531" fmla="*/ 919453 w 2103393"/>
              <a:gd name="connsiteY11-2532" fmla="*/ 1236081 h 2011795"/>
              <a:gd name="connsiteX12-2533" fmla="*/ 891405 w 2103393"/>
              <a:gd name="connsiteY12-2534" fmla="*/ 1555840 h 2011795"/>
              <a:gd name="connsiteX13-2535" fmla="*/ 89201 w 2103393"/>
              <a:gd name="connsiteY13-2536" fmla="*/ 1999016 h 2011795"/>
              <a:gd name="connsiteX14-2537" fmla="*/ 577255 w 2103393"/>
              <a:gd name="connsiteY14-2538" fmla="*/ 422658 h 2011795"/>
              <a:gd name="connsiteX15-2539" fmla="*/ 807257 w 2103393"/>
              <a:gd name="connsiteY15-2540" fmla="*/ 658270 h 2011795"/>
              <a:gd name="connsiteX16-2541" fmla="*/ 969942 w 2103393"/>
              <a:gd name="connsiteY16-2542" fmla="*/ 546074 h 2011795"/>
              <a:gd name="connsiteX17-2543" fmla="*/ 930675 w 2103393"/>
              <a:gd name="connsiteY17-2544" fmla="*/ 69239 h 2011795"/>
              <a:gd name="connsiteX0-2545" fmla="*/ 930675 w 2103393"/>
              <a:gd name="connsiteY0-2546" fmla="*/ 63795 h 2006351"/>
              <a:gd name="connsiteX1-2547" fmla="*/ 1183115 w 2103393"/>
              <a:gd name="connsiteY1-2548" fmla="*/ 46966 h 2006351"/>
              <a:gd name="connsiteX2-2549" fmla="*/ 1177505 w 2103393"/>
              <a:gd name="connsiteY2-2550" fmla="*/ 535020 h 2006351"/>
              <a:gd name="connsiteX3-2551" fmla="*/ 1312141 w 2103393"/>
              <a:gd name="connsiteY3-2552" fmla="*/ 613557 h 2006351"/>
              <a:gd name="connsiteX4-2553" fmla="*/ 1508484 w 2103393"/>
              <a:gd name="connsiteY4-2554" fmla="*/ 417214 h 2006351"/>
              <a:gd name="connsiteX5-2555" fmla="*/ 2058246 w 2103393"/>
              <a:gd name="connsiteY5-2556" fmla="*/ 1965523 h 2006351"/>
              <a:gd name="connsiteX6-2557" fmla="*/ 1244822 w 2103393"/>
              <a:gd name="connsiteY6-2558" fmla="*/ 1556005 h 2006351"/>
              <a:gd name="connsiteX7-2559" fmla="*/ 1205554 w 2103393"/>
              <a:gd name="connsiteY7-2560" fmla="*/ 1241858 h 2006351"/>
              <a:gd name="connsiteX8-2561" fmla="*/ 1244823 w 2103393"/>
              <a:gd name="connsiteY8-2562" fmla="*/ 798681 h 2006351"/>
              <a:gd name="connsiteX9-2563" fmla="*/ 1076528 w 2103393"/>
              <a:gd name="connsiteY9-2564" fmla="*/ 652826 h 2006351"/>
              <a:gd name="connsiteX10-2565" fmla="*/ 885795 w 2103393"/>
              <a:gd name="connsiteY10-2566" fmla="*/ 793071 h 2006351"/>
              <a:gd name="connsiteX11-2567" fmla="*/ 919453 w 2103393"/>
              <a:gd name="connsiteY11-2568" fmla="*/ 1230637 h 2006351"/>
              <a:gd name="connsiteX12-2569" fmla="*/ 891405 w 2103393"/>
              <a:gd name="connsiteY12-2570" fmla="*/ 1550396 h 2006351"/>
              <a:gd name="connsiteX13-2571" fmla="*/ 89201 w 2103393"/>
              <a:gd name="connsiteY13-2572" fmla="*/ 1993572 h 2006351"/>
              <a:gd name="connsiteX14-2573" fmla="*/ 577255 w 2103393"/>
              <a:gd name="connsiteY14-2574" fmla="*/ 417214 h 2006351"/>
              <a:gd name="connsiteX15-2575" fmla="*/ 807257 w 2103393"/>
              <a:gd name="connsiteY15-2576" fmla="*/ 652826 h 2006351"/>
              <a:gd name="connsiteX16-2577" fmla="*/ 969942 w 2103393"/>
              <a:gd name="connsiteY16-2578" fmla="*/ 540630 h 2006351"/>
              <a:gd name="connsiteX17-2579" fmla="*/ 930675 w 2103393"/>
              <a:gd name="connsiteY17-2580" fmla="*/ 63795 h 2006351"/>
              <a:gd name="connsiteX0-2581" fmla="*/ 930675 w 2103393"/>
              <a:gd name="connsiteY0-2582" fmla="*/ 51191 h 2016186"/>
              <a:gd name="connsiteX1-2583" fmla="*/ 1183115 w 2103393"/>
              <a:gd name="connsiteY1-2584" fmla="*/ 56801 h 2016186"/>
              <a:gd name="connsiteX2-2585" fmla="*/ 1177505 w 2103393"/>
              <a:gd name="connsiteY2-2586" fmla="*/ 544855 h 2016186"/>
              <a:gd name="connsiteX3-2587" fmla="*/ 1312141 w 2103393"/>
              <a:gd name="connsiteY3-2588" fmla="*/ 623392 h 2016186"/>
              <a:gd name="connsiteX4-2589" fmla="*/ 1508484 w 2103393"/>
              <a:gd name="connsiteY4-2590" fmla="*/ 427049 h 2016186"/>
              <a:gd name="connsiteX5-2591" fmla="*/ 2058246 w 2103393"/>
              <a:gd name="connsiteY5-2592" fmla="*/ 1975358 h 2016186"/>
              <a:gd name="connsiteX6-2593" fmla="*/ 1244822 w 2103393"/>
              <a:gd name="connsiteY6-2594" fmla="*/ 1565840 h 2016186"/>
              <a:gd name="connsiteX7-2595" fmla="*/ 1205554 w 2103393"/>
              <a:gd name="connsiteY7-2596" fmla="*/ 1251693 h 2016186"/>
              <a:gd name="connsiteX8-2597" fmla="*/ 1244823 w 2103393"/>
              <a:gd name="connsiteY8-2598" fmla="*/ 808516 h 2016186"/>
              <a:gd name="connsiteX9-2599" fmla="*/ 1076528 w 2103393"/>
              <a:gd name="connsiteY9-2600" fmla="*/ 662661 h 2016186"/>
              <a:gd name="connsiteX10-2601" fmla="*/ 885795 w 2103393"/>
              <a:gd name="connsiteY10-2602" fmla="*/ 802906 h 2016186"/>
              <a:gd name="connsiteX11-2603" fmla="*/ 919453 w 2103393"/>
              <a:gd name="connsiteY11-2604" fmla="*/ 1240472 h 2016186"/>
              <a:gd name="connsiteX12-2605" fmla="*/ 891405 w 2103393"/>
              <a:gd name="connsiteY12-2606" fmla="*/ 1560231 h 2016186"/>
              <a:gd name="connsiteX13-2607" fmla="*/ 89201 w 2103393"/>
              <a:gd name="connsiteY13-2608" fmla="*/ 2003407 h 2016186"/>
              <a:gd name="connsiteX14-2609" fmla="*/ 577255 w 2103393"/>
              <a:gd name="connsiteY14-2610" fmla="*/ 427049 h 2016186"/>
              <a:gd name="connsiteX15-2611" fmla="*/ 807257 w 2103393"/>
              <a:gd name="connsiteY15-2612" fmla="*/ 662661 h 2016186"/>
              <a:gd name="connsiteX16-2613" fmla="*/ 969942 w 2103393"/>
              <a:gd name="connsiteY16-2614" fmla="*/ 550465 h 2016186"/>
              <a:gd name="connsiteX17-2615" fmla="*/ 930675 w 2103393"/>
              <a:gd name="connsiteY17-2616" fmla="*/ 51191 h 2016186"/>
              <a:gd name="connsiteX0-2617" fmla="*/ 930675 w 2103393"/>
              <a:gd name="connsiteY0-2618" fmla="*/ 47103 h 2012098"/>
              <a:gd name="connsiteX1-2619" fmla="*/ 1183115 w 2103393"/>
              <a:gd name="connsiteY1-2620" fmla="*/ 52713 h 2012098"/>
              <a:gd name="connsiteX2-2621" fmla="*/ 1177505 w 2103393"/>
              <a:gd name="connsiteY2-2622" fmla="*/ 540767 h 2012098"/>
              <a:gd name="connsiteX3-2623" fmla="*/ 1312141 w 2103393"/>
              <a:gd name="connsiteY3-2624" fmla="*/ 619304 h 2012098"/>
              <a:gd name="connsiteX4-2625" fmla="*/ 1508484 w 2103393"/>
              <a:gd name="connsiteY4-2626" fmla="*/ 422961 h 2012098"/>
              <a:gd name="connsiteX5-2627" fmla="*/ 2058246 w 2103393"/>
              <a:gd name="connsiteY5-2628" fmla="*/ 1971270 h 2012098"/>
              <a:gd name="connsiteX6-2629" fmla="*/ 1244822 w 2103393"/>
              <a:gd name="connsiteY6-2630" fmla="*/ 1561752 h 2012098"/>
              <a:gd name="connsiteX7-2631" fmla="*/ 1205554 w 2103393"/>
              <a:gd name="connsiteY7-2632" fmla="*/ 1247605 h 2012098"/>
              <a:gd name="connsiteX8-2633" fmla="*/ 1244823 w 2103393"/>
              <a:gd name="connsiteY8-2634" fmla="*/ 804428 h 2012098"/>
              <a:gd name="connsiteX9-2635" fmla="*/ 1076528 w 2103393"/>
              <a:gd name="connsiteY9-2636" fmla="*/ 658573 h 2012098"/>
              <a:gd name="connsiteX10-2637" fmla="*/ 885795 w 2103393"/>
              <a:gd name="connsiteY10-2638" fmla="*/ 798818 h 2012098"/>
              <a:gd name="connsiteX11-2639" fmla="*/ 919453 w 2103393"/>
              <a:gd name="connsiteY11-2640" fmla="*/ 1236384 h 2012098"/>
              <a:gd name="connsiteX12-2641" fmla="*/ 891405 w 2103393"/>
              <a:gd name="connsiteY12-2642" fmla="*/ 1556143 h 2012098"/>
              <a:gd name="connsiteX13-2643" fmla="*/ 89201 w 2103393"/>
              <a:gd name="connsiteY13-2644" fmla="*/ 1999319 h 2012098"/>
              <a:gd name="connsiteX14-2645" fmla="*/ 577255 w 2103393"/>
              <a:gd name="connsiteY14-2646" fmla="*/ 422961 h 2012098"/>
              <a:gd name="connsiteX15-2647" fmla="*/ 807257 w 2103393"/>
              <a:gd name="connsiteY15-2648" fmla="*/ 658573 h 2012098"/>
              <a:gd name="connsiteX16-2649" fmla="*/ 969942 w 2103393"/>
              <a:gd name="connsiteY16-2650" fmla="*/ 546377 h 2012098"/>
              <a:gd name="connsiteX17-2651" fmla="*/ 930675 w 2103393"/>
              <a:gd name="connsiteY17-2652" fmla="*/ 47103 h 2012098"/>
              <a:gd name="connsiteX0-2653" fmla="*/ 930675 w 2103393"/>
              <a:gd name="connsiteY0-2654" fmla="*/ 47103 h 2012098"/>
              <a:gd name="connsiteX1-2655" fmla="*/ 1183115 w 2103393"/>
              <a:gd name="connsiteY1-2656" fmla="*/ 52713 h 2012098"/>
              <a:gd name="connsiteX2-2657" fmla="*/ 1177505 w 2103393"/>
              <a:gd name="connsiteY2-2658" fmla="*/ 540767 h 2012098"/>
              <a:gd name="connsiteX3-2659" fmla="*/ 1312141 w 2103393"/>
              <a:gd name="connsiteY3-2660" fmla="*/ 619304 h 2012098"/>
              <a:gd name="connsiteX4-2661" fmla="*/ 1508484 w 2103393"/>
              <a:gd name="connsiteY4-2662" fmla="*/ 422961 h 2012098"/>
              <a:gd name="connsiteX5-2663" fmla="*/ 2058246 w 2103393"/>
              <a:gd name="connsiteY5-2664" fmla="*/ 1971270 h 2012098"/>
              <a:gd name="connsiteX6-2665" fmla="*/ 1244822 w 2103393"/>
              <a:gd name="connsiteY6-2666" fmla="*/ 1561752 h 2012098"/>
              <a:gd name="connsiteX7-2667" fmla="*/ 1205554 w 2103393"/>
              <a:gd name="connsiteY7-2668" fmla="*/ 1247605 h 2012098"/>
              <a:gd name="connsiteX8-2669" fmla="*/ 1244823 w 2103393"/>
              <a:gd name="connsiteY8-2670" fmla="*/ 804428 h 2012098"/>
              <a:gd name="connsiteX9-2671" fmla="*/ 1076528 w 2103393"/>
              <a:gd name="connsiteY9-2672" fmla="*/ 658573 h 2012098"/>
              <a:gd name="connsiteX10-2673" fmla="*/ 885795 w 2103393"/>
              <a:gd name="connsiteY10-2674" fmla="*/ 798818 h 2012098"/>
              <a:gd name="connsiteX11-2675" fmla="*/ 919453 w 2103393"/>
              <a:gd name="connsiteY11-2676" fmla="*/ 1236384 h 2012098"/>
              <a:gd name="connsiteX12-2677" fmla="*/ 891405 w 2103393"/>
              <a:gd name="connsiteY12-2678" fmla="*/ 1556143 h 2012098"/>
              <a:gd name="connsiteX13-2679" fmla="*/ 89201 w 2103393"/>
              <a:gd name="connsiteY13-2680" fmla="*/ 1999319 h 2012098"/>
              <a:gd name="connsiteX14-2681" fmla="*/ 577255 w 2103393"/>
              <a:gd name="connsiteY14-2682" fmla="*/ 422961 h 2012098"/>
              <a:gd name="connsiteX15-2683" fmla="*/ 807257 w 2103393"/>
              <a:gd name="connsiteY15-2684" fmla="*/ 658573 h 2012098"/>
              <a:gd name="connsiteX16-2685" fmla="*/ 969942 w 2103393"/>
              <a:gd name="connsiteY16-2686" fmla="*/ 546377 h 2012098"/>
              <a:gd name="connsiteX17-2687" fmla="*/ 930675 w 2103393"/>
              <a:gd name="connsiteY17-2688" fmla="*/ 47103 h 2012098"/>
              <a:gd name="connsiteX0-2689" fmla="*/ 930675 w 2103393"/>
              <a:gd name="connsiteY0-2690" fmla="*/ 24191 h 2051098"/>
              <a:gd name="connsiteX1-2691" fmla="*/ 1183115 w 2103393"/>
              <a:gd name="connsiteY1-2692" fmla="*/ 91713 h 2051098"/>
              <a:gd name="connsiteX2-2693" fmla="*/ 1177505 w 2103393"/>
              <a:gd name="connsiteY2-2694" fmla="*/ 579767 h 2051098"/>
              <a:gd name="connsiteX3-2695" fmla="*/ 1312141 w 2103393"/>
              <a:gd name="connsiteY3-2696" fmla="*/ 658304 h 2051098"/>
              <a:gd name="connsiteX4-2697" fmla="*/ 1508484 w 2103393"/>
              <a:gd name="connsiteY4-2698" fmla="*/ 461961 h 2051098"/>
              <a:gd name="connsiteX5-2699" fmla="*/ 2058246 w 2103393"/>
              <a:gd name="connsiteY5-2700" fmla="*/ 2010270 h 2051098"/>
              <a:gd name="connsiteX6-2701" fmla="*/ 1244822 w 2103393"/>
              <a:gd name="connsiteY6-2702" fmla="*/ 1600752 h 2051098"/>
              <a:gd name="connsiteX7-2703" fmla="*/ 1205554 w 2103393"/>
              <a:gd name="connsiteY7-2704" fmla="*/ 1286605 h 2051098"/>
              <a:gd name="connsiteX8-2705" fmla="*/ 1244823 w 2103393"/>
              <a:gd name="connsiteY8-2706" fmla="*/ 843428 h 2051098"/>
              <a:gd name="connsiteX9-2707" fmla="*/ 1076528 w 2103393"/>
              <a:gd name="connsiteY9-2708" fmla="*/ 697573 h 2051098"/>
              <a:gd name="connsiteX10-2709" fmla="*/ 885795 w 2103393"/>
              <a:gd name="connsiteY10-2710" fmla="*/ 837818 h 2051098"/>
              <a:gd name="connsiteX11-2711" fmla="*/ 919453 w 2103393"/>
              <a:gd name="connsiteY11-2712" fmla="*/ 1275384 h 2051098"/>
              <a:gd name="connsiteX12-2713" fmla="*/ 891405 w 2103393"/>
              <a:gd name="connsiteY12-2714" fmla="*/ 1595143 h 2051098"/>
              <a:gd name="connsiteX13-2715" fmla="*/ 89201 w 2103393"/>
              <a:gd name="connsiteY13-2716" fmla="*/ 2038319 h 2051098"/>
              <a:gd name="connsiteX14-2717" fmla="*/ 577255 w 2103393"/>
              <a:gd name="connsiteY14-2718" fmla="*/ 461961 h 2051098"/>
              <a:gd name="connsiteX15-2719" fmla="*/ 807257 w 2103393"/>
              <a:gd name="connsiteY15-2720" fmla="*/ 697573 h 2051098"/>
              <a:gd name="connsiteX16-2721" fmla="*/ 969942 w 2103393"/>
              <a:gd name="connsiteY16-2722" fmla="*/ 585377 h 2051098"/>
              <a:gd name="connsiteX17-2723" fmla="*/ 930675 w 2103393"/>
              <a:gd name="connsiteY17-2724" fmla="*/ 24191 h 2051098"/>
              <a:gd name="connsiteX0-2725" fmla="*/ 930675 w 2103393"/>
              <a:gd name="connsiteY0-2726" fmla="*/ 51153 h 2078060"/>
              <a:gd name="connsiteX1-2727" fmla="*/ 1190398 w 2103393"/>
              <a:gd name="connsiteY1-2728" fmla="*/ 49480 h 2078060"/>
              <a:gd name="connsiteX2-2729" fmla="*/ 1177505 w 2103393"/>
              <a:gd name="connsiteY2-2730" fmla="*/ 606729 h 2078060"/>
              <a:gd name="connsiteX3-2731" fmla="*/ 1312141 w 2103393"/>
              <a:gd name="connsiteY3-2732" fmla="*/ 685266 h 2078060"/>
              <a:gd name="connsiteX4-2733" fmla="*/ 1508484 w 2103393"/>
              <a:gd name="connsiteY4-2734" fmla="*/ 488923 h 2078060"/>
              <a:gd name="connsiteX5-2735" fmla="*/ 2058246 w 2103393"/>
              <a:gd name="connsiteY5-2736" fmla="*/ 2037232 h 2078060"/>
              <a:gd name="connsiteX6-2737" fmla="*/ 1244822 w 2103393"/>
              <a:gd name="connsiteY6-2738" fmla="*/ 1627714 h 2078060"/>
              <a:gd name="connsiteX7-2739" fmla="*/ 1205554 w 2103393"/>
              <a:gd name="connsiteY7-2740" fmla="*/ 1313567 h 2078060"/>
              <a:gd name="connsiteX8-2741" fmla="*/ 1244823 w 2103393"/>
              <a:gd name="connsiteY8-2742" fmla="*/ 870390 h 2078060"/>
              <a:gd name="connsiteX9-2743" fmla="*/ 1076528 w 2103393"/>
              <a:gd name="connsiteY9-2744" fmla="*/ 724535 h 2078060"/>
              <a:gd name="connsiteX10-2745" fmla="*/ 885795 w 2103393"/>
              <a:gd name="connsiteY10-2746" fmla="*/ 864780 h 2078060"/>
              <a:gd name="connsiteX11-2747" fmla="*/ 919453 w 2103393"/>
              <a:gd name="connsiteY11-2748" fmla="*/ 1302346 h 2078060"/>
              <a:gd name="connsiteX12-2749" fmla="*/ 891405 w 2103393"/>
              <a:gd name="connsiteY12-2750" fmla="*/ 1622105 h 2078060"/>
              <a:gd name="connsiteX13-2751" fmla="*/ 89201 w 2103393"/>
              <a:gd name="connsiteY13-2752" fmla="*/ 2065281 h 2078060"/>
              <a:gd name="connsiteX14-2753" fmla="*/ 577255 w 2103393"/>
              <a:gd name="connsiteY14-2754" fmla="*/ 488923 h 2078060"/>
              <a:gd name="connsiteX15-2755" fmla="*/ 807257 w 2103393"/>
              <a:gd name="connsiteY15-2756" fmla="*/ 724535 h 2078060"/>
              <a:gd name="connsiteX16-2757" fmla="*/ 969942 w 2103393"/>
              <a:gd name="connsiteY16-2758" fmla="*/ 612339 h 2078060"/>
              <a:gd name="connsiteX17-2759" fmla="*/ 930675 w 2103393"/>
              <a:gd name="connsiteY17-2760" fmla="*/ 51153 h 2078060"/>
              <a:gd name="connsiteX0-2761" fmla="*/ 930675 w 2103393"/>
              <a:gd name="connsiteY0-2762" fmla="*/ 57180 h 2084087"/>
              <a:gd name="connsiteX1-2763" fmla="*/ 1190398 w 2103393"/>
              <a:gd name="connsiteY1-2764" fmla="*/ 55507 h 2084087"/>
              <a:gd name="connsiteX2-2765" fmla="*/ 1177505 w 2103393"/>
              <a:gd name="connsiteY2-2766" fmla="*/ 612756 h 2084087"/>
              <a:gd name="connsiteX3-2767" fmla="*/ 1312141 w 2103393"/>
              <a:gd name="connsiteY3-2768" fmla="*/ 691293 h 2084087"/>
              <a:gd name="connsiteX4-2769" fmla="*/ 1508484 w 2103393"/>
              <a:gd name="connsiteY4-2770" fmla="*/ 494950 h 2084087"/>
              <a:gd name="connsiteX5-2771" fmla="*/ 2058246 w 2103393"/>
              <a:gd name="connsiteY5-2772" fmla="*/ 2043259 h 2084087"/>
              <a:gd name="connsiteX6-2773" fmla="*/ 1244822 w 2103393"/>
              <a:gd name="connsiteY6-2774" fmla="*/ 1633741 h 2084087"/>
              <a:gd name="connsiteX7-2775" fmla="*/ 1205554 w 2103393"/>
              <a:gd name="connsiteY7-2776" fmla="*/ 1319594 h 2084087"/>
              <a:gd name="connsiteX8-2777" fmla="*/ 1244823 w 2103393"/>
              <a:gd name="connsiteY8-2778" fmla="*/ 876417 h 2084087"/>
              <a:gd name="connsiteX9-2779" fmla="*/ 1076528 w 2103393"/>
              <a:gd name="connsiteY9-2780" fmla="*/ 730562 h 2084087"/>
              <a:gd name="connsiteX10-2781" fmla="*/ 885795 w 2103393"/>
              <a:gd name="connsiteY10-2782" fmla="*/ 870807 h 2084087"/>
              <a:gd name="connsiteX11-2783" fmla="*/ 919453 w 2103393"/>
              <a:gd name="connsiteY11-2784" fmla="*/ 1308373 h 2084087"/>
              <a:gd name="connsiteX12-2785" fmla="*/ 891405 w 2103393"/>
              <a:gd name="connsiteY12-2786" fmla="*/ 1628132 h 2084087"/>
              <a:gd name="connsiteX13-2787" fmla="*/ 89201 w 2103393"/>
              <a:gd name="connsiteY13-2788" fmla="*/ 2071308 h 2084087"/>
              <a:gd name="connsiteX14-2789" fmla="*/ 577255 w 2103393"/>
              <a:gd name="connsiteY14-2790" fmla="*/ 494950 h 2084087"/>
              <a:gd name="connsiteX15-2791" fmla="*/ 807257 w 2103393"/>
              <a:gd name="connsiteY15-2792" fmla="*/ 730562 h 2084087"/>
              <a:gd name="connsiteX16-2793" fmla="*/ 969942 w 2103393"/>
              <a:gd name="connsiteY16-2794" fmla="*/ 618366 h 2084087"/>
              <a:gd name="connsiteX17-2795" fmla="*/ 930675 w 2103393"/>
              <a:gd name="connsiteY17-2796" fmla="*/ 57180 h 2084087"/>
              <a:gd name="connsiteX0-2797" fmla="*/ 930675 w 2103393"/>
              <a:gd name="connsiteY0-2798" fmla="*/ 65797 h 2092704"/>
              <a:gd name="connsiteX1-2799" fmla="*/ 1190398 w 2103393"/>
              <a:gd name="connsiteY1-2800" fmla="*/ 64124 h 2092704"/>
              <a:gd name="connsiteX2-2801" fmla="*/ 1177505 w 2103393"/>
              <a:gd name="connsiteY2-2802" fmla="*/ 621373 h 2092704"/>
              <a:gd name="connsiteX3-2803" fmla="*/ 1312141 w 2103393"/>
              <a:gd name="connsiteY3-2804" fmla="*/ 699910 h 2092704"/>
              <a:gd name="connsiteX4-2805" fmla="*/ 1508484 w 2103393"/>
              <a:gd name="connsiteY4-2806" fmla="*/ 503567 h 2092704"/>
              <a:gd name="connsiteX5-2807" fmla="*/ 2058246 w 2103393"/>
              <a:gd name="connsiteY5-2808" fmla="*/ 2051876 h 2092704"/>
              <a:gd name="connsiteX6-2809" fmla="*/ 1244822 w 2103393"/>
              <a:gd name="connsiteY6-2810" fmla="*/ 1642358 h 2092704"/>
              <a:gd name="connsiteX7-2811" fmla="*/ 1205554 w 2103393"/>
              <a:gd name="connsiteY7-2812" fmla="*/ 1328211 h 2092704"/>
              <a:gd name="connsiteX8-2813" fmla="*/ 1244823 w 2103393"/>
              <a:gd name="connsiteY8-2814" fmla="*/ 885034 h 2092704"/>
              <a:gd name="connsiteX9-2815" fmla="*/ 1076528 w 2103393"/>
              <a:gd name="connsiteY9-2816" fmla="*/ 739179 h 2092704"/>
              <a:gd name="connsiteX10-2817" fmla="*/ 885795 w 2103393"/>
              <a:gd name="connsiteY10-2818" fmla="*/ 879424 h 2092704"/>
              <a:gd name="connsiteX11-2819" fmla="*/ 919453 w 2103393"/>
              <a:gd name="connsiteY11-2820" fmla="*/ 1316990 h 2092704"/>
              <a:gd name="connsiteX12-2821" fmla="*/ 891405 w 2103393"/>
              <a:gd name="connsiteY12-2822" fmla="*/ 1636749 h 2092704"/>
              <a:gd name="connsiteX13-2823" fmla="*/ 89201 w 2103393"/>
              <a:gd name="connsiteY13-2824" fmla="*/ 2079925 h 2092704"/>
              <a:gd name="connsiteX14-2825" fmla="*/ 577255 w 2103393"/>
              <a:gd name="connsiteY14-2826" fmla="*/ 503567 h 2092704"/>
              <a:gd name="connsiteX15-2827" fmla="*/ 807257 w 2103393"/>
              <a:gd name="connsiteY15-2828" fmla="*/ 739179 h 2092704"/>
              <a:gd name="connsiteX16-2829" fmla="*/ 969942 w 2103393"/>
              <a:gd name="connsiteY16-2830" fmla="*/ 626983 h 2092704"/>
              <a:gd name="connsiteX17-2831" fmla="*/ 930675 w 2103393"/>
              <a:gd name="connsiteY17-2832" fmla="*/ 65797 h 2092704"/>
              <a:gd name="connsiteX0-2833" fmla="*/ 930675 w 2103393"/>
              <a:gd name="connsiteY0-2834" fmla="*/ 65797 h 2092704"/>
              <a:gd name="connsiteX1-2835" fmla="*/ 1190398 w 2103393"/>
              <a:gd name="connsiteY1-2836" fmla="*/ 64124 h 2092704"/>
              <a:gd name="connsiteX2-2837" fmla="*/ 1177505 w 2103393"/>
              <a:gd name="connsiteY2-2838" fmla="*/ 621373 h 2092704"/>
              <a:gd name="connsiteX3-2839" fmla="*/ 1312141 w 2103393"/>
              <a:gd name="connsiteY3-2840" fmla="*/ 699910 h 2092704"/>
              <a:gd name="connsiteX4-2841" fmla="*/ 1508484 w 2103393"/>
              <a:gd name="connsiteY4-2842" fmla="*/ 503567 h 2092704"/>
              <a:gd name="connsiteX5-2843" fmla="*/ 2058246 w 2103393"/>
              <a:gd name="connsiteY5-2844" fmla="*/ 2051876 h 2092704"/>
              <a:gd name="connsiteX6-2845" fmla="*/ 1244822 w 2103393"/>
              <a:gd name="connsiteY6-2846" fmla="*/ 1642358 h 2092704"/>
              <a:gd name="connsiteX7-2847" fmla="*/ 1205554 w 2103393"/>
              <a:gd name="connsiteY7-2848" fmla="*/ 1328211 h 2092704"/>
              <a:gd name="connsiteX8-2849" fmla="*/ 1244823 w 2103393"/>
              <a:gd name="connsiteY8-2850" fmla="*/ 885034 h 2092704"/>
              <a:gd name="connsiteX9-2851" fmla="*/ 1076528 w 2103393"/>
              <a:gd name="connsiteY9-2852" fmla="*/ 739179 h 2092704"/>
              <a:gd name="connsiteX10-2853" fmla="*/ 885795 w 2103393"/>
              <a:gd name="connsiteY10-2854" fmla="*/ 879424 h 2092704"/>
              <a:gd name="connsiteX11-2855" fmla="*/ 919453 w 2103393"/>
              <a:gd name="connsiteY11-2856" fmla="*/ 1316990 h 2092704"/>
              <a:gd name="connsiteX12-2857" fmla="*/ 891405 w 2103393"/>
              <a:gd name="connsiteY12-2858" fmla="*/ 1636749 h 2092704"/>
              <a:gd name="connsiteX13-2859" fmla="*/ 89201 w 2103393"/>
              <a:gd name="connsiteY13-2860" fmla="*/ 2079925 h 2092704"/>
              <a:gd name="connsiteX14-2861" fmla="*/ 577255 w 2103393"/>
              <a:gd name="connsiteY14-2862" fmla="*/ 503567 h 2092704"/>
              <a:gd name="connsiteX15-2863" fmla="*/ 807257 w 2103393"/>
              <a:gd name="connsiteY15-2864" fmla="*/ 739179 h 2092704"/>
              <a:gd name="connsiteX16-2865" fmla="*/ 969942 w 2103393"/>
              <a:gd name="connsiteY16-2866" fmla="*/ 626983 h 2092704"/>
              <a:gd name="connsiteX17-2867" fmla="*/ 930675 w 2103393"/>
              <a:gd name="connsiteY17-2868" fmla="*/ 65797 h 2092704"/>
              <a:gd name="connsiteX0-2869" fmla="*/ 930675 w 2103393"/>
              <a:gd name="connsiteY0-2870" fmla="*/ 73853 h 2100760"/>
              <a:gd name="connsiteX1-2871" fmla="*/ 1190398 w 2103393"/>
              <a:gd name="connsiteY1-2872" fmla="*/ 72180 h 2100760"/>
              <a:gd name="connsiteX2-2873" fmla="*/ 1177505 w 2103393"/>
              <a:gd name="connsiteY2-2874" fmla="*/ 629429 h 2100760"/>
              <a:gd name="connsiteX3-2875" fmla="*/ 1312141 w 2103393"/>
              <a:gd name="connsiteY3-2876" fmla="*/ 707966 h 2100760"/>
              <a:gd name="connsiteX4-2877" fmla="*/ 1508484 w 2103393"/>
              <a:gd name="connsiteY4-2878" fmla="*/ 511623 h 2100760"/>
              <a:gd name="connsiteX5-2879" fmla="*/ 2058246 w 2103393"/>
              <a:gd name="connsiteY5-2880" fmla="*/ 2059932 h 2100760"/>
              <a:gd name="connsiteX6-2881" fmla="*/ 1244822 w 2103393"/>
              <a:gd name="connsiteY6-2882" fmla="*/ 1650414 h 2100760"/>
              <a:gd name="connsiteX7-2883" fmla="*/ 1205554 w 2103393"/>
              <a:gd name="connsiteY7-2884" fmla="*/ 1336267 h 2100760"/>
              <a:gd name="connsiteX8-2885" fmla="*/ 1244823 w 2103393"/>
              <a:gd name="connsiteY8-2886" fmla="*/ 893090 h 2100760"/>
              <a:gd name="connsiteX9-2887" fmla="*/ 1076528 w 2103393"/>
              <a:gd name="connsiteY9-2888" fmla="*/ 747235 h 2100760"/>
              <a:gd name="connsiteX10-2889" fmla="*/ 885795 w 2103393"/>
              <a:gd name="connsiteY10-2890" fmla="*/ 887480 h 2100760"/>
              <a:gd name="connsiteX11-2891" fmla="*/ 919453 w 2103393"/>
              <a:gd name="connsiteY11-2892" fmla="*/ 1325046 h 2100760"/>
              <a:gd name="connsiteX12-2893" fmla="*/ 891405 w 2103393"/>
              <a:gd name="connsiteY12-2894" fmla="*/ 1644805 h 2100760"/>
              <a:gd name="connsiteX13-2895" fmla="*/ 89201 w 2103393"/>
              <a:gd name="connsiteY13-2896" fmla="*/ 2087981 h 2100760"/>
              <a:gd name="connsiteX14-2897" fmla="*/ 577255 w 2103393"/>
              <a:gd name="connsiteY14-2898" fmla="*/ 511623 h 2100760"/>
              <a:gd name="connsiteX15-2899" fmla="*/ 807257 w 2103393"/>
              <a:gd name="connsiteY15-2900" fmla="*/ 747235 h 2100760"/>
              <a:gd name="connsiteX16-2901" fmla="*/ 969942 w 2103393"/>
              <a:gd name="connsiteY16-2902" fmla="*/ 635039 h 2100760"/>
              <a:gd name="connsiteX17-2903" fmla="*/ 930675 w 2103393"/>
              <a:gd name="connsiteY17-2904" fmla="*/ 73853 h 2100760"/>
              <a:gd name="connsiteX0-2905" fmla="*/ 930675 w 2103393"/>
              <a:gd name="connsiteY0-2906" fmla="*/ 77953 h 2104860"/>
              <a:gd name="connsiteX1-2907" fmla="*/ 1190398 w 2103393"/>
              <a:gd name="connsiteY1-2908" fmla="*/ 76280 h 2104860"/>
              <a:gd name="connsiteX2-2909" fmla="*/ 1177505 w 2103393"/>
              <a:gd name="connsiteY2-2910" fmla="*/ 633529 h 2104860"/>
              <a:gd name="connsiteX3-2911" fmla="*/ 1312141 w 2103393"/>
              <a:gd name="connsiteY3-2912" fmla="*/ 712066 h 2104860"/>
              <a:gd name="connsiteX4-2913" fmla="*/ 1508484 w 2103393"/>
              <a:gd name="connsiteY4-2914" fmla="*/ 515723 h 2104860"/>
              <a:gd name="connsiteX5-2915" fmla="*/ 2058246 w 2103393"/>
              <a:gd name="connsiteY5-2916" fmla="*/ 2064032 h 2104860"/>
              <a:gd name="connsiteX6-2917" fmla="*/ 1244822 w 2103393"/>
              <a:gd name="connsiteY6-2918" fmla="*/ 1654514 h 2104860"/>
              <a:gd name="connsiteX7-2919" fmla="*/ 1205554 w 2103393"/>
              <a:gd name="connsiteY7-2920" fmla="*/ 1340367 h 2104860"/>
              <a:gd name="connsiteX8-2921" fmla="*/ 1244823 w 2103393"/>
              <a:gd name="connsiteY8-2922" fmla="*/ 897190 h 2104860"/>
              <a:gd name="connsiteX9-2923" fmla="*/ 1076528 w 2103393"/>
              <a:gd name="connsiteY9-2924" fmla="*/ 751335 h 2104860"/>
              <a:gd name="connsiteX10-2925" fmla="*/ 885795 w 2103393"/>
              <a:gd name="connsiteY10-2926" fmla="*/ 891580 h 2104860"/>
              <a:gd name="connsiteX11-2927" fmla="*/ 919453 w 2103393"/>
              <a:gd name="connsiteY11-2928" fmla="*/ 1329146 h 2104860"/>
              <a:gd name="connsiteX12-2929" fmla="*/ 891405 w 2103393"/>
              <a:gd name="connsiteY12-2930" fmla="*/ 1648905 h 2104860"/>
              <a:gd name="connsiteX13-2931" fmla="*/ 89201 w 2103393"/>
              <a:gd name="connsiteY13-2932" fmla="*/ 2092081 h 2104860"/>
              <a:gd name="connsiteX14-2933" fmla="*/ 577255 w 2103393"/>
              <a:gd name="connsiteY14-2934" fmla="*/ 515723 h 2104860"/>
              <a:gd name="connsiteX15-2935" fmla="*/ 807257 w 2103393"/>
              <a:gd name="connsiteY15-2936" fmla="*/ 751335 h 2104860"/>
              <a:gd name="connsiteX16-2937" fmla="*/ 969942 w 2103393"/>
              <a:gd name="connsiteY16-2938" fmla="*/ 639139 h 2104860"/>
              <a:gd name="connsiteX17-2939" fmla="*/ 930675 w 2103393"/>
              <a:gd name="connsiteY17-2940" fmla="*/ 77953 h 2104860"/>
              <a:gd name="connsiteX0-2941" fmla="*/ 930675 w 2103393"/>
              <a:gd name="connsiteY0-2942" fmla="*/ 71187 h 2098094"/>
              <a:gd name="connsiteX1-2943" fmla="*/ 1190398 w 2103393"/>
              <a:gd name="connsiteY1-2944" fmla="*/ 69514 h 2098094"/>
              <a:gd name="connsiteX2-2945" fmla="*/ 1177505 w 2103393"/>
              <a:gd name="connsiteY2-2946" fmla="*/ 626763 h 2098094"/>
              <a:gd name="connsiteX3-2947" fmla="*/ 1312141 w 2103393"/>
              <a:gd name="connsiteY3-2948" fmla="*/ 705300 h 2098094"/>
              <a:gd name="connsiteX4-2949" fmla="*/ 1508484 w 2103393"/>
              <a:gd name="connsiteY4-2950" fmla="*/ 508957 h 2098094"/>
              <a:gd name="connsiteX5-2951" fmla="*/ 2058246 w 2103393"/>
              <a:gd name="connsiteY5-2952" fmla="*/ 2057266 h 2098094"/>
              <a:gd name="connsiteX6-2953" fmla="*/ 1244822 w 2103393"/>
              <a:gd name="connsiteY6-2954" fmla="*/ 1647748 h 2098094"/>
              <a:gd name="connsiteX7-2955" fmla="*/ 1205554 w 2103393"/>
              <a:gd name="connsiteY7-2956" fmla="*/ 1333601 h 2098094"/>
              <a:gd name="connsiteX8-2957" fmla="*/ 1244823 w 2103393"/>
              <a:gd name="connsiteY8-2958" fmla="*/ 890424 h 2098094"/>
              <a:gd name="connsiteX9-2959" fmla="*/ 1076528 w 2103393"/>
              <a:gd name="connsiteY9-2960" fmla="*/ 744569 h 2098094"/>
              <a:gd name="connsiteX10-2961" fmla="*/ 885795 w 2103393"/>
              <a:gd name="connsiteY10-2962" fmla="*/ 884814 h 2098094"/>
              <a:gd name="connsiteX11-2963" fmla="*/ 919453 w 2103393"/>
              <a:gd name="connsiteY11-2964" fmla="*/ 1322380 h 2098094"/>
              <a:gd name="connsiteX12-2965" fmla="*/ 891405 w 2103393"/>
              <a:gd name="connsiteY12-2966" fmla="*/ 1642139 h 2098094"/>
              <a:gd name="connsiteX13-2967" fmla="*/ 89201 w 2103393"/>
              <a:gd name="connsiteY13-2968" fmla="*/ 2085315 h 2098094"/>
              <a:gd name="connsiteX14-2969" fmla="*/ 577255 w 2103393"/>
              <a:gd name="connsiteY14-2970" fmla="*/ 508957 h 2098094"/>
              <a:gd name="connsiteX15-2971" fmla="*/ 807257 w 2103393"/>
              <a:gd name="connsiteY15-2972" fmla="*/ 744569 h 2098094"/>
              <a:gd name="connsiteX16-2973" fmla="*/ 969942 w 2103393"/>
              <a:gd name="connsiteY16-2974" fmla="*/ 632373 h 2098094"/>
              <a:gd name="connsiteX17-2975" fmla="*/ 930675 w 2103393"/>
              <a:gd name="connsiteY17-2976" fmla="*/ 71187 h 2098094"/>
              <a:gd name="connsiteX0-2977" fmla="*/ 930675 w 2103393"/>
              <a:gd name="connsiteY0-2978" fmla="*/ 75207 h 2102114"/>
              <a:gd name="connsiteX1-2979" fmla="*/ 1190398 w 2103393"/>
              <a:gd name="connsiteY1-2980" fmla="*/ 73534 h 2102114"/>
              <a:gd name="connsiteX2-2981" fmla="*/ 1177505 w 2103393"/>
              <a:gd name="connsiteY2-2982" fmla="*/ 630783 h 2102114"/>
              <a:gd name="connsiteX3-2983" fmla="*/ 1312141 w 2103393"/>
              <a:gd name="connsiteY3-2984" fmla="*/ 709320 h 2102114"/>
              <a:gd name="connsiteX4-2985" fmla="*/ 1508484 w 2103393"/>
              <a:gd name="connsiteY4-2986" fmla="*/ 512977 h 2102114"/>
              <a:gd name="connsiteX5-2987" fmla="*/ 2058246 w 2103393"/>
              <a:gd name="connsiteY5-2988" fmla="*/ 2061286 h 2102114"/>
              <a:gd name="connsiteX6-2989" fmla="*/ 1244822 w 2103393"/>
              <a:gd name="connsiteY6-2990" fmla="*/ 1651768 h 2102114"/>
              <a:gd name="connsiteX7-2991" fmla="*/ 1205554 w 2103393"/>
              <a:gd name="connsiteY7-2992" fmla="*/ 1337621 h 2102114"/>
              <a:gd name="connsiteX8-2993" fmla="*/ 1244823 w 2103393"/>
              <a:gd name="connsiteY8-2994" fmla="*/ 894444 h 2102114"/>
              <a:gd name="connsiteX9-2995" fmla="*/ 1076528 w 2103393"/>
              <a:gd name="connsiteY9-2996" fmla="*/ 748589 h 2102114"/>
              <a:gd name="connsiteX10-2997" fmla="*/ 885795 w 2103393"/>
              <a:gd name="connsiteY10-2998" fmla="*/ 888834 h 2102114"/>
              <a:gd name="connsiteX11-2999" fmla="*/ 919453 w 2103393"/>
              <a:gd name="connsiteY11-3000" fmla="*/ 1326400 h 2102114"/>
              <a:gd name="connsiteX12-3001" fmla="*/ 891405 w 2103393"/>
              <a:gd name="connsiteY12-3002" fmla="*/ 1646159 h 2102114"/>
              <a:gd name="connsiteX13-3003" fmla="*/ 89201 w 2103393"/>
              <a:gd name="connsiteY13-3004" fmla="*/ 2089335 h 2102114"/>
              <a:gd name="connsiteX14-3005" fmla="*/ 577255 w 2103393"/>
              <a:gd name="connsiteY14-3006" fmla="*/ 512977 h 2102114"/>
              <a:gd name="connsiteX15-3007" fmla="*/ 807257 w 2103393"/>
              <a:gd name="connsiteY15-3008" fmla="*/ 748589 h 2102114"/>
              <a:gd name="connsiteX16-3009" fmla="*/ 969942 w 2103393"/>
              <a:gd name="connsiteY16-3010" fmla="*/ 636393 h 2102114"/>
              <a:gd name="connsiteX17-3011" fmla="*/ 930675 w 2103393"/>
              <a:gd name="connsiteY17-3012" fmla="*/ 75207 h 21021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/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/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-1" fmla="*/ 1054645 w 3259303"/>
              <a:gd name="connsiteY0-2" fmla="*/ 0 h 3225645"/>
              <a:gd name="connsiteX1-3" fmla="*/ 1469772 w 3259303"/>
              <a:gd name="connsiteY1-4" fmla="*/ 5610 h 3225645"/>
              <a:gd name="connsiteX2-5" fmla="*/ 1682945 w 3259303"/>
              <a:gd name="connsiteY2-6" fmla="*/ 718057 h 3225645"/>
              <a:gd name="connsiteX3-7" fmla="*/ 2417830 w 3259303"/>
              <a:gd name="connsiteY3-8" fmla="*/ 544153 h 3225645"/>
              <a:gd name="connsiteX4-9" fmla="*/ 3259303 w 3259303"/>
              <a:gd name="connsiteY4-10" fmla="*/ 1811971 h 3225645"/>
              <a:gd name="connsiteX5-11" fmla="*/ 2311244 w 3259303"/>
              <a:gd name="connsiteY5-12" fmla="*/ 3091009 h 3225645"/>
              <a:gd name="connsiteX6-13" fmla="*/ 622689 w 3259303"/>
              <a:gd name="connsiteY6-14" fmla="*/ 2647834 h 3225645"/>
              <a:gd name="connsiteX7-15" fmla="*/ 398297 w 3259303"/>
              <a:gd name="connsiteY7-16" fmla="*/ 3225645 h 3225645"/>
              <a:gd name="connsiteX8-17" fmla="*/ 0 w 3259303"/>
              <a:gd name="connsiteY8-18" fmla="*/ 3220035 h 3225645"/>
              <a:gd name="connsiteX9-19" fmla="*/ 218783 w 3259303"/>
              <a:gd name="connsiteY9-20" fmla="*/ 2311245 h 3225645"/>
              <a:gd name="connsiteX10-21" fmla="*/ 1593187 w 3259303"/>
              <a:gd name="connsiteY10-22" fmla="*/ 1974656 h 3225645"/>
              <a:gd name="connsiteX11-23" fmla="*/ 1250989 w 3259303"/>
              <a:gd name="connsiteY11-24" fmla="*/ 942450 h 3225645"/>
              <a:gd name="connsiteX12-25" fmla="*/ 1054645 w 3259303"/>
              <a:gd name="connsiteY12-26" fmla="*/ 0 h 3225645"/>
              <a:gd name="connsiteX0-27" fmla="*/ 1054645 w 3259303"/>
              <a:gd name="connsiteY0-28" fmla="*/ 0 h 3242475"/>
              <a:gd name="connsiteX1-29" fmla="*/ 1469772 w 3259303"/>
              <a:gd name="connsiteY1-30" fmla="*/ 22440 h 3242475"/>
              <a:gd name="connsiteX2-31" fmla="*/ 1682945 w 3259303"/>
              <a:gd name="connsiteY2-32" fmla="*/ 734887 h 3242475"/>
              <a:gd name="connsiteX3-33" fmla="*/ 2417830 w 3259303"/>
              <a:gd name="connsiteY3-34" fmla="*/ 560983 h 3242475"/>
              <a:gd name="connsiteX4-35" fmla="*/ 3259303 w 3259303"/>
              <a:gd name="connsiteY4-36" fmla="*/ 1828801 h 3242475"/>
              <a:gd name="connsiteX5-37" fmla="*/ 2311244 w 3259303"/>
              <a:gd name="connsiteY5-38" fmla="*/ 3107839 h 3242475"/>
              <a:gd name="connsiteX6-39" fmla="*/ 622689 w 3259303"/>
              <a:gd name="connsiteY6-40" fmla="*/ 2664664 h 3242475"/>
              <a:gd name="connsiteX7-41" fmla="*/ 398297 w 3259303"/>
              <a:gd name="connsiteY7-42" fmla="*/ 3242475 h 3242475"/>
              <a:gd name="connsiteX8-43" fmla="*/ 0 w 3259303"/>
              <a:gd name="connsiteY8-44" fmla="*/ 3236865 h 3242475"/>
              <a:gd name="connsiteX9-45" fmla="*/ 218783 w 3259303"/>
              <a:gd name="connsiteY9-46" fmla="*/ 2328075 h 3242475"/>
              <a:gd name="connsiteX10-47" fmla="*/ 1593187 w 3259303"/>
              <a:gd name="connsiteY10-48" fmla="*/ 1991486 h 3242475"/>
              <a:gd name="connsiteX11-49" fmla="*/ 1250989 w 3259303"/>
              <a:gd name="connsiteY11-50" fmla="*/ 959280 h 3242475"/>
              <a:gd name="connsiteX12-51" fmla="*/ 1054645 w 3259303"/>
              <a:gd name="connsiteY12-52" fmla="*/ 0 h 3242475"/>
              <a:gd name="connsiteX0-53" fmla="*/ 1054645 w 3259303"/>
              <a:gd name="connsiteY0-54" fmla="*/ 0 h 3242475"/>
              <a:gd name="connsiteX1-55" fmla="*/ 1464162 w 3259303"/>
              <a:gd name="connsiteY1-56" fmla="*/ 1 h 3242475"/>
              <a:gd name="connsiteX2-57" fmla="*/ 1682945 w 3259303"/>
              <a:gd name="connsiteY2-58" fmla="*/ 734887 h 3242475"/>
              <a:gd name="connsiteX3-59" fmla="*/ 2417830 w 3259303"/>
              <a:gd name="connsiteY3-60" fmla="*/ 560983 h 3242475"/>
              <a:gd name="connsiteX4-61" fmla="*/ 3259303 w 3259303"/>
              <a:gd name="connsiteY4-62" fmla="*/ 1828801 h 3242475"/>
              <a:gd name="connsiteX5-63" fmla="*/ 2311244 w 3259303"/>
              <a:gd name="connsiteY5-64" fmla="*/ 3107839 h 3242475"/>
              <a:gd name="connsiteX6-65" fmla="*/ 622689 w 3259303"/>
              <a:gd name="connsiteY6-66" fmla="*/ 2664664 h 3242475"/>
              <a:gd name="connsiteX7-67" fmla="*/ 398297 w 3259303"/>
              <a:gd name="connsiteY7-68" fmla="*/ 3242475 h 3242475"/>
              <a:gd name="connsiteX8-69" fmla="*/ 0 w 3259303"/>
              <a:gd name="connsiteY8-70" fmla="*/ 3236865 h 3242475"/>
              <a:gd name="connsiteX9-71" fmla="*/ 218783 w 3259303"/>
              <a:gd name="connsiteY9-72" fmla="*/ 2328075 h 3242475"/>
              <a:gd name="connsiteX10-73" fmla="*/ 1593187 w 3259303"/>
              <a:gd name="connsiteY10-74" fmla="*/ 1991486 h 3242475"/>
              <a:gd name="connsiteX11-75" fmla="*/ 1250989 w 3259303"/>
              <a:gd name="connsiteY11-76" fmla="*/ 959280 h 3242475"/>
              <a:gd name="connsiteX12-77" fmla="*/ 1054645 w 3259303"/>
              <a:gd name="connsiteY12-78" fmla="*/ 0 h 3242475"/>
              <a:gd name="connsiteX0-79" fmla="*/ 1065864 w 3259303"/>
              <a:gd name="connsiteY0-80" fmla="*/ 5609 h 3242474"/>
              <a:gd name="connsiteX1-81" fmla="*/ 1464162 w 3259303"/>
              <a:gd name="connsiteY1-82" fmla="*/ 0 h 3242474"/>
              <a:gd name="connsiteX2-83" fmla="*/ 1682945 w 3259303"/>
              <a:gd name="connsiteY2-84" fmla="*/ 734886 h 3242474"/>
              <a:gd name="connsiteX3-85" fmla="*/ 2417830 w 3259303"/>
              <a:gd name="connsiteY3-86" fmla="*/ 560982 h 3242474"/>
              <a:gd name="connsiteX4-87" fmla="*/ 3259303 w 3259303"/>
              <a:gd name="connsiteY4-88" fmla="*/ 1828800 h 3242474"/>
              <a:gd name="connsiteX5-89" fmla="*/ 2311244 w 3259303"/>
              <a:gd name="connsiteY5-90" fmla="*/ 3107838 h 3242474"/>
              <a:gd name="connsiteX6-91" fmla="*/ 622689 w 3259303"/>
              <a:gd name="connsiteY6-92" fmla="*/ 2664663 h 3242474"/>
              <a:gd name="connsiteX7-93" fmla="*/ 398297 w 3259303"/>
              <a:gd name="connsiteY7-94" fmla="*/ 3242474 h 3242474"/>
              <a:gd name="connsiteX8-95" fmla="*/ 0 w 3259303"/>
              <a:gd name="connsiteY8-96" fmla="*/ 3236864 h 3242474"/>
              <a:gd name="connsiteX9-97" fmla="*/ 218783 w 3259303"/>
              <a:gd name="connsiteY9-98" fmla="*/ 2328074 h 3242474"/>
              <a:gd name="connsiteX10-99" fmla="*/ 1593187 w 3259303"/>
              <a:gd name="connsiteY10-100" fmla="*/ 1991485 h 3242474"/>
              <a:gd name="connsiteX11-101" fmla="*/ 1250989 w 3259303"/>
              <a:gd name="connsiteY11-102" fmla="*/ 959279 h 3242474"/>
              <a:gd name="connsiteX12-103" fmla="*/ 1065864 w 3259303"/>
              <a:gd name="connsiteY12-104" fmla="*/ 5609 h 3242474"/>
              <a:gd name="connsiteX0-105" fmla="*/ 1065864 w 3259303"/>
              <a:gd name="connsiteY0-106" fmla="*/ 16828 h 3242474"/>
              <a:gd name="connsiteX1-107" fmla="*/ 1464162 w 3259303"/>
              <a:gd name="connsiteY1-108" fmla="*/ 0 h 3242474"/>
              <a:gd name="connsiteX2-109" fmla="*/ 1682945 w 3259303"/>
              <a:gd name="connsiteY2-110" fmla="*/ 734886 h 3242474"/>
              <a:gd name="connsiteX3-111" fmla="*/ 2417830 w 3259303"/>
              <a:gd name="connsiteY3-112" fmla="*/ 560982 h 3242474"/>
              <a:gd name="connsiteX4-113" fmla="*/ 3259303 w 3259303"/>
              <a:gd name="connsiteY4-114" fmla="*/ 1828800 h 3242474"/>
              <a:gd name="connsiteX5-115" fmla="*/ 2311244 w 3259303"/>
              <a:gd name="connsiteY5-116" fmla="*/ 3107838 h 3242474"/>
              <a:gd name="connsiteX6-117" fmla="*/ 622689 w 3259303"/>
              <a:gd name="connsiteY6-118" fmla="*/ 2664663 h 3242474"/>
              <a:gd name="connsiteX7-119" fmla="*/ 398297 w 3259303"/>
              <a:gd name="connsiteY7-120" fmla="*/ 3242474 h 3242474"/>
              <a:gd name="connsiteX8-121" fmla="*/ 0 w 3259303"/>
              <a:gd name="connsiteY8-122" fmla="*/ 3236864 h 3242474"/>
              <a:gd name="connsiteX9-123" fmla="*/ 218783 w 3259303"/>
              <a:gd name="connsiteY9-124" fmla="*/ 2328074 h 3242474"/>
              <a:gd name="connsiteX10-125" fmla="*/ 1593187 w 3259303"/>
              <a:gd name="connsiteY10-126" fmla="*/ 1991485 h 3242474"/>
              <a:gd name="connsiteX11-127" fmla="*/ 1250989 w 3259303"/>
              <a:gd name="connsiteY11-128" fmla="*/ 959279 h 3242474"/>
              <a:gd name="connsiteX12-129" fmla="*/ 1065864 w 3259303"/>
              <a:gd name="connsiteY12-130" fmla="*/ 16828 h 3242474"/>
              <a:gd name="connsiteX0-131" fmla="*/ 1065864 w 3259303"/>
              <a:gd name="connsiteY0-132" fmla="*/ 16828 h 3242474"/>
              <a:gd name="connsiteX1-133" fmla="*/ 1464162 w 3259303"/>
              <a:gd name="connsiteY1-134" fmla="*/ 0 h 3242474"/>
              <a:gd name="connsiteX2-135" fmla="*/ 1682945 w 3259303"/>
              <a:gd name="connsiteY2-136" fmla="*/ 734886 h 3242474"/>
              <a:gd name="connsiteX3-137" fmla="*/ 2417830 w 3259303"/>
              <a:gd name="connsiteY3-138" fmla="*/ 560982 h 3242474"/>
              <a:gd name="connsiteX4-139" fmla="*/ 3259303 w 3259303"/>
              <a:gd name="connsiteY4-140" fmla="*/ 1828800 h 3242474"/>
              <a:gd name="connsiteX5-141" fmla="*/ 2311244 w 3259303"/>
              <a:gd name="connsiteY5-142" fmla="*/ 3107838 h 3242474"/>
              <a:gd name="connsiteX6-143" fmla="*/ 622689 w 3259303"/>
              <a:gd name="connsiteY6-144" fmla="*/ 2664663 h 3242474"/>
              <a:gd name="connsiteX7-145" fmla="*/ 398297 w 3259303"/>
              <a:gd name="connsiteY7-146" fmla="*/ 3242474 h 3242474"/>
              <a:gd name="connsiteX8-147" fmla="*/ 0 w 3259303"/>
              <a:gd name="connsiteY8-148" fmla="*/ 3236864 h 3242474"/>
              <a:gd name="connsiteX9-149" fmla="*/ 218783 w 3259303"/>
              <a:gd name="connsiteY9-150" fmla="*/ 2328074 h 3242474"/>
              <a:gd name="connsiteX10-151" fmla="*/ 1593187 w 3259303"/>
              <a:gd name="connsiteY10-152" fmla="*/ 1991485 h 3242474"/>
              <a:gd name="connsiteX11-153" fmla="*/ 1250989 w 3259303"/>
              <a:gd name="connsiteY11-154" fmla="*/ 959279 h 3242474"/>
              <a:gd name="connsiteX12-155" fmla="*/ 1065864 w 3259303"/>
              <a:gd name="connsiteY12-156" fmla="*/ 16828 h 3242474"/>
              <a:gd name="connsiteX0-157" fmla="*/ 1065864 w 3259303"/>
              <a:gd name="connsiteY0-158" fmla="*/ 16828 h 3242474"/>
              <a:gd name="connsiteX1-159" fmla="*/ 1464162 w 3259303"/>
              <a:gd name="connsiteY1-160" fmla="*/ 0 h 3242474"/>
              <a:gd name="connsiteX2-161" fmla="*/ 1682945 w 3259303"/>
              <a:gd name="connsiteY2-162" fmla="*/ 734886 h 3242474"/>
              <a:gd name="connsiteX3-163" fmla="*/ 2417830 w 3259303"/>
              <a:gd name="connsiteY3-164" fmla="*/ 560982 h 3242474"/>
              <a:gd name="connsiteX4-165" fmla="*/ 3259303 w 3259303"/>
              <a:gd name="connsiteY4-166" fmla="*/ 1828800 h 3242474"/>
              <a:gd name="connsiteX5-167" fmla="*/ 2311244 w 3259303"/>
              <a:gd name="connsiteY5-168" fmla="*/ 3107838 h 3242474"/>
              <a:gd name="connsiteX6-169" fmla="*/ 622689 w 3259303"/>
              <a:gd name="connsiteY6-170" fmla="*/ 2664663 h 3242474"/>
              <a:gd name="connsiteX7-171" fmla="*/ 398297 w 3259303"/>
              <a:gd name="connsiteY7-172" fmla="*/ 3242474 h 3242474"/>
              <a:gd name="connsiteX8-173" fmla="*/ 0 w 3259303"/>
              <a:gd name="connsiteY8-174" fmla="*/ 3236864 h 3242474"/>
              <a:gd name="connsiteX9-175" fmla="*/ 218783 w 3259303"/>
              <a:gd name="connsiteY9-176" fmla="*/ 2328074 h 3242474"/>
              <a:gd name="connsiteX10-177" fmla="*/ 1593187 w 3259303"/>
              <a:gd name="connsiteY10-178" fmla="*/ 1991485 h 3242474"/>
              <a:gd name="connsiteX11-179" fmla="*/ 1250989 w 3259303"/>
              <a:gd name="connsiteY11-180" fmla="*/ 959279 h 3242474"/>
              <a:gd name="connsiteX12-181" fmla="*/ 1065864 w 3259303"/>
              <a:gd name="connsiteY12-182" fmla="*/ 16828 h 3242474"/>
              <a:gd name="connsiteX0-183" fmla="*/ 1065864 w 3259303"/>
              <a:gd name="connsiteY0-184" fmla="*/ 16828 h 3242474"/>
              <a:gd name="connsiteX1-185" fmla="*/ 1464162 w 3259303"/>
              <a:gd name="connsiteY1-186" fmla="*/ 0 h 3242474"/>
              <a:gd name="connsiteX2-187" fmla="*/ 1682945 w 3259303"/>
              <a:gd name="connsiteY2-188" fmla="*/ 734886 h 3242474"/>
              <a:gd name="connsiteX3-189" fmla="*/ 2417830 w 3259303"/>
              <a:gd name="connsiteY3-190" fmla="*/ 560982 h 3242474"/>
              <a:gd name="connsiteX4-191" fmla="*/ 3259303 w 3259303"/>
              <a:gd name="connsiteY4-192" fmla="*/ 1828800 h 3242474"/>
              <a:gd name="connsiteX5-193" fmla="*/ 2311244 w 3259303"/>
              <a:gd name="connsiteY5-194" fmla="*/ 3107838 h 3242474"/>
              <a:gd name="connsiteX6-195" fmla="*/ 622689 w 3259303"/>
              <a:gd name="connsiteY6-196" fmla="*/ 2664663 h 3242474"/>
              <a:gd name="connsiteX7-197" fmla="*/ 398297 w 3259303"/>
              <a:gd name="connsiteY7-198" fmla="*/ 3242474 h 3242474"/>
              <a:gd name="connsiteX8-199" fmla="*/ 0 w 3259303"/>
              <a:gd name="connsiteY8-200" fmla="*/ 3236864 h 3242474"/>
              <a:gd name="connsiteX9-201" fmla="*/ 218783 w 3259303"/>
              <a:gd name="connsiteY9-202" fmla="*/ 2328074 h 3242474"/>
              <a:gd name="connsiteX10-203" fmla="*/ 1593187 w 3259303"/>
              <a:gd name="connsiteY10-204" fmla="*/ 1991485 h 3242474"/>
              <a:gd name="connsiteX11-205" fmla="*/ 1250989 w 3259303"/>
              <a:gd name="connsiteY11-206" fmla="*/ 959279 h 3242474"/>
              <a:gd name="connsiteX12-207" fmla="*/ 1065864 w 3259303"/>
              <a:gd name="connsiteY12-208" fmla="*/ 16828 h 3242474"/>
              <a:gd name="connsiteX0-209" fmla="*/ 1065864 w 3259303"/>
              <a:gd name="connsiteY0-210" fmla="*/ 16828 h 3242474"/>
              <a:gd name="connsiteX1-211" fmla="*/ 1464162 w 3259303"/>
              <a:gd name="connsiteY1-212" fmla="*/ 0 h 3242474"/>
              <a:gd name="connsiteX2-213" fmla="*/ 1682945 w 3259303"/>
              <a:gd name="connsiteY2-214" fmla="*/ 734886 h 3242474"/>
              <a:gd name="connsiteX3-215" fmla="*/ 2417830 w 3259303"/>
              <a:gd name="connsiteY3-216" fmla="*/ 560982 h 3242474"/>
              <a:gd name="connsiteX4-217" fmla="*/ 3259303 w 3259303"/>
              <a:gd name="connsiteY4-218" fmla="*/ 1828800 h 3242474"/>
              <a:gd name="connsiteX5-219" fmla="*/ 2311244 w 3259303"/>
              <a:gd name="connsiteY5-220" fmla="*/ 3107838 h 3242474"/>
              <a:gd name="connsiteX6-221" fmla="*/ 622689 w 3259303"/>
              <a:gd name="connsiteY6-222" fmla="*/ 2664663 h 3242474"/>
              <a:gd name="connsiteX7-223" fmla="*/ 398297 w 3259303"/>
              <a:gd name="connsiteY7-224" fmla="*/ 3242474 h 3242474"/>
              <a:gd name="connsiteX8-225" fmla="*/ 0 w 3259303"/>
              <a:gd name="connsiteY8-226" fmla="*/ 3236864 h 3242474"/>
              <a:gd name="connsiteX9-227" fmla="*/ 218783 w 3259303"/>
              <a:gd name="connsiteY9-228" fmla="*/ 2328074 h 3242474"/>
              <a:gd name="connsiteX10-229" fmla="*/ 1593187 w 3259303"/>
              <a:gd name="connsiteY10-230" fmla="*/ 1991485 h 3242474"/>
              <a:gd name="connsiteX11-231" fmla="*/ 1250989 w 3259303"/>
              <a:gd name="connsiteY11-232" fmla="*/ 959279 h 3242474"/>
              <a:gd name="connsiteX12-233" fmla="*/ 1065864 w 3259303"/>
              <a:gd name="connsiteY12-234" fmla="*/ 16828 h 3242474"/>
              <a:gd name="connsiteX0-235" fmla="*/ 1065864 w 3259303"/>
              <a:gd name="connsiteY0-236" fmla="*/ 16828 h 3242474"/>
              <a:gd name="connsiteX1-237" fmla="*/ 1464162 w 3259303"/>
              <a:gd name="connsiteY1-238" fmla="*/ 0 h 3242474"/>
              <a:gd name="connsiteX2-239" fmla="*/ 1682945 w 3259303"/>
              <a:gd name="connsiteY2-240" fmla="*/ 734886 h 3242474"/>
              <a:gd name="connsiteX3-241" fmla="*/ 2417830 w 3259303"/>
              <a:gd name="connsiteY3-242" fmla="*/ 560982 h 3242474"/>
              <a:gd name="connsiteX4-243" fmla="*/ 3259303 w 3259303"/>
              <a:gd name="connsiteY4-244" fmla="*/ 1828800 h 3242474"/>
              <a:gd name="connsiteX5-245" fmla="*/ 2311244 w 3259303"/>
              <a:gd name="connsiteY5-246" fmla="*/ 3107838 h 3242474"/>
              <a:gd name="connsiteX6-247" fmla="*/ 622689 w 3259303"/>
              <a:gd name="connsiteY6-248" fmla="*/ 2664663 h 3242474"/>
              <a:gd name="connsiteX7-249" fmla="*/ 398297 w 3259303"/>
              <a:gd name="connsiteY7-250" fmla="*/ 3242474 h 3242474"/>
              <a:gd name="connsiteX8-251" fmla="*/ 0 w 3259303"/>
              <a:gd name="connsiteY8-252" fmla="*/ 3236864 h 3242474"/>
              <a:gd name="connsiteX9-253" fmla="*/ 218783 w 3259303"/>
              <a:gd name="connsiteY9-254" fmla="*/ 2328074 h 3242474"/>
              <a:gd name="connsiteX10-255" fmla="*/ 1593187 w 3259303"/>
              <a:gd name="connsiteY10-256" fmla="*/ 1991485 h 3242474"/>
              <a:gd name="connsiteX11-257" fmla="*/ 1250989 w 3259303"/>
              <a:gd name="connsiteY11-258" fmla="*/ 959279 h 3242474"/>
              <a:gd name="connsiteX12-259" fmla="*/ 1065864 w 3259303"/>
              <a:gd name="connsiteY12-260" fmla="*/ 16828 h 3242474"/>
              <a:gd name="connsiteX0-261" fmla="*/ 1065864 w 3259303"/>
              <a:gd name="connsiteY0-262" fmla="*/ 16828 h 3242474"/>
              <a:gd name="connsiteX1-263" fmla="*/ 1464162 w 3259303"/>
              <a:gd name="connsiteY1-264" fmla="*/ 0 h 3242474"/>
              <a:gd name="connsiteX2-265" fmla="*/ 1682945 w 3259303"/>
              <a:gd name="connsiteY2-266" fmla="*/ 734886 h 3242474"/>
              <a:gd name="connsiteX3-267" fmla="*/ 2417830 w 3259303"/>
              <a:gd name="connsiteY3-268" fmla="*/ 560982 h 3242474"/>
              <a:gd name="connsiteX4-269" fmla="*/ 3259303 w 3259303"/>
              <a:gd name="connsiteY4-270" fmla="*/ 1828800 h 3242474"/>
              <a:gd name="connsiteX5-271" fmla="*/ 2311244 w 3259303"/>
              <a:gd name="connsiteY5-272" fmla="*/ 3107838 h 3242474"/>
              <a:gd name="connsiteX6-273" fmla="*/ 622689 w 3259303"/>
              <a:gd name="connsiteY6-274" fmla="*/ 2664663 h 3242474"/>
              <a:gd name="connsiteX7-275" fmla="*/ 398297 w 3259303"/>
              <a:gd name="connsiteY7-276" fmla="*/ 3242474 h 3242474"/>
              <a:gd name="connsiteX8-277" fmla="*/ 0 w 3259303"/>
              <a:gd name="connsiteY8-278" fmla="*/ 3236864 h 3242474"/>
              <a:gd name="connsiteX9-279" fmla="*/ 218783 w 3259303"/>
              <a:gd name="connsiteY9-280" fmla="*/ 2328074 h 3242474"/>
              <a:gd name="connsiteX10-281" fmla="*/ 1593187 w 3259303"/>
              <a:gd name="connsiteY10-282" fmla="*/ 1991485 h 3242474"/>
              <a:gd name="connsiteX11-283" fmla="*/ 1250989 w 3259303"/>
              <a:gd name="connsiteY11-284" fmla="*/ 959279 h 3242474"/>
              <a:gd name="connsiteX12-285" fmla="*/ 1065864 w 3259303"/>
              <a:gd name="connsiteY12-286" fmla="*/ 16828 h 3242474"/>
              <a:gd name="connsiteX0-287" fmla="*/ 1065864 w 3259303"/>
              <a:gd name="connsiteY0-288" fmla="*/ 16828 h 3242474"/>
              <a:gd name="connsiteX1-289" fmla="*/ 1464162 w 3259303"/>
              <a:gd name="connsiteY1-290" fmla="*/ 0 h 3242474"/>
              <a:gd name="connsiteX2-291" fmla="*/ 1682945 w 3259303"/>
              <a:gd name="connsiteY2-292" fmla="*/ 734886 h 3242474"/>
              <a:gd name="connsiteX3-293" fmla="*/ 2417830 w 3259303"/>
              <a:gd name="connsiteY3-294" fmla="*/ 560982 h 3242474"/>
              <a:gd name="connsiteX4-295" fmla="*/ 3259303 w 3259303"/>
              <a:gd name="connsiteY4-296" fmla="*/ 1828800 h 3242474"/>
              <a:gd name="connsiteX5-297" fmla="*/ 2311244 w 3259303"/>
              <a:gd name="connsiteY5-298" fmla="*/ 3107838 h 3242474"/>
              <a:gd name="connsiteX6-299" fmla="*/ 622689 w 3259303"/>
              <a:gd name="connsiteY6-300" fmla="*/ 2664663 h 3242474"/>
              <a:gd name="connsiteX7-301" fmla="*/ 398297 w 3259303"/>
              <a:gd name="connsiteY7-302" fmla="*/ 3242474 h 3242474"/>
              <a:gd name="connsiteX8-303" fmla="*/ 0 w 3259303"/>
              <a:gd name="connsiteY8-304" fmla="*/ 3236864 h 3242474"/>
              <a:gd name="connsiteX9-305" fmla="*/ 218783 w 3259303"/>
              <a:gd name="connsiteY9-306" fmla="*/ 2328074 h 3242474"/>
              <a:gd name="connsiteX10-307" fmla="*/ 1593187 w 3259303"/>
              <a:gd name="connsiteY10-308" fmla="*/ 1991485 h 3242474"/>
              <a:gd name="connsiteX11-309" fmla="*/ 1250989 w 3259303"/>
              <a:gd name="connsiteY11-310" fmla="*/ 959279 h 3242474"/>
              <a:gd name="connsiteX12-311" fmla="*/ 1065864 w 3259303"/>
              <a:gd name="connsiteY12-312" fmla="*/ 16828 h 3242474"/>
              <a:gd name="connsiteX0-313" fmla="*/ 1065864 w 3259303"/>
              <a:gd name="connsiteY0-314" fmla="*/ 16828 h 3242474"/>
              <a:gd name="connsiteX1-315" fmla="*/ 1464162 w 3259303"/>
              <a:gd name="connsiteY1-316" fmla="*/ 0 h 3242474"/>
              <a:gd name="connsiteX2-317" fmla="*/ 1682945 w 3259303"/>
              <a:gd name="connsiteY2-318" fmla="*/ 734886 h 3242474"/>
              <a:gd name="connsiteX3-319" fmla="*/ 2417830 w 3259303"/>
              <a:gd name="connsiteY3-320" fmla="*/ 560982 h 3242474"/>
              <a:gd name="connsiteX4-321" fmla="*/ 3259303 w 3259303"/>
              <a:gd name="connsiteY4-322" fmla="*/ 1828800 h 3242474"/>
              <a:gd name="connsiteX5-323" fmla="*/ 2311244 w 3259303"/>
              <a:gd name="connsiteY5-324" fmla="*/ 3107838 h 3242474"/>
              <a:gd name="connsiteX6-325" fmla="*/ 622689 w 3259303"/>
              <a:gd name="connsiteY6-326" fmla="*/ 2664663 h 3242474"/>
              <a:gd name="connsiteX7-327" fmla="*/ 398297 w 3259303"/>
              <a:gd name="connsiteY7-328" fmla="*/ 3242474 h 3242474"/>
              <a:gd name="connsiteX8-329" fmla="*/ 0 w 3259303"/>
              <a:gd name="connsiteY8-330" fmla="*/ 3236864 h 3242474"/>
              <a:gd name="connsiteX9-331" fmla="*/ 218783 w 3259303"/>
              <a:gd name="connsiteY9-332" fmla="*/ 2328074 h 3242474"/>
              <a:gd name="connsiteX10-333" fmla="*/ 1593187 w 3259303"/>
              <a:gd name="connsiteY10-334" fmla="*/ 1991485 h 3242474"/>
              <a:gd name="connsiteX11-335" fmla="*/ 1250989 w 3259303"/>
              <a:gd name="connsiteY11-336" fmla="*/ 959279 h 3242474"/>
              <a:gd name="connsiteX12-337" fmla="*/ 1065864 w 3259303"/>
              <a:gd name="connsiteY12-338" fmla="*/ 16828 h 3242474"/>
              <a:gd name="connsiteX0-339" fmla="*/ 1065864 w 3259303"/>
              <a:gd name="connsiteY0-340" fmla="*/ 16828 h 3242474"/>
              <a:gd name="connsiteX1-341" fmla="*/ 1464162 w 3259303"/>
              <a:gd name="connsiteY1-342" fmla="*/ 0 h 3242474"/>
              <a:gd name="connsiteX2-343" fmla="*/ 1682945 w 3259303"/>
              <a:gd name="connsiteY2-344" fmla="*/ 734886 h 3242474"/>
              <a:gd name="connsiteX3-345" fmla="*/ 2417830 w 3259303"/>
              <a:gd name="connsiteY3-346" fmla="*/ 560982 h 3242474"/>
              <a:gd name="connsiteX4-347" fmla="*/ 3259303 w 3259303"/>
              <a:gd name="connsiteY4-348" fmla="*/ 1828800 h 3242474"/>
              <a:gd name="connsiteX5-349" fmla="*/ 2311244 w 3259303"/>
              <a:gd name="connsiteY5-350" fmla="*/ 3107838 h 3242474"/>
              <a:gd name="connsiteX6-351" fmla="*/ 622689 w 3259303"/>
              <a:gd name="connsiteY6-352" fmla="*/ 2664663 h 3242474"/>
              <a:gd name="connsiteX7-353" fmla="*/ 398297 w 3259303"/>
              <a:gd name="connsiteY7-354" fmla="*/ 3242474 h 3242474"/>
              <a:gd name="connsiteX8-355" fmla="*/ 0 w 3259303"/>
              <a:gd name="connsiteY8-356" fmla="*/ 3236864 h 3242474"/>
              <a:gd name="connsiteX9-357" fmla="*/ 218783 w 3259303"/>
              <a:gd name="connsiteY9-358" fmla="*/ 2328074 h 3242474"/>
              <a:gd name="connsiteX10-359" fmla="*/ 1593187 w 3259303"/>
              <a:gd name="connsiteY10-360" fmla="*/ 1991485 h 3242474"/>
              <a:gd name="connsiteX11-361" fmla="*/ 1250989 w 3259303"/>
              <a:gd name="connsiteY11-362" fmla="*/ 959279 h 3242474"/>
              <a:gd name="connsiteX12-363" fmla="*/ 1065864 w 3259303"/>
              <a:gd name="connsiteY12-364" fmla="*/ 16828 h 3242474"/>
              <a:gd name="connsiteX0-365" fmla="*/ 1065864 w 3259303"/>
              <a:gd name="connsiteY0-366" fmla="*/ 16828 h 3242474"/>
              <a:gd name="connsiteX1-367" fmla="*/ 1464162 w 3259303"/>
              <a:gd name="connsiteY1-368" fmla="*/ 0 h 3242474"/>
              <a:gd name="connsiteX2-369" fmla="*/ 1682945 w 3259303"/>
              <a:gd name="connsiteY2-370" fmla="*/ 734886 h 3242474"/>
              <a:gd name="connsiteX3-371" fmla="*/ 2417830 w 3259303"/>
              <a:gd name="connsiteY3-372" fmla="*/ 560982 h 3242474"/>
              <a:gd name="connsiteX4-373" fmla="*/ 3259303 w 3259303"/>
              <a:gd name="connsiteY4-374" fmla="*/ 1828800 h 3242474"/>
              <a:gd name="connsiteX5-375" fmla="*/ 2311244 w 3259303"/>
              <a:gd name="connsiteY5-376" fmla="*/ 3107838 h 3242474"/>
              <a:gd name="connsiteX6-377" fmla="*/ 622689 w 3259303"/>
              <a:gd name="connsiteY6-378" fmla="*/ 2664663 h 3242474"/>
              <a:gd name="connsiteX7-379" fmla="*/ 398297 w 3259303"/>
              <a:gd name="connsiteY7-380" fmla="*/ 3242474 h 3242474"/>
              <a:gd name="connsiteX8-381" fmla="*/ 0 w 3259303"/>
              <a:gd name="connsiteY8-382" fmla="*/ 3236864 h 3242474"/>
              <a:gd name="connsiteX9-383" fmla="*/ 218783 w 3259303"/>
              <a:gd name="connsiteY9-384" fmla="*/ 2328074 h 3242474"/>
              <a:gd name="connsiteX10-385" fmla="*/ 1593187 w 3259303"/>
              <a:gd name="connsiteY10-386" fmla="*/ 1991485 h 3242474"/>
              <a:gd name="connsiteX11-387" fmla="*/ 1250989 w 3259303"/>
              <a:gd name="connsiteY11-388" fmla="*/ 959279 h 3242474"/>
              <a:gd name="connsiteX12-389" fmla="*/ 1065864 w 3259303"/>
              <a:gd name="connsiteY12-390" fmla="*/ 16828 h 3242474"/>
              <a:gd name="connsiteX0-391" fmla="*/ 1065864 w 3259303"/>
              <a:gd name="connsiteY0-392" fmla="*/ 16828 h 3242474"/>
              <a:gd name="connsiteX1-393" fmla="*/ 1464162 w 3259303"/>
              <a:gd name="connsiteY1-394" fmla="*/ 0 h 3242474"/>
              <a:gd name="connsiteX2-395" fmla="*/ 1682945 w 3259303"/>
              <a:gd name="connsiteY2-396" fmla="*/ 734886 h 3242474"/>
              <a:gd name="connsiteX3-397" fmla="*/ 2417830 w 3259303"/>
              <a:gd name="connsiteY3-398" fmla="*/ 560982 h 3242474"/>
              <a:gd name="connsiteX4-399" fmla="*/ 3259303 w 3259303"/>
              <a:gd name="connsiteY4-400" fmla="*/ 1828800 h 3242474"/>
              <a:gd name="connsiteX5-401" fmla="*/ 2311244 w 3259303"/>
              <a:gd name="connsiteY5-402" fmla="*/ 3107838 h 3242474"/>
              <a:gd name="connsiteX6-403" fmla="*/ 622689 w 3259303"/>
              <a:gd name="connsiteY6-404" fmla="*/ 2664663 h 3242474"/>
              <a:gd name="connsiteX7-405" fmla="*/ 398297 w 3259303"/>
              <a:gd name="connsiteY7-406" fmla="*/ 3242474 h 3242474"/>
              <a:gd name="connsiteX8-407" fmla="*/ 0 w 3259303"/>
              <a:gd name="connsiteY8-408" fmla="*/ 3236864 h 3242474"/>
              <a:gd name="connsiteX9-409" fmla="*/ 437566 w 3259303"/>
              <a:gd name="connsiteY9-410" fmla="*/ 2260757 h 3242474"/>
              <a:gd name="connsiteX10-411" fmla="*/ 1593187 w 3259303"/>
              <a:gd name="connsiteY10-412" fmla="*/ 1991485 h 3242474"/>
              <a:gd name="connsiteX11-413" fmla="*/ 1250989 w 3259303"/>
              <a:gd name="connsiteY11-414" fmla="*/ 959279 h 3242474"/>
              <a:gd name="connsiteX12-415" fmla="*/ 1065864 w 3259303"/>
              <a:gd name="connsiteY12-416" fmla="*/ 16828 h 3242474"/>
              <a:gd name="connsiteX0-417" fmla="*/ 1065864 w 3259303"/>
              <a:gd name="connsiteY0-418" fmla="*/ 16828 h 3242474"/>
              <a:gd name="connsiteX1-419" fmla="*/ 1464162 w 3259303"/>
              <a:gd name="connsiteY1-420" fmla="*/ 0 h 3242474"/>
              <a:gd name="connsiteX2-421" fmla="*/ 1682945 w 3259303"/>
              <a:gd name="connsiteY2-422" fmla="*/ 734886 h 3242474"/>
              <a:gd name="connsiteX3-423" fmla="*/ 2417830 w 3259303"/>
              <a:gd name="connsiteY3-424" fmla="*/ 560982 h 3242474"/>
              <a:gd name="connsiteX4-425" fmla="*/ 3259303 w 3259303"/>
              <a:gd name="connsiteY4-426" fmla="*/ 1828800 h 3242474"/>
              <a:gd name="connsiteX5-427" fmla="*/ 2311244 w 3259303"/>
              <a:gd name="connsiteY5-428" fmla="*/ 3107838 h 3242474"/>
              <a:gd name="connsiteX6-429" fmla="*/ 622689 w 3259303"/>
              <a:gd name="connsiteY6-430" fmla="*/ 2664663 h 3242474"/>
              <a:gd name="connsiteX7-431" fmla="*/ 398297 w 3259303"/>
              <a:gd name="connsiteY7-432" fmla="*/ 3242474 h 3242474"/>
              <a:gd name="connsiteX8-433" fmla="*/ 0 w 3259303"/>
              <a:gd name="connsiteY8-434" fmla="*/ 3236864 h 3242474"/>
              <a:gd name="connsiteX9-435" fmla="*/ 437566 w 3259303"/>
              <a:gd name="connsiteY9-436" fmla="*/ 2260757 h 3242474"/>
              <a:gd name="connsiteX10-437" fmla="*/ 1593187 w 3259303"/>
              <a:gd name="connsiteY10-438" fmla="*/ 1991485 h 3242474"/>
              <a:gd name="connsiteX11-439" fmla="*/ 1250989 w 3259303"/>
              <a:gd name="connsiteY11-440" fmla="*/ 959279 h 3242474"/>
              <a:gd name="connsiteX12-441" fmla="*/ 1065864 w 3259303"/>
              <a:gd name="connsiteY12-442" fmla="*/ 16828 h 3242474"/>
              <a:gd name="connsiteX0-443" fmla="*/ 1065864 w 3259303"/>
              <a:gd name="connsiteY0-444" fmla="*/ 16828 h 3242474"/>
              <a:gd name="connsiteX1-445" fmla="*/ 1464162 w 3259303"/>
              <a:gd name="connsiteY1-446" fmla="*/ 0 h 3242474"/>
              <a:gd name="connsiteX2-447" fmla="*/ 1682945 w 3259303"/>
              <a:gd name="connsiteY2-448" fmla="*/ 734886 h 3242474"/>
              <a:gd name="connsiteX3-449" fmla="*/ 2417830 w 3259303"/>
              <a:gd name="connsiteY3-450" fmla="*/ 560982 h 3242474"/>
              <a:gd name="connsiteX4-451" fmla="*/ 3259303 w 3259303"/>
              <a:gd name="connsiteY4-452" fmla="*/ 1828800 h 3242474"/>
              <a:gd name="connsiteX5-453" fmla="*/ 2311244 w 3259303"/>
              <a:gd name="connsiteY5-454" fmla="*/ 3107838 h 3242474"/>
              <a:gd name="connsiteX6-455" fmla="*/ 622689 w 3259303"/>
              <a:gd name="connsiteY6-456" fmla="*/ 2664663 h 3242474"/>
              <a:gd name="connsiteX7-457" fmla="*/ 398297 w 3259303"/>
              <a:gd name="connsiteY7-458" fmla="*/ 3242474 h 3242474"/>
              <a:gd name="connsiteX8-459" fmla="*/ 0 w 3259303"/>
              <a:gd name="connsiteY8-460" fmla="*/ 3236864 h 3242474"/>
              <a:gd name="connsiteX9-461" fmla="*/ 448785 w 3259303"/>
              <a:gd name="connsiteY9-462" fmla="*/ 2232708 h 3242474"/>
              <a:gd name="connsiteX10-463" fmla="*/ 1593187 w 3259303"/>
              <a:gd name="connsiteY10-464" fmla="*/ 1991485 h 3242474"/>
              <a:gd name="connsiteX11-465" fmla="*/ 1250989 w 3259303"/>
              <a:gd name="connsiteY11-466" fmla="*/ 959279 h 3242474"/>
              <a:gd name="connsiteX12-467" fmla="*/ 1065864 w 3259303"/>
              <a:gd name="connsiteY12-468" fmla="*/ 16828 h 3242474"/>
              <a:gd name="connsiteX0-469" fmla="*/ 1065864 w 3259303"/>
              <a:gd name="connsiteY0-470" fmla="*/ 16828 h 3242474"/>
              <a:gd name="connsiteX1-471" fmla="*/ 1464162 w 3259303"/>
              <a:gd name="connsiteY1-472" fmla="*/ 0 h 3242474"/>
              <a:gd name="connsiteX2-473" fmla="*/ 1682945 w 3259303"/>
              <a:gd name="connsiteY2-474" fmla="*/ 734886 h 3242474"/>
              <a:gd name="connsiteX3-475" fmla="*/ 2417830 w 3259303"/>
              <a:gd name="connsiteY3-476" fmla="*/ 560982 h 3242474"/>
              <a:gd name="connsiteX4-477" fmla="*/ 3259303 w 3259303"/>
              <a:gd name="connsiteY4-478" fmla="*/ 1828800 h 3242474"/>
              <a:gd name="connsiteX5-479" fmla="*/ 2311244 w 3259303"/>
              <a:gd name="connsiteY5-480" fmla="*/ 3107838 h 3242474"/>
              <a:gd name="connsiteX6-481" fmla="*/ 622689 w 3259303"/>
              <a:gd name="connsiteY6-482" fmla="*/ 2664663 h 3242474"/>
              <a:gd name="connsiteX7-483" fmla="*/ 398297 w 3259303"/>
              <a:gd name="connsiteY7-484" fmla="*/ 3242474 h 3242474"/>
              <a:gd name="connsiteX8-485" fmla="*/ 0 w 3259303"/>
              <a:gd name="connsiteY8-486" fmla="*/ 3236864 h 3242474"/>
              <a:gd name="connsiteX9-487" fmla="*/ 448785 w 3259303"/>
              <a:gd name="connsiteY9-488" fmla="*/ 2232708 h 3242474"/>
              <a:gd name="connsiteX10-489" fmla="*/ 1593187 w 3259303"/>
              <a:gd name="connsiteY10-490" fmla="*/ 1991485 h 3242474"/>
              <a:gd name="connsiteX11-491" fmla="*/ 1250989 w 3259303"/>
              <a:gd name="connsiteY11-492" fmla="*/ 959279 h 3242474"/>
              <a:gd name="connsiteX12-493" fmla="*/ 1065864 w 3259303"/>
              <a:gd name="connsiteY12-494" fmla="*/ 16828 h 3242474"/>
              <a:gd name="connsiteX0-495" fmla="*/ 1065864 w 3259303"/>
              <a:gd name="connsiteY0-496" fmla="*/ 16828 h 3242474"/>
              <a:gd name="connsiteX1-497" fmla="*/ 1464162 w 3259303"/>
              <a:gd name="connsiteY1-498" fmla="*/ 0 h 3242474"/>
              <a:gd name="connsiteX2-499" fmla="*/ 1682945 w 3259303"/>
              <a:gd name="connsiteY2-500" fmla="*/ 734886 h 3242474"/>
              <a:gd name="connsiteX3-501" fmla="*/ 2417830 w 3259303"/>
              <a:gd name="connsiteY3-502" fmla="*/ 560982 h 3242474"/>
              <a:gd name="connsiteX4-503" fmla="*/ 3259303 w 3259303"/>
              <a:gd name="connsiteY4-504" fmla="*/ 1828800 h 3242474"/>
              <a:gd name="connsiteX5-505" fmla="*/ 2311244 w 3259303"/>
              <a:gd name="connsiteY5-506" fmla="*/ 3107838 h 3242474"/>
              <a:gd name="connsiteX6-507" fmla="*/ 622689 w 3259303"/>
              <a:gd name="connsiteY6-508" fmla="*/ 2664663 h 3242474"/>
              <a:gd name="connsiteX7-509" fmla="*/ 398297 w 3259303"/>
              <a:gd name="connsiteY7-510" fmla="*/ 3242474 h 3242474"/>
              <a:gd name="connsiteX8-511" fmla="*/ 0 w 3259303"/>
              <a:gd name="connsiteY8-512" fmla="*/ 3236864 h 3242474"/>
              <a:gd name="connsiteX9-513" fmla="*/ 448785 w 3259303"/>
              <a:gd name="connsiteY9-514" fmla="*/ 2232708 h 3242474"/>
              <a:gd name="connsiteX10-515" fmla="*/ 1593187 w 3259303"/>
              <a:gd name="connsiteY10-516" fmla="*/ 1991485 h 3242474"/>
              <a:gd name="connsiteX11-517" fmla="*/ 1250989 w 3259303"/>
              <a:gd name="connsiteY11-518" fmla="*/ 959279 h 3242474"/>
              <a:gd name="connsiteX12-519" fmla="*/ 1065864 w 3259303"/>
              <a:gd name="connsiteY12-520" fmla="*/ 16828 h 3242474"/>
              <a:gd name="connsiteX0-521" fmla="*/ 1065864 w 3259303"/>
              <a:gd name="connsiteY0-522" fmla="*/ 16828 h 3242474"/>
              <a:gd name="connsiteX1-523" fmla="*/ 1464162 w 3259303"/>
              <a:gd name="connsiteY1-524" fmla="*/ 0 h 3242474"/>
              <a:gd name="connsiteX2-525" fmla="*/ 1682945 w 3259303"/>
              <a:gd name="connsiteY2-526" fmla="*/ 734886 h 3242474"/>
              <a:gd name="connsiteX3-527" fmla="*/ 2417830 w 3259303"/>
              <a:gd name="connsiteY3-528" fmla="*/ 560982 h 3242474"/>
              <a:gd name="connsiteX4-529" fmla="*/ 3259303 w 3259303"/>
              <a:gd name="connsiteY4-530" fmla="*/ 1828800 h 3242474"/>
              <a:gd name="connsiteX5-531" fmla="*/ 2311244 w 3259303"/>
              <a:gd name="connsiteY5-532" fmla="*/ 3107838 h 3242474"/>
              <a:gd name="connsiteX6-533" fmla="*/ 622689 w 3259303"/>
              <a:gd name="connsiteY6-534" fmla="*/ 2664663 h 3242474"/>
              <a:gd name="connsiteX7-535" fmla="*/ 398297 w 3259303"/>
              <a:gd name="connsiteY7-536" fmla="*/ 3242474 h 3242474"/>
              <a:gd name="connsiteX8-537" fmla="*/ 0 w 3259303"/>
              <a:gd name="connsiteY8-538" fmla="*/ 3236864 h 3242474"/>
              <a:gd name="connsiteX9-539" fmla="*/ 448785 w 3259303"/>
              <a:gd name="connsiteY9-540" fmla="*/ 2232708 h 3242474"/>
              <a:gd name="connsiteX10-541" fmla="*/ 1593187 w 3259303"/>
              <a:gd name="connsiteY10-542" fmla="*/ 1991485 h 3242474"/>
              <a:gd name="connsiteX11-543" fmla="*/ 1250989 w 3259303"/>
              <a:gd name="connsiteY11-544" fmla="*/ 959279 h 3242474"/>
              <a:gd name="connsiteX12-545" fmla="*/ 1065864 w 3259303"/>
              <a:gd name="connsiteY12-546" fmla="*/ 16828 h 3242474"/>
              <a:gd name="connsiteX0-547" fmla="*/ 1065864 w 3259303"/>
              <a:gd name="connsiteY0-548" fmla="*/ 16828 h 3242474"/>
              <a:gd name="connsiteX1-549" fmla="*/ 1464162 w 3259303"/>
              <a:gd name="connsiteY1-550" fmla="*/ 0 h 3242474"/>
              <a:gd name="connsiteX2-551" fmla="*/ 1682945 w 3259303"/>
              <a:gd name="connsiteY2-552" fmla="*/ 734886 h 3242474"/>
              <a:gd name="connsiteX3-553" fmla="*/ 2417830 w 3259303"/>
              <a:gd name="connsiteY3-554" fmla="*/ 560982 h 3242474"/>
              <a:gd name="connsiteX4-555" fmla="*/ 3259303 w 3259303"/>
              <a:gd name="connsiteY4-556" fmla="*/ 1828800 h 3242474"/>
              <a:gd name="connsiteX5-557" fmla="*/ 2311244 w 3259303"/>
              <a:gd name="connsiteY5-558" fmla="*/ 3107838 h 3242474"/>
              <a:gd name="connsiteX6-559" fmla="*/ 622689 w 3259303"/>
              <a:gd name="connsiteY6-560" fmla="*/ 2664663 h 3242474"/>
              <a:gd name="connsiteX7-561" fmla="*/ 398297 w 3259303"/>
              <a:gd name="connsiteY7-562" fmla="*/ 3242474 h 3242474"/>
              <a:gd name="connsiteX8-563" fmla="*/ 0 w 3259303"/>
              <a:gd name="connsiteY8-564" fmla="*/ 3236864 h 3242474"/>
              <a:gd name="connsiteX9-565" fmla="*/ 448785 w 3259303"/>
              <a:gd name="connsiteY9-566" fmla="*/ 2232708 h 3242474"/>
              <a:gd name="connsiteX10-567" fmla="*/ 1593187 w 3259303"/>
              <a:gd name="connsiteY10-568" fmla="*/ 1991485 h 3242474"/>
              <a:gd name="connsiteX11-569" fmla="*/ 1250989 w 3259303"/>
              <a:gd name="connsiteY11-570" fmla="*/ 959279 h 3242474"/>
              <a:gd name="connsiteX12-571" fmla="*/ 1065864 w 3259303"/>
              <a:gd name="connsiteY12-572" fmla="*/ 16828 h 3242474"/>
              <a:gd name="connsiteX0-573" fmla="*/ 1065864 w 3259303"/>
              <a:gd name="connsiteY0-574" fmla="*/ 16828 h 3242474"/>
              <a:gd name="connsiteX1-575" fmla="*/ 1464162 w 3259303"/>
              <a:gd name="connsiteY1-576" fmla="*/ 0 h 3242474"/>
              <a:gd name="connsiteX2-577" fmla="*/ 1682945 w 3259303"/>
              <a:gd name="connsiteY2-578" fmla="*/ 734886 h 3242474"/>
              <a:gd name="connsiteX3-579" fmla="*/ 2417830 w 3259303"/>
              <a:gd name="connsiteY3-580" fmla="*/ 560982 h 3242474"/>
              <a:gd name="connsiteX4-581" fmla="*/ 3259303 w 3259303"/>
              <a:gd name="connsiteY4-582" fmla="*/ 1828800 h 3242474"/>
              <a:gd name="connsiteX5-583" fmla="*/ 2311244 w 3259303"/>
              <a:gd name="connsiteY5-584" fmla="*/ 3107838 h 3242474"/>
              <a:gd name="connsiteX6-585" fmla="*/ 622689 w 3259303"/>
              <a:gd name="connsiteY6-586" fmla="*/ 2664663 h 3242474"/>
              <a:gd name="connsiteX7-587" fmla="*/ 398297 w 3259303"/>
              <a:gd name="connsiteY7-588" fmla="*/ 3242474 h 3242474"/>
              <a:gd name="connsiteX8-589" fmla="*/ 0 w 3259303"/>
              <a:gd name="connsiteY8-590" fmla="*/ 3236864 h 3242474"/>
              <a:gd name="connsiteX9-591" fmla="*/ 448785 w 3259303"/>
              <a:gd name="connsiteY9-592" fmla="*/ 2232708 h 3242474"/>
              <a:gd name="connsiteX10-593" fmla="*/ 1593187 w 3259303"/>
              <a:gd name="connsiteY10-594" fmla="*/ 1991485 h 3242474"/>
              <a:gd name="connsiteX11-595" fmla="*/ 1250989 w 3259303"/>
              <a:gd name="connsiteY11-596" fmla="*/ 959279 h 3242474"/>
              <a:gd name="connsiteX12-597" fmla="*/ 1065864 w 3259303"/>
              <a:gd name="connsiteY12-598" fmla="*/ 16828 h 3242474"/>
              <a:gd name="connsiteX0-599" fmla="*/ 1065864 w 3259303"/>
              <a:gd name="connsiteY0-600" fmla="*/ 16828 h 3242474"/>
              <a:gd name="connsiteX1-601" fmla="*/ 1464162 w 3259303"/>
              <a:gd name="connsiteY1-602" fmla="*/ 0 h 3242474"/>
              <a:gd name="connsiteX2-603" fmla="*/ 1682945 w 3259303"/>
              <a:gd name="connsiteY2-604" fmla="*/ 734886 h 3242474"/>
              <a:gd name="connsiteX3-605" fmla="*/ 2417830 w 3259303"/>
              <a:gd name="connsiteY3-606" fmla="*/ 560982 h 3242474"/>
              <a:gd name="connsiteX4-607" fmla="*/ 3259303 w 3259303"/>
              <a:gd name="connsiteY4-608" fmla="*/ 1828800 h 3242474"/>
              <a:gd name="connsiteX5-609" fmla="*/ 2311244 w 3259303"/>
              <a:gd name="connsiteY5-610" fmla="*/ 3107838 h 3242474"/>
              <a:gd name="connsiteX6-611" fmla="*/ 622689 w 3259303"/>
              <a:gd name="connsiteY6-612" fmla="*/ 2664663 h 3242474"/>
              <a:gd name="connsiteX7-613" fmla="*/ 398297 w 3259303"/>
              <a:gd name="connsiteY7-614" fmla="*/ 3242474 h 3242474"/>
              <a:gd name="connsiteX8-615" fmla="*/ 0 w 3259303"/>
              <a:gd name="connsiteY8-616" fmla="*/ 3236864 h 3242474"/>
              <a:gd name="connsiteX9-617" fmla="*/ 448785 w 3259303"/>
              <a:gd name="connsiteY9-618" fmla="*/ 2232708 h 3242474"/>
              <a:gd name="connsiteX10-619" fmla="*/ 1576358 w 3259303"/>
              <a:gd name="connsiteY10-620" fmla="*/ 1991485 h 3242474"/>
              <a:gd name="connsiteX11-621" fmla="*/ 1250989 w 3259303"/>
              <a:gd name="connsiteY11-622" fmla="*/ 959279 h 3242474"/>
              <a:gd name="connsiteX12-623" fmla="*/ 1065864 w 3259303"/>
              <a:gd name="connsiteY12-624" fmla="*/ 16828 h 3242474"/>
              <a:gd name="connsiteX0-625" fmla="*/ 1065864 w 3259303"/>
              <a:gd name="connsiteY0-626" fmla="*/ 16828 h 3242474"/>
              <a:gd name="connsiteX1-627" fmla="*/ 1464162 w 3259303"/>
              <a:gd name="connsiteY1-628" fmla="*/ 0 h 3242474"/>
              <a:gd name="connsiteX2-629" fmla="*/ 1682945 w 3259303"/>
              <a:gd name="connsiteY2-630" fmla="*/ 734886 h 3242474"/>
              <a:gd name="connsiteX3-631" fmla="*/ 2417830 w 3259303"/>
              <a:gd name="connsiteY3-632" fmla="*/ 560982 h 3242474"/>
              <a:gd name="connsiteX4-633" fmla="*/ 3259303 w 3259303"/>
              <a:gd name="connsiteY4-634" fmla="*/ 1828800 h 3242474"/>
              <a:gd name="connsiteX5-635" fmla="*/ 2311244 w 3259303"/>
              <a:gd name="connsiteY5-636" fmla="*/ 3107838 h 3242474"/>
              <a:gd name="connsiteX6-637" fmla="*/ 622689 w 3259303"/>
              <a:gd name="connsiteY6-638" fmla="*/ 2664663 h 3242474"/>
              <a:gd name="connsiteX7-639" fmla="*/ 398297 w 3259303"/>
              <a:gd name="connsiteY7-640" fmla="*/ 3242474 h 3242474"/>
              <a:gd name="connsiteX8-641" fmla="*/ 0 w 3259303"/>
              <a:gd name="connsiteY8-642" fmla="*/ 3236864 h 3242474"/>
              <a:gd name="connsiteX9-643" fmla="*/ 448785 w 3259303"/>
              <a:gd name="connsiteY9-644" fmla="*/ 2232708 h 3242474"/>
              <a:gd name="connsiteX10-645" fmla="*/ 1576358 w 3259303"/>
              <a:gd name="connsiteY10-646" fmla="*/ 1991485 h 3242474"/>
              <a:gd name="connsiteX11-647" fmla="*/ 1250989 w 3259303"/>
              <a:gd name="connsiteY11-648" fmla="*/ 959279 h 3242474"/>
              <a:gd name="connsiteX12-649" fmla="*/ 1065864 w 3259303"/>
              <a:gd name="connsiteY12-650" fmla="*/ 16828 h 3242474"/>
              <a:gd name="connsiteX0-651" fmla="*/ 1004156 w 3197595"/>
              <a:gd name="connsiteY0-652" fmla="*/ 16828 h 3242474"/>
              <a:gd name="connsiteX1-653" fmla="*/ 1402454 w 3197595"/>
              <a:gd name="connsiteY1-654" fmla="*/ 0 h 3242474"/>
              <a:gd name="connsiteX2-655" fmla="*/ 1621237 w 3197595"/>
              <a:gd name="connsiteY2-656" fmla="*/ 734886 h 3242474"/>
              <a:gd name="connsiteX3-657" fmla="*/ 2356122 w 3197595"/>
              <a:gd name="connsiteY3-658" fmla="*/ 560982 h 3242474"/>
              <a:gd name="connsiteX4-659" fmla="*/ 3197595 w 3197595"/>
              <a:gd name="connsiteY4-660" fmla="*/ 1828800 h 3242474"/>
              <a:gd name="connsiteX5-661" fmla="*/ 2249536 w 3197595"/>
              <a:gd name="connsiteY5-662" fmla="*/ 3107838 h 3242474"/>
              <a:gd name="connsiteX6-663" fmla="*/ 560981 w 3197595"/>
              <a:gd name="connsiteY6-664" fmla="*/ 2664663 h 3242474"/>
              <a:gd name="connsiteX7-665" fmla="*/ 336589 w 3197595"/>
              <a:gd name="connsiteY7-666" fmla="*/ 3242474 h 3242474"/>
              <a:gd name="connsiteX8-667" fmla="*/ 0 w 3197595"/>
              <a:gd name="connsiteY8-668" fmla="*/ 3236864 h 3242474"/>
              <a:gd name="connsiteX9-669" fmla="*/ 387077 w 3197595"/>
              <a:gd name="connsiteY9-670" fmla="*/ 2232708 h 3242474"/>
              <a:gd name="connsiteX10-671" fmla="*/ 1514650 w 3197595"/>
              <a:gd name="connsiteY10-672" fmla="*/ 1991485 h 3242474"/>
              <a:gd name="connsiteX11-673" fmla="*/ 1189281 w 3197595"/>
              <a:gd name="connsiteY11-674" fmla="*/ 959279 h 3242474"/>
              <a:gd name="connsiteX12-675" fmla="*/ 1004156 w 3197595"/>
              <a:gd name="connsiteY12-676" fmla="*/ 16828 h 3242474"/>
              <a:gd name="connsiteX0-677" fmla="*/ 1011476 w 3204915"/>
              <a:gd name="connsiteY0-678" fmla="*/ 16828 h 3242474"/>
              <a:gd name="connsiteX1-679" fmla="*/ 1409774 w 3204915"/>
              <a:gd name="connsiteY1-680" fmla="*/ 0 h 3242474"/>
              <a:gd name="connsiteX2-681" fmla="*/ 1628557 w 3204915"/>
              <a:gd name="connsiteY2-682" fmla="*/ 734886 h 3242474"/>
              <a:gd name="connsiteX3-683" fmla="*/ 2363442 w 3204915"/>
              <a:gd name="connsiteY3-684" fmla="*/ 560982 h 3242474"/>
              <a:gd name="connsiteX4-685" fmla="*/ 3204915 w 3204915"/>
              <a:gd name="connsiteY4-686" fmla="*/ 1828800 h 3242474"/>
              <a:gd name="connsiteX5-687" fmla="*/ 2256856 w 3204915"/>
              <a:gd name="connsiteY5-688" fmla="*/ 3107838 h 3242474"/>
              <a:gd name="connsiteX6-689" fmla="*/ 568301 w 3204915"/>
              <a:gd name="connsiteY6-690" fmla="*/ 2664663 h 3242474"/>
              <a:gd name="connsiteX7-691" fmla="*/ 343909 w 3204915"/>
              <a:gd name="connsiteY7-692" fmla="*/ 3242474 h 3242474"/>
              <a:gd name="connsiteX8-693" fmla="*/ 7320 w 3204915"/>
              <a:gd name="connsiteY8-694" fmla="*/ 3236864 h 3242474"/>
              <a:gd name="connsiteX9-695" fmla="*/ 394397 w 3204915"/>
              <a:gd name="connsiteY9-696" fmla="*/ 2232708 h 3242474"/>
              <a:gd name="connsiteX10-697" fmla="*/ 1521970 w 3204915"/>
              <a:gd name="connsiteY10-698" fmla="*/ 1991485 h 3242474"/>
              <a:gd name="connsiteX11-699" fmla="*/ 1196601 w 3204915"/>
              <a:gd name="connsiteY11-700" fmla="*/ 959279 h 3242474"/>
              <a:gd name="connsiteX12-701" fmla="*/ 1011476 w 3204915"/>
              <a:gd name="connsiteY12-702" fmla="*/ 16828 h 3242474"/>
              <a:gd name="connsiteX0-703" fmla="*/ 1007292 w 3200731"/>
              <a:gd name="connsiteY0-704" fmla="*/ 16828 h 3242474"/>
              <a:gd name="connsiteX1-705" fmla="*/ 1405590 w 3200731"/>
              <a:gd name="connsiteY1-706" fmla="*/ 0 h 3242474"/>
              <a:gd name="connsiteX2-707" fmla="*/ 1624373 w 3200731"/>
              <a:gd name="connsiteY2-708" fmla="*/ 734886 h 3242474"/>
              <a:gd name="connsiteX3-709" fmla="*/ 2359258 w 3200731"/>
              <a:gd name="connsiteY3-710" fmla="*/ 560982 h 3242474"/>
              <a:gd name="connsiteX4-711" fmla="*/ 3200731 w 3200731"/>
              <a:gd name="connsiteY4-712" fmla="*/ 1828800 h 3242474"/>
              <a:gd name="connsiteX5-713" fmla="*/ 2252672 w 3200731"/>
              <a:gd name="connsiteY5-714" fmla="*/ 3107838 h 3242474"/>
              <a:gd name="connsiteX6-715" fmla="*/ 564117 w 3200731"/>
              <a:gd name="connsiteY6-716" fmla="*/ 2664663 h 3242474"/>
              <a:gd name="connsiteX7-717" fmla="*/ 339725 w 3200731"/>
              <a:gd name="connsiteY7-718" fmla="*/ 3242474 h 3242474"/>
              <a:gd name="connsiteX8-719" fmla="*/ 3136 w 3200731"/>
              <a:gd name="connsiteY8-720" fmla="*/ 3236864 h 3242474"/>
              <a:gd name="connsiteX9-721" fmla="*/ 390213 w 3200731"/>
              <a:gd name="connsiteY9-722" fmla="*/ 2232708 h 3242474"/>
              <a:gd name="connsiteX10-723" fmla="*/ 1517786 w 3200731"/>
              <a:gd name="connsiteY10-724" fmla="*/ 1991485 h 3242474"/>
              <a:gd name="connsiteX11-725" fmla="*/ 1192417 w 3200731"/>
              <a:gd name="connsiteY11-726" fmla="*/ 959279 h 3242474"/>
              <a:gd name="connsiteX12-727" fmla="*/ 1007292 w 3200731"/>
              <a:gd name="connsiteY12-728" fmla="*/ 16828 h 3242474"/>
              <a:gd name="connsiteX0-729" fmla="*/ 1051443 w 3244882"/>
              <a:gd name="connsiteY0-730" fmla="*/ 16828 h 3242474"/>
              <a:gd name="connsiteX1-731" fmla="*/ 1449741 w 3244882"/>
              <a:gd name="connsiteY1-732" fmla="*/ 0 h 3242474"/>
              <a:gd name="connsiteX2-733" fmla="*/ 1668524 w 3244882"/>
              <a:gd name="connsiteY2-734" fmla="*/ 734886 h 3242474"/>
              <a:gd name="connsiteX3-735" fmla="*/ 2403409 w 3244882"/>
              <a:gd name="connsiteY3-736" fmla="*/ 560982 h 3242474"/>
              <a:gd name="connsiteX4-737" fmla="*/ 3244882 w 3244882"/>
              <a:gd name="connsiteY4-738" fmla="*/ 1828800 h 3242474"/>
              <a:gd name="connsiteX5-739" fmla="*/ 2296823 w 3244882"/>
              <a:gd name="connsiteY5-740" fmla="*/ 3107838 h 3242474"/>
              <a:gd name="connsiteX6-741" fmla="*/ 608268 w 3244882"/>
              <a:gd name="connsiteY6-742" fmla="*/ 2664663 h 3242474"/>
              <a:gd name="connsiteX7-743" fmla="*/ 383876 w 3244882"/>
              <a:gd name="connsiteY7-744" fmla="*/ 3242474 h 3242474"/>
              <a:gd name="connsiteX8-745" fmla="*/ 2408 w 3244882"/>
              <a:gd name="connsiteY8-746" fmla="*/ 3236864 h 3242474"/>
              <a:gd name="connsiteX9-747" fmla="*/ 434364 w 3244882"/>
              <a:gd name="connsiteY9-748" fmla="*/ 2232708 h 3242474"/>
              <a:gd name="connsiteX10-749" fmla="*/ 1561937 w 3244882"/>
              <a:gd name="connsiteY10-750" fmla="*/ 1991485 h 3242474"/>
              <a:gd name="connsiteX11-751" fmla="*/ 1236568 w 3244882"/>
              <a:gd name="connsiteY11-752" fmla="*/ 959279 h 3242474"/>
              <a:gd name="connsiteX12-753" fmla="*/ 1051443 w 3244882"/>
              <a:gd name="connsiteY12-754" fmla="*/ 16828 h 3242474"/>
              <a:gd name="connsiteX0-755" fmla="*/ 1049313 w 3242752"/>
              <a:gd name="connsiteY0-756" fmla="*/ 16828 h 3242474"/>
              <a:gd name="connsiteX1-757" fmla="*/ 1447611 w 3242752"/>
              <a:gd name="connsiteY1-758" fmla="*/ 0 h 3242474"/>
              <a:gd name="connsiteX2-759" fmla="*/ 1666394 w 3242752"/>
              <a:gd name="connsiteY2-760" fmla="*/ 734886 h 3242474"/>
              <a:gd name="connsiteX3-761" fmla="*/ 2401279 w 3242752"/>
              <a:gd name="connsiteY3-762" fmla="*/ 560982 h 3242474"/>
              <a:gd name="connsiteX4-763" fmla="*/ 3242752 w 3242752"/>
              <a:gd name="connsiteY4-764" fmla="*/ 1828800 h 3242474"/>
              <a:gd name="connsiteX5-765" fmla="*/ 2294693 w 3242752"/>
              <a:gd name="connsiteY5-766" fmla="*/ 3107838 h 3242474"/>
              <a:gd name="connsiteX6-767" fmla="*/ 606138 w 3242752"/>
              <a:gd name="connsiteY6-768" fmla="*/ 2664663 h 3242474"/>
              <a:gd name="connsiteX7-769" fmla="*/ 381746 w 3242752"/>
              <a:gd name="connsiteY7-770" fmla="*/ 3242474 h 3242474"/>
              <a:gd name="connsiteX8-771" fmla="*/ 278 w 3242752"/>
              <a:gd name="connsiteY8-772" fmla="*/ 3236864 h 3242474"/>
              <a:gd name="connsiteX9-773" fmla="*/ 432234 w 3242752"/>
              <a:gd name="connsiteY9-774" fmla="*/ 2232708 h 3242474"/>
              <a:gd name="connsiteX10-775" fmla="*/ 1559807 w 3242752"/>
              <a:gd name="connsiteY10-776" fmla="*/ 1991485 h 3242474"/>
              <a:gd name="connsiteX11-777" fmla="*/ 1234438 w 3242752"/>
              <a:gd name="connsiteY11-778" fmla="*/ 959279 h 3242474"/>
              <a:gd name="connsiteX12-779" fmla="*/ 1049313 w 3242752"/>
              <a:gd name="connsiteY12-780" fmla="*/ 16828 h 3242474"/>
              <a:gd name="connsiteX0-781" fmla="*/ 1049035 w 3242474"/>
              <a:gd name="connsiteY0-782" fmla="*/ 16828 h 3242474"/>
              <a:gd name="connsiteX1-783" fmla="*/ 1447333 w 3242474"/>
              <a:gd name="connsiteY1-784" fmla="*/ 0 h 3242474"/>
              <a:gd name="connsiteX2-785" fmla="*/ 1666116 w 3242474"/>
              <a:gd name="connsiteY2-786" fmla="*/ 734886 h 3242474"/>
              <a:gd name="connsiteX3-787" fmla="*/ 2401001 w 3242474"/>
              <a:gd name="connsiteY3-788" fmla="*/ 560982 h 3242474"/>
              <a:gd name="connsiteX4-789" fmla="*/ 3242474 w 3242474"/>
              <a:gd name="connsiteY4-790" fmla="*/ 1828800 h 3242474"/>
              <a:gd name="connsiteX5-791" fmla="*/ 2294415 w 3242474"/>
              <a:gd name="connsiteY5-792" fmla="*/ 3107838 h 3242474"/>
              <a:gd name="connsiteX6-793" fmla="*/ 605860 w 3242474"/>
              <a:gd name="connsiteY6-794" fmla="*/ 2664663 h 3242474"/>
              <a:gd name="connsiteX7-795" fmla="*/ 381468 w 3242474"/>
              <a:gd name="connsiteY7-796" fmla="*/ 3242474 h 3242474"/>
              <a:gd name="connsiteX8-797" fmla="*/ 0 w 3242474"/>
              <a:gd name="connsiteY8-798" fmla="*/ 3236864 h 3242474"/>
              <a:gd name="connsiteX9-799" fmla="*/ 431956 w 3242474"/>
              <a:gd name="connsiteY9-800" fmla="*/ 2232708 h 3242474"/>
              <a:gd name="connsiteX10-801" fmla="*/ 1559529 w 3242474"/>
              <a:gd name="connsiteY10-802" fmla="*/ 1991485 h 3242474"/>
              <a:gd name="connsiteX11-803" fmla="*/ 1234160 w 3242474"/>
              <a:gd name="connsiteY11-804" fmla="*/ 959279 h 3242474"/>
              <a:gd name="connsiteX12-805" fmla="*/ 1049035 w 3242474"/>
              <a:gd name="connsiteY12-806" fmla="*/ 16828 h 3242474"/>
              <a:gd name="connsiteX0-807" fmla="*/ 1049035 w 3242474"/>
              <a:gd name="connsiteY0-808" fmla="*/ 16828 h 3242474"/>
              <a:gd name="connsiteX1-809" fmla="*/ 1447333 w 3242474"/>
              <a:gd name="connsiteY1-810" fmla="*/ 0 h 3242474"/>
              <a:gd name="connsiteX2-811" fmla="*/ 1666116 w 3242474"/>
              <a:gd name="connsiteY2-812" fmla="*/ 734886 h 3242474"/>
              <a:gd name="connsiteX3-813" fmla="*/ 2401001 w 3242474"/>
              <a:gd name="connsiteY3-814" fmla="*/ 560982 h 3242474"/>
              <a:gd name="connsiteX4-815" fmla="*/ 3242474 w 3242474"/>
              <a:gd name="connsiteY4-816" fmla="*/ 1828800 h 3242474"/>
              <a:gd name="connsiteX5-817" fmla="*/ 2294415 w 3242474"/>
              <a:gd name="connsiteY5-818" fmla="*/ 3107838 h 3242474"/>
              <a:gd name="connsiteX6-819" fmla="*/ 605860 w 3242474"/>
              <a:gd name="connsiteY6-820" fmla="*/ 2664663 h 3242474"/>
              <a:gd name="connsiteX7-821" fmla="*/ 381468 w 3242474"/>
              <a:gd name="connsiteY7-822" fmla="*/ 3242474 h 3242474"/>
              <a:gd name="connsiteX8-823" fmla="*/ 0 w 3242474"/>
              <a:gd name="connsiteY8-824" fmla="*/ 3236864 h 3242474"/>
              <a:gd name="connsiteX9-825" fmla="*/ 431956 w 3242474"/>
              <a:gd name="connsiteY9-826" fmla="*/ 2232708 h 3242474"/>
              <a:gd name="connsiteX10-827" fmla="*/ 1559529 w 3242474"/>
              <a:gd name="connsiteY10-828" fmla="*/ 1991485 h 3242474"/>
              <a:gd name="connsiteX11-829" fmla="*/ 1234160 w 3242474"/>
              <a:gd name="connsiteY11-830" fmla="*/ 959279 h 3242474"/>
              <a:gd name="connsiteX12-831" fmla="*/ 1049035 w 3242474"/>
              <a:gd name="connsiteY12-832" fmla="*/ 16828 h 3242474"/>
              <a:gd name="connsiteX0-833" fmla="*/ 1049035 w 3242474"/>
              <a:gd name="connsiteY0-834" fmla="*/ 16828 h 3242474"/>
              <a:gd name="connsiteX1-835" fmla="*/ 1447333 w 3242474"/>
              <a:gd name="connsiteY1-836" fmla="*/ 0 h 3242474"/>
              <a:gd name="connsiteX2-837" fmla="*/ 1666116 w 3242474"/>
              <a:gd name="connsiteY2-838" fmla="*/ 734886 h 3242474"/>
              <a:gd name="connsiteX3-839" fmla="*/ 2401001 w 3242474"/>
              <a:gd name="connsiteY3-840" fmla="*/ 560982 h 3242474"/>
              <a:gd name="connsiteX4-841" fmla="*/ 3242474 w 3242474"/>
              <a:gd name="connsiteY4-842" fmla="*/ 1828800 h 3242474"/>
              <a:gd name="connsiteX5-843" fmla="*/ 2294415 w 3242474"/>
              <a:gd name="connsiteY5-844" fmla="*/ 3107838 h 3242474"/>
              <a:gd name="connsiteX6-845" fmla="*/ 605860 w 3242474"/>
              <a:gd name="connsiteY6-846" fmla="*/ 2664663 h 3242474"/>
              <a:gd name="connsiteX7-847" fmla="*/ 381468 w 3242474"/>
              <a:gd name="connsiteY7-848" fmla="*/ 3242474 h 3242474"/>
              <a:gd name="connsiteX8-849" fmla="*/ 0 w 3242474"/>
              <a:gd name="connsiteY8-850" fmla="*/ 3236864 h 3242474"/>
              <a:gd name="connsiteX9-851" fmla="*/ 431956 w 3242474"/>
              <a:gd name="connsiteY9-852" fmla="*/ 2232708 h 3242474"/>
              <a:gd name="connsiteX10-853" fmla="*/ 1559529 w 3242474"/>
              <a:gd name="connsiteY10-854" fmla="*/ 1991485 h 3242474"/>
              <a:gd name="connsiteX11-855" fmla="*/ 1234160 w 3242474"/>
              <a:gd name="connsiteY11-856" fmla="*/ 959279 h 3242474"/>
              <a:gd name="connsiteX12-857" fmla="*/ 1049035 w 3242474"/>
              <a:gd name="connsiteY12-858" fmla="*/ 16828 h 3242474"/>
              <a:gd name="connsiteX0-859" fmla="*/ 1049035 w 3242474"/>
              <a:gd name="connsiteY0-860" fmla="*/ 16828 h 3242474"/>
              <a:gd name="connsiteX1-861" fmla="*/ 1447333 w 3242474"/>
              <a:gd name="connsiteY1-862" fmla="*/ 0 h 3242474"/>
              <a:gd name="connsiteX2-863" fmla="*/ 1666116 w 3242474"/>
              <a:gd name="connsiteY2-864" fmla="*/ 734886 h 3242474"/>
              <a:gd name="connsiteX3-865" fmla="*/ 2401001 w 3242474"/>
              <a:gd name="connsiteY3-866" fmla="*/ 560982 h 3242474"/>
              <a:gd name="connsiteX4-867" fmla="*/ 3242474 w 3242474"/>
              <a:gd name="connsiteY4-868" fmla="*/ 1828800 h 3242474"/>
              <a:gd name="connsiteX5-869" fmla="*/ 2294415 w 3242474"/>
              <a:gd name="connsiteY5-870" fmla="*/ 3107838 h 3242474"/>
              <a:gd name="connsiteX6-871" fmla="*/ 605860 w 3242474"/>
              <a:gd name="connsiteY6-872" fmla="*/ 2664663 h 3242474"/>
              <a:gd name="connsiteX7-873" fmla="*/ 381468 w 3242474"/>
              <a:gd name="connsiteY7-874" fmla="*/ 3242474 h 3242474"/>
              <a:gd name="connsiteX8-875" fmla="*/ 0 w 3242474"/>
              <a:gd name="connsiteY8-876" fmla="*/ 3236864 h 3242474"/>
              <a:gd name="connsiteX9-877" fmla="*/ 431956 w 3242474"/>
              <a:gd name="connsiteY9-878" fmla="*/ 2232708 h 3242474"/>
              <a:gd name="connsiteX10-879" fmla="*/ 1559529 w 3242474"/>
              <a:gd name="connsiteY10-880" fmla="*/ 1991485 h 3242474"/>
              <a:gd name="connsiteX11-881" fmla="*/ 1234160 w 3242474"/>
              <a:gd name="connsiteY11-882" fmla="*/ 959279 h 3242474"/>
              <a:gd name="connsiteX12-883" fmla="*/ 1049035 w 3242474"/>
              <a:gd name="connsiteY12-884" fmla="*/ 16828 h 3242474"/>
              <a:gd name="connsiteX0-885" fmla="*/ 1049035 w 3242474"/>
              <a:gd name="connsiteY0-886" fmla="*/ 16828 h 3242474"/>
              <a:gd name="connsiteX1-887" fmla="*/ 1447333 w 3242474"/>
              <a:gd name="connsiteY1-888" fmla="*/ 0 h 3242474"/>
              <a:gd name="connsiteX2-889" fmla="*/ 1666116 w 3242474"/>
              <a:gd name="connsiteY2-890" fmla="*/ 734886 h 3242474"/>
              <a:gd name="connsiteX3-891" fmla="*/ 2401001 w 3242474"/>
              <a:gd name="connsiteY3-892" fmla="*/ 560982 h 3242474"/>
              <a:gd name="connsiteX4-893" fmla="*/ 3242474 w 3242474"/>
              <a:gd name="connsiteY4-894" fmla="*/ 1828800 h 3242474"/>
              <a:gd name="connsiteX5-895" fmla="*/ 2300025 w 3242474"/>
              <a:gd name="connsiteY5-896" fmla="*/ 3046130 h 3242474"/>
              <a:gd name="connsiteX6-897" fmla="*/ 605860 w 3242474"/>
              <a:gd name="connsiteY6-898" fmla="*/ 2664663 h 3242474"/>
              <a:gd name="connsiteX7-899" fmla="*/ 381468 w 3242474"/>
              <a:gd name="connsiteY7-900" fmla="*/ 3242474 h 3242474"/>
              <a:gd name="connsiteX8-901" fmla="*/ 0 w 3242474"/>
              <a:gd name="connsiteY8-902" fmla="*/ 3236864 h 3242474"/>
              <a:gd name="connsiteX9-903" fmla="*/ 431956 w 3242474"/>
              <a:gd name="connsiteY9-904" fmla="*/ 2232708 h 3242474"/>
              <a:gd name="connsiteX10-905" fmla="*/ 1559529 w 3242474"/>
              <a:gd name="connsiteY10-906" fmla="*/ 1991485 h 3242474"/>
              <a:gd name="connsiteX11-907" fmla="*/ 1234160 w 3242474"/>
              <a:gd name="connsiteY11-908" fmla="*/ 959279 h 3242474"/>
              <a:gd name="connsiteX12-909" fmla="*/ 1049035 w 3242474"/>
              <a:gd name="connsiteY12-910" fmla="*/ 16828 h 3242474"/>
              <a:gd name="connsiteX0-911" fmla="*/ 1049035 w 3242474"/>
              <a:gd name="connsiteY0-912" fmla="*/ 16828 h 3242474"/>
              <a:gd name="connsiteX1-913" fmla="*/ 1447333 w 3242474"/>
              <a:gd name="connsiteY1-914" fmla="*/ 0 h 3242474"/>
              <a:gd name="connsiteX2-915" fmla="*/ 1666116 w 3242474"/>
              <a:gd name="connsiteY2-916" fmla="*/ 734886 h 3242474"/>
              <a:gd name="connsiteX3-917" fmla="*/ 2401001 w 3242474"/>
              <a:gd name="connsiteY3-918" fmla="*/ 560982 h 3242474"/>
              <a:gd name="connsiteX4-919" fmla="*/ 3242474 w 3242474"/>
              <a:gd name="connsiteY4-920" fmla="*/ 1828800 h 3242474"/>
              <a:gd name="connsiteX5-921" fmla="*/ 2300025 w 3242474"/>
              <a:gd name="connsiteY5-922" fmla="*/ 3046130 h 3242474"/>
              <a:gd name="connsiteX6-923" fmla="*/ 605860 w 3242474"/>
              <a:gd name="connsiteY6-924" fmla="*/ 2664663 h 3242474"/>
              <a:gd name="connsiteX7-925" fmla="*/ 381468 w 3242474"/>
              <a:gd name="connsiteY7-926" fmla="*/ 3242474 h 3242474"/>
              <a:gd name="connsiteX8-927" fmla="*/ 0 w 3242474"/>
              <a:gd name="connsiteY8-928" fmla="*/ 3236864 h 3242474"/>
              <a:gd name="connsiteX9-929" fmla="*/ 431956 w 3242474"/>
              <a:gd name="connsiteY9-930" fmla="*/ 2232708 h 3242474"/>
              <a:gd name="connsiteX10-931" fmla="*/ 1559529 w 3242474"/>
              <a:gd name="connsiteY10-932" fmla="*/ 1991485 h 3242474"/>
              <a:gd name="connsiteX11-933" fmla="*/ 1234160 w 3242474"/>
              <a:gd name="connsiteY11-934" fmla="*/ 959279 h 3242474"/>
              <a:gd name="connsiteX12-935" fmla="*/ 1049035 w 3242474"/>
              <a:gd name="connsiteY12-936" fmla="*/ 16828 h 3242474"/>
              <a:gd name="connsiteX0-937" fmla="*/ 1049035 w 3242474"/>
              <a:gd name="connsiteY0-938" fmla="*/ 16828 h 3242474"/>
              <a:gd name="connsiteX1-939" fmla="*/ 1447333 w 3242474"/>
              <a:gd name="connsiteY1-940" fmla="*/ 0 h 3242474"/>
              <a:gd name="connsiteX2-941" fmla="*/ 1666116 w 3242474"/>
              <a:gd name="connsiteY2-942" fmla="*/ 734886 h 3242474"/>
              <a:gd name="connsiteX3-943" fmla="*/ 2401001 w 3242474"/>
              <a:gd name="connsiteY3-944" fmla="*/ 560982 h 3242474"/>
              <a:gd name="connsiteX4-945" fmla="*/ 3242474 w 3242474"/>
              <a:gd name="connsiteY4-946" fmla="*/ 1828800 h 3242474"/>
              <a:gd name="connsiteX5-947" fmla="*/ 2300025 w 3242474"/>
              <a:gd name="connsiteY5-948" fmla="*/ 3046130 h 3242474"/>
              <a:gd name="connsiteX6-949" fmla="*/ 605860 w 3242474"/>
              <a:gd name="connsiteY6-950" fmla="*/ 2664663 h 3242474"/>
              <a:gd name="connsiteX7-951" fmla="*/ 381468 w 3242474"/>
              <a:gd name="connsiteY7-952" fmla="*/ 3242474 h 3242474"/>
              <a:gd name="connsiteX8-953" fmla="*/ 0 w 3242474"/>
              <a:gd name="connsiteY8-954" fmla="*/ 3236864 h 3242474"/>
              <a:gd name="connsiteX9-955" fmla="*/ 431956 w 3242474"/>
              <a:gd name="connsiteY9-956" fmla="*/ 2232708 h 3242474"/>
              <a:gd name="connsiteX10-957" fmla="*/ 1559529 w 3242474"/>
              <a:gd name="connsiteY10-958" fmla="*/ 1991485 h 3242474"/>
              <a:gd name="connsiteX11-959" fmla="*/ 1234160 w 3242474"/>
              <a:gd name="connsiteY11-960" fmla="*/ 959279 h 3242474"/>
              <a:gd name="connsiteX12-961" fmla="*/ 1049035 w 3242474"/>
              <a:gd name="connsiteY12-962" fmla="*/ 16828 h 3242474"/>
              <a:gd name="connsiteX0-963" fmla="*/ 1049035 w 3242474"/>
              <a:gd name="connsiteY0-964" fmla="*/ 16828 h 3242474"/>
              <a:gd name="connsiteX1-965" fmla="*/ 1447333 w 3242474"/>
              <a:gd name="connsiteY1-966" fmla="*/ 0 h 3242474"/>
              <a:gd name="connsiteX2-967" fmla="*/ 1666116 w 3242474"/>
              <a:gd name="connsiteY2-968" fmla="*/ 734886 h 3242474"/>
              <a:gd name="connsiteX3-969" fmla="*/ 2401001 w 3242474"/>
              <a:gd name="connsiteY3-970" fmla="*/ 560982 h 3242474"/>
              <a:gd name="connsiteX4-971" fmla="*/ 3242474 w 3242474"/>
              <a:gd name="connsiteY4-972" fmla="*/ 1828800 h 3242474"/>
              <a:gd name="connsiteX5-973" fmla="*/ 2300025 w 3242474"/>
              <a:gd name="connsiteY5-974" fmla="*/ 3046130 h 3242474"/>
              <a:gd name="connsiteX6-975" fmla="*/ 605860 w 3242474"/>
              <a:gd name="connsiteY6-976" fmla="*/ 2664663 h 3242474"/>
              <a:gd name="connsiteX7-977" fmla="*/ 381468 w 3242474"/>
              <a:gd name="connsiteY7-978" fmla="*/ 3242474 h 3242474"/>
              <a:gd name="connsiteX8-979" fmla="*/ 0 w 3242474"/>
              <a:gd name="connsiteY8-980" fmla="*/ 3236864 h 3242474"/>
              <a:gd name="connsiteX9-981" fmla="*/ 431956 w 3242474"/>
              <a:gd name="connsiteY9-982" fmla="*/ 2232708 h 3242474"/>
              <a:gd name="connsiteX10-983" fmla="*/ 1559529 w 3242474"/>
              <a:gd name="connsiteY10-984" fmla="*/ 1991485 h 3242474"/>
              <a:gd name="connsiteX11-985" fmla="*/ 1234160 w 3242474"/>
              <a:gd name="connsiteY11-986" fmla="*/ 959279 h 3242474"/>
              <a:gd name="connsiteX12-987" fmla="*/ 1049035 w 3242474"/>
              <a:gd name="connsiteY12-988" fmla="*/ 16828 h 3242474"/>
              <a:gd name="connsiteX0-989" fmla="*/ 1049035 w 3186376"/>
              <a:gd name="connsiteY0-990" fmla="*/ 16828 h 3242474"/>
              <a:gd name="connsiteX1-991" fmla="*/ 1447333 w 3186376"/>
              <a:gd name="connsiteY1-992" fmla="*/ 0 h 3242474"/>
              <a:gd name="connsiteX2-993" fmla="*/ 1666116 w 3186376"/>
              <a:gd name="connsiteY2-994" fmla="*/ 734886 h 3242474"/>
              <a:gd name="connsiteX3-995" fmla="*/ 2401001 w 3186376"/>
              <a:gd name="connsiteY3-996" fmla="*/ 560982 h 3242474"/>
              <a:gd name="connsiteX4-997" fmla="*/ 3186376 w 3186376"/>
              <a:gd name="connsiteY4-998" fmla="*/ 1828800 h 3242474"/>
              <a:gd name="connsiteX5-999" fmla="*/ 2300025 w 3186376"/>
              <a:gd name="connsiteY5-1000" fmla="*/ 3046130 h 3242474"/>
              <a:gd name="connsiteX6-1001" fmla="*/ 605860 w 3186376"/>
              <a:gd name="connsiteY6-1002" fmla="*/ 2664663 h 3242474"/>
              <a:gd name="connsiteX7-1003" fmla="*/ 381468 w 3186376"/>
              <a:gd name="connsiteY7-1004" fmla="*/ 3242474 h 3242474"/>
              <a:gd name="connsiteX8-1005" fmla="*/ 0 w 3186376"/>
              <a:gd name="connsiteY8-1006" fmla="*/ 3236864 h 3242474"/>
              <a:gd name="connsiteX9-1007" fmla="*/ 431956 w 3186376"/>
              <a:gd name="connsiteY9-1008" fmla="*/ 2232708 h 3242474"/>
              <a:gd name="connsiteX10-1009" fmla="*/ 1559529 w 3186376"/>
              <a:gd name="connsiteY10-1010" fmla="*/ 1991485 h 3242474"/>
              <a:gd name="connsiteX11-1011" fmla="*/ 1234160 w 3186376"/>
              <a:gd name="connsiteY11-1012" fmla="*/ 959279 h 3242474"/>
              <a:gd name="connsiteX12-1013" fmla="*/ 1049035 w 3186376"/>
              <a:gd name="connsiteY12-1014" fmla="*/ 16828 h 3242474"/>
              <a:gd name="connsiteX0-1015" fmla="*/ 1049035 w 3186376"/>
              <a:gd name="connsiteY0-1016" fmla="*/ 16828 h 3242474"/>
              <a:gd name="connsiteX1-1017" fmla="*/ 1447333 w 3186376"/>
              <a:gd name="connsiteY1-1018" fmla="*/ 0 h 3242474"/>
              <a:gd name="connsiteX2-1019" fmla="*/ 1666116 w 3186376"/>
              <a:gd name="connsiteY2-1020" fmla="*/ 734886 h 3242474"/>
              <a:gd name="connsiteX3-1021" fmla="*/ 2401001 w 3186376"/>
              <a:gd name="connsiteY3-1022" fmla="*/ 560982 h 3242474"/>
              <a:gd name="connsiteX4-1023" fmla="*/ 3186376 w 3186376"/>
              <a:gd name="connsiteY4-1024" fmla="*/ 1828800 h 3242474"/>
              <a:gd name="connsiteX5-1025" fmla="*/ 2300025 w 3186376"/>
              <a:gd name="connsiteY5-1026" fmla="*/ 3046130 h 3242474"/>
              <a:gd name="connsiteX6-1027" fmla="*/ 605860 w 3186376"/>
              <a:gd name="connsiteY6-1028" fmla="*/ 2664663 h 3242474"/>
              <a:gd name="connsiteX7-1029" fmla="*/ 381468 w 3186376"/>
              <a:gd name="connsiteY7-1030" fmla="*/ 3242474 h 3242474"/>
              <a:gd name="connsiteX8-1031" fmla="*/ 0 w 3186376"/>
              <a:gd name="connsiteY8-1032" fmla="*/ 3236864 h 3242474"/>
              <a:gd name="connsiteX9-1033" fmla="*/ 431956 w 3186376"/>
              <a:gd name="connsiteY9-1034" fmla="*/ 2232708 h 3242474"/>
              <a:gd name="connsiteX10-1035" fmla="*/ 1559529 w 3186376"/>
              <a:gd name="connsiteY10-1036" fmla="*/ 1991485 h 3242474"/>
              <a:gd name="connsiteX11-1037" fmla="*/ 1234160 w 3186376"/>
              <a:gd name="connsiteY11-1038" fmla="*/ 959279 h 3242474"/>
              <a:gd name="connsiteX12-1039" fmla="*/ 1049035 w 3186376"/>
              <a:gd name="connsiteY12-1040" fmla="*/ 16828 h 3242474"/>
              <a:gd name="connsiteX0-1041" fmla="*/ 1049035 w 3186376"/>
              <a:gd name="connsiteY0-1042" fmla="*/ 16828 h 3242474"/>
              <a:gd name="connsiteX1-1043" fmla="*/ 1447333 w 3186376"/>
              <a:gd name="connsiteY1-1044" fmla="*/ 0 h 3242474"/>
              <a:gd name="connsiteX2-1045" fmla="*/ 1666116 w 3186376"/>
              <a:gd name="connsiteY2-1046" fmla="*/ 734886 h 3242474"/>
              <a:gd name="connsiteX3-1047" fmla="*/ 2401001 w 3186376"/>
              <a:gd name="connsiteY3-1048" fmla="*/ 560982 h 3242474"/>
              <a:gd name="connsiteX4-1049" fmla="*/ 3186376 w 3186376"/>
              <a:gd name="connsiteY4-1050" fmla="*/ 1828800 h 3242474"/>
              <a:gd name="connsiteX5-1051" fmla="*/ 2300025 w 3186376"/>
              <a:gd name="connsiteY5-1052" fmla="*/ 3046130 h 3242474"/>
              <a:gd name="connsiteX6-1053" fmla="*/ 605860 w 3186376"/>
              <a:gd name="connsiteY6-1054" fmla="*/ 2664663 h 3242474"/>
              <a:gd name="connsiteX7-1055" fmla="*/ 381468 w 3186376"/>
              <a:gd name="connsiteY7-1056" fmla="*/ 3242474 h 3242474"/>
              <a:gd name="connsiteX8-1057" fmla="*/ 0 w 3186376"/>
              <a:gd name="connsiteY8-1058" fmla="*/ 3236864 h 3242474"/>
              <a:gd name="connsiteX9-1059" fmla="*/ 431956 w 3186376"/>
              <a:gd name="connsiteY9-1060" fmla="*/ 2232708 h 3242474"/>
              <a:gd name="connsiteX10-1061" fmla="*/ 1559529 w 3186376"/>
              <a:gd name="connsiteY10-1062" fmla="*/ 1991485 h 3242474"/>
              <a:gd name="connsiteX11-1063" fmla="*/ 1234160 w 3186376"/>
              <a:gd name="connsiteY11-1064" fmla="*/ 959279 h 3242474"/>
              <a:gd name="connsiteX12-1065" fmla="*/ 1049035 w 3186376"/>
              <a:gd name="connsiteY12-1066" fmla="*/ 16828 h 3242474"/>
              <a:gd name="connsiteX0-1067" fmla="*/ 1049035 w 3203206"/>
              <a:gd name="connsiteY0-1068" fmla="*/ 16828 h 3242474"/>
              <a:gd name="connsiteX1-1069" fmla="*/ 1447333 w 3203206"/>
              <a:gd name="connsiteY1-1070" fmla="*/ 0 h 3242474"/>
              <a:gd name="connsiteX2-1071" fmla="*/ 1666116 w 3203206"/>
              <a:gd name="connsiteY2-1072" fmla="*/ 734886 h 3242474"/>
              <a:gd name="connsiteX3-1073" fmla="*/ 2401001 w 3203206"/>
              <a:gd name="connsiteY3-1074" fmla="*/ 560982 h 3242474"/>
              <a:gd name="connsiteX4-1075" fmla="*/ 3203206 w 3203206"/>
              <a:gd name="connsiteY4-1076" fmla="*/ 1823190 h 3242474"/>
              <a:gd name="connsiteX5-1077" fmla="*/ 2300025 w 3203206"/>
              <a:gd name="connsiteY5-1078" fmla="*/ 3046130 h 3242474"/>
              <a:gd name="connsiteX6-1079" fmla="*/ 605860 w 3203206"/>
              <a:gd name="connsiteY6-1080" fmla="*/ 2664663 h 3242474"/>
              <a:gd name="connsiteX7-1081" fmla="*/ 381468 w 3203206"/>
              <a:gd name="connsiteY7-1082" fmla="*/ 3242474 h 3242474"/>
              <a:gd name="connsiteX8-1083" fmla="*/ 0 w 3203206"/>
              <a:gd name="connsiteY8-1084" fmla="*/ 3236864 h 3242474"/>
              <a:gd name="connsiteX9-1085" fmla="*/ 431956 w 3203206"/>
              <a:gd name="connsiteY9-1086" fmla="*/ 2232708 h 3242474"/>
              <a:gd name="connsiteX10-1087" fmla="*/ 1559529 w 3203206"/>
              <a:gd name="connsiteY10-1088" fmla="*/ 1991485 h 3242474"/>
              <a:gd name="connsiteX11-1089" fmla="*/ 1234160 w 3203206"/>
              <a:gd name="connsiteY11-1090" fmla="*/ 959279 h 3242474"/>
              <a:gd name="connsiteX12-1091" fmla="*/ 1049035 w 3203206"/>
              <a:gd name="connsiteY12-1092" fmla="*/ 16828 h 3242474"/>
              <a:gd name="connsiteX0-1093" fmla="*/ 1049035 w 3203206"/>
              <a:gd name="connsiteY0-1094" fmla="*/ 16828 h 3242474"/>
              <a:gd name="connsiteX1-1095" fmla="*/ 1447333 w 3203206"/>
              <a:gd name="connsiteY1-1096" fmla="*/ 0 h 3242474"/>
              <a:gd name="connsiteX2-1097" fmla="*/ 1666116 w 3203206"/>
              <a:gd name="connsiteY2-1098" fmla="*/ 734886 h 3242474"/>
              <a:gd name="connsiteX3-1099" fmla="*/ 2401001 w 3203206"/>
              <a:gd name="connsiteY3-1100" fmla="*/ 560982 h 3242474"/>
              <a:gd name="connsiteX4-1101" fmla="*/ 3203206 w 3203206"/>
              <a:gd name="connsiteY4-1102" fmla="*/ 1823190 h 3242474"/>
              <a:gd name="connsiteX5-1103" fmla="*/ 2300025 w 3203206"/>
              <a:gd name="connsiteY5-1104" fmla="*/ 3046130 h 3242474"/>
              <a:gd name="connsiteX6-1105" fmla="*/ 605860 w 3203206"/>
              <a:gd name="connsiteY6-1106" fmla="*/ 2664663 h 3242474"/>
              <a:gd name="connsiteX7-1107" fmla="*/ 381468 w 3203206"/>
              <a:gd name="connsiteY7-1108" fmla="*/ 3242474 h 3242474"/>
              <a:gd name="connsiteX8-1109" fmla="*/ 0 w 3203206"/>
              <a:gd name="connsiteY8-1110" fmla="*/ 3236864 h 3242474"/>
              <a:gd name="connsiteX9-1111" fmla="*/ 431956 w 3203206"/>
              <a:gd name="connsiteY9-1112" fmla="*/ 2232708 h 3242474"/>
              <a:gd name="connsiteX10-1113" fmla="*/ 1559529 w 3203206"/>
              <a:gd name="connsiteY10-1114" fmla="*/ 1991485 h 3242474"/>
              <a:gd name="connsiteX11-1115" fmla="*/ 1234160 w 3203206"/>
              <a:gd name="connsiteY11-1116" fmla="*/ 959279 h 3242474"/>
              <a:gd name="connsiteX12-1117" fmla="*/ 1049035 w 3203206"/>
              <a:gd name="connsiteY12-1118" fmla="*/ 16828 h 3242474"/>
              <a:gd name="connsiteX0-1119" fmla="*/ 1049035 w 3203206"/>
              <a:gd name="connsiteY0-1120" fmla="*/ 16828 h 3242474"/>
              <a:gd name="connsiteX1-1121" fmla="*/ 1447333 w 3203206"/>
              <a:gd name="connsiteY1-1122" fmla="*/ 0 h 3242474"/>
              <a:gd name="connsiteX2-1123" fmla="*/ 1666116 w 3203206"/>
              <a:gd name="connsiteY2-1124" fmla="*/ 734886 h 3242474"/>
              <a:gd name="connsiteX3-1125" fmla="*/ 2401001 w 3203206"/>
              <a:gd name="connsiteY3-1126" fmla="*/ 560982 h 3242474"/>
              <a:gd name="connsiteX4-1127" fmla="*/ 3203206 w 3203206"/>
              <a:gd name="connsiteY4-1128" fmla="*/ 1823190 h 3242474"/>
              <a:gd name="connsiteX5-1129" fmla="*/ 2300025 w 3203206"/>
              <a:gd name="connsiteY5-1130" fmla="*/ 3046130 h 3242474"/>
              <a:gd name="connsiteX6-1131" fmla="*/ 605860 w 3203206"/>
              <a:gd name="connsiteY6-1132" fmla="*/ 2664663 h 3242474"/>
              <a:gd name="connsiteX7-1133" fmla="*/ 381468 w 3203206"/>
              <a:gd name="connsiteY7-1134" fmla="*/ 3242474 h 3242474"/>
              <a:gd name="connsiteX8-1135" fmla="*/ 0 w 3203206"/>
              <a:gd name="connsiteY8-1136" fmla="*/ 3236864 h 3242474"/>
              <a:gd name="connsiteX9-1137" fmla="*/ 431956 w 3203206"/>
              <a:gd name="connsiteY9-1138" fmla="*/ 2232708 h 3242474"/>
              <a:gd name="connsiteX10-1139" fmla="*/ 1559529 w 3203206"/>
              <a:gd name="connsiteY10-1140" fmla="*/ 1991485 h 3242474"/>
              <a:gd name="connsiteX11-1141" fmla="*/ 1234160 w 3203206"/>
              <a:gd name="connsiteY11-1142" fmla="*/ 959279 h 3242474"/>
              <a:gd name="connsiteX12-1143" fmla="*/ 1049035 w 3203206"/>
              <a:gd name="connsiteY12-1144" fmla="*/ 16828 h 3242474"/>
              <a:gd name="connsiteX0-1145" fmla="*/ 1049035 w 3175157"/>
              <a:gd name="connsiteY0-1146" fmla="*/ 16828 h 3242474"/>
              <a:gd name="connsiteX1-1147" fmla="*/ 1447333 w 3175157"/>
              <a:gd name="connsiteY1-1148" fmla="*/ 0 h 3242474"/>
              <a:gd name="connsiteX2-1149" fmla="*/ 1666116 w 3175157"/>
              <a:gd name="connsiteY2-1150" fmla="*/ 734886 h 3242474"/>
              <a:gd name="connsiteX3-1151" fmla="*/ 2401001 w 3175157"/>
              <a:gd name="connsiteY3-1152" fmla="*/ 560982 h 3242474"/>
              <a:gd name="connsiteX4-1153" fmla="*/ 3175157 w 3175157"/>
              <a:gd name="connsiteY4-1154" fmla="*/ 1834409 h 3242474"/>
              <a:gd name="connsiteX5-1155" fmla="*/ 2300025 w 3175157"/>
              <a:gd name="connsiteY5-1156" fmla="*/ 3046130 h 3242474"/>
              <a:gd name="connsiteX6-1157" fmla="*/ 605860 w 3175157"/>
              <a:gd name="connsiteY6-1158" fmla="*/ 2664663 h 3242474"/>
              <a:gd name="connsiteX7-1159" fmla="*/ 381468 w 3175157"/>
              <a:gd name="connsiteY7-1160" fmla="*/ 3242474 h 3242474"/>
              <a:gd name="connsiteX8-1161" fmla="*/ 0 w 3175157"/>
              <a:gd name="connsiteY8-1162" fmla="*/ 3236864 h 3242474"/>
              <a:gd name="connsiteX9-1163" fmla="*/ 431956 w 3175157"/>
              <a:gd name="connsiteY9-1164" fmla="*/ 2232708 h 3242474"/>
              <a:gd name="connsiteX10-1165" fmla="*/ 1559529 w 3175157"/>
              <a:gd name="connsiteY10-1166" fmla="*/ 1991485 h 3242474"/>
              <a:gd name="connsiteX11-1167" fmla="*/ 1234160 w 3175157"/>
              <a:gd name="connsiteY11-1168" fmla="*/ 959279 h 3242474"/>
              <a:gd name="connsiteX12-1169" fmla="*/ 1049035 w 3175157"/>
              <a:gd name="connsiteY12-1170" fmla="*/ 16828 h 3242474"/>
              <a:gd name="connsiteX0-1171" fmla="*/ 1049035 w 3175157"/>
              <a:gd name="connsiteY0-1172" fmla="*/ 16828 h 3242474"/>
              <a:gd name="connsiteX1-1173" fmla="*/ 1447333 w 3175157"/>
              <a:gd name="connsiteY1-1174" fmla="*/ 0 h 3242474"/>
              <a:gd name="connsiteX2-1175" fmla="*/ 1666116 w 3175157"/>
              <a:gd name="connsiteY2-1176" fmla="*/ 734886 h 3242474"/>
              <a:gd name="connsiteX3-1177" fmla="*/ 2401001 w 3175157"/>
              <a:gd name="connsiteY3-1178" fmla="*/ 560982 h 3242474"/>
              <a:gd name="connsiteX4-1179" fmla="*/ 3175157 w 3175157"/>
              <a:gd name="connsiteY4-1180" fmla="*/ 1834409 h 3242474"/>
              <a:gd name="connsiteX5-1181" fmla="*/ 2300025 w 3175157"/>
              <a:gd name="connsiteY5-1182" fmla="*/ 3046130 h 3242474"/>
              <a:gd name="connsiteX6-1183" fmla="*/ 605860 w 3175157"/>
              <a:gd name="connsiteY6-1184" fmla="*/ 2664663 h 3242474"/>
              <a:gd name="connsiteX7-1185" fmla="*/ 381468 w 3175157"/>
              <a:gd name="connsiteY7-1186" fmla="*/ 3242474 h 3242474"/>
              <a:gd name="connsiteX8-1187" fmla="*/ 0 w 3175157"/>
              <a:gd name="connsiteY8-1188" fmla="*/ 3236864 h 3242474"/>
              <a:gd name="connsiteX9-1189" fmla="*/ 431956 w 3175157"/>
              <a:gd name="connsiteY9-1190" fmla="*/ 2232708 h 3242474"/>
              <a:gd name="connsiteX10-1191" fmla="*/ 1559529 w 3175157"/>
              <a:gd name="connsiteY10-1192" fmla="*/ 1991485 h 3242474"/>
              <a:gd name="connsiteX11-1193" fmla="*/ 1234160 w 3175157"/>
              <a:gd name="connsiteY11-1194" fmla="*/ 959279 h 3242474"/>
              <a:gd name="connsiteX12-1195" fmla="*/ 1049035 w 3175157"/>
              <a:gd name="connsiteY12-1196" fmla="*/ 16828 h 3242474"/>
              <a:gd name="connsiteX0-1197" fmla="*/ 1049035 w 3175157"/>
              <a:gd name="connsiteY0-1198" fmla="*/ 16828 h 3242474"/>
              <a:gd name="connsiteX1-1199" fmla="*/ 1447333 w 3175157"/>
              <a:gd name="connsiteY1-1200" fmla="*/ 0 h 3242474"/>
              <a:gd name="connsiteX2-1201" fmla="*/ 1666116 w 3175157"/>
              <a:gd name="connsiteY2-1202" fmla="*/ 734886 h 3242474"/>
              <a:gd name="connsiteX3-1203" fmla="*/ 2401001 w 3175157"/>
              <a:gd name="connsiteY3-1204" fmla="*/ 560982 h 3242474"/>
              <a:gd name="connsiteX4-1205" fmla="*/ 3175157 w 3175157"/>
              <a:gd name="connsiteY4-1206" fmla="*/ 1834409 h 3242474"/>
              <a:gd name="connsiteX5-1207" fmla="*/ 2300025 w 3175157"/>
              <a:gd name="connsiteY5-1208" fmla="*/ 3046130 h 3242474"/>
              <a:gd name="connsiteX6-1209" fmla="*/ 605860 w 3175157"/>
              <a:gd name="connsiteY6-1210" fmla="*/ 2664663 h 3242474"/>
              <a:gd name="connsiteX7-1211" fmla="*/ 381468 w 3175157"/>
              <a:gd name="connsiteY7-1212" fmla="*/ 3242474 h 3242474"/>
              <a:gd name="connsiteX8-1213" fmla="*/ 0 w 3175157"/>
              <a:gd name="connsiteY8-1214" fmla="*/ 3236864 h 3242474"/>
              <a:gd name="connsiteX9-1215" fmla="*/ 431956 w 3175157"/>
              <a:gd name="connsiteY9-1216" fmla="*/ 2232708 h 3242474"/>
              <a:gd name="connsiteX10-1217" fmla="*/ 1559529 w 3175157"/>
              <a:gd name="connsiteY10-1218" fmla="*/ 1991485 h 3242474"/>
              <a:gd name="connsiteX11-1219" fmla="*/ 1234160 w 3175157"/>
              <a:gd name="connsiteY11-1220" fmla="*/ 959279 h 3242474"/>
              <a:gd name="connsiteX12-1221" fmla="*/ 1049035 w 3175157"/>
              <a:gd name="connsiteY12-1222" fmla="*/ 16828 h 3242474"/>
              <a:gd name="connsiteX0-1223" fmla="*/ 1049035 w 3175157"/>
              <a:gd name="connsiteY0-1224" fmla="*/ 16828 h 3242474"/>
              <a:gd name="connsiteX1-1225" fmla="*/ 1447333 w 3175157"/>
              <a:gd name="connsiteY1-1226" fmla="*/ 0 h 3242474"/>
              <a:gd name="connsiteX2-1227" fmla="*/ 1666116 w 3175157"/>
              <a:gd name="connsiteY2-1228" fmla="*/ 734886 h 3242474"/>
              <a:gd name="connsiteX3-1229" fmla="*/ 2401001 w 3175157"/>
              <a:gd name="connsiteY3-1230" fmla="*/ 560982 h 3242474"/>
              <a:gd name="connsiteX4-1231" fmla="*/ 3175157 w 3175157"/>
              <a:gd name="connsiteY4-1232" fmla="*/ 1834409 h 3242474"/>
              <a:gd name="connsiteX5-1233" fmla="*/ 2300025 w 3175157"/>
              <a:gd name="connsiteY5-1234" fmla="*/ 3046130 h 3242474"/>
              <a:gd name="connsiteX6-1235" fmla="*/ 605860 w 3175157"/>
              <a:gd name="connsiteY6-1236" fmla="*/ 2664663 h 3242474"/>
              <a:gd name="connsiteX7-1237" fmla="*/ 381468 w 3175157"/>
              <a:gd name="connsiteY7-1238" fmla="*/ 3242474 h 3242474"/>
              <a:gd name="connsiteX8-1239" fmla="*/ 0 w 3175157"/>
              <a:gd name="connsiteY8-1240" fmla="*/ 3236864 h 3242474"/>
              <a:gd name="connsiteX9-1241" fmla="*/ 431956 w 3175157"/>
              <a:gd name="connsiteY9-1242" fmla="*/ 2232708 h 3242474"/>
              <a:gd name="connsiteX10-1243" fmla="*/ 1559529 w 3175157"/>
              <a:gd name="connsiteY10-1244" fmla="*/ 1991485 h 3242474"/>
              <a:gd name="connsiteX11-1245" fmla="*/ 1234160 w 3175157"/>
              <a:gd name="connsiteY11-1246" fmla="*/ 959279 h 3242474"/>
              <a:gd name="connsiteX12-1247" fmla="*/ 1049035 w 3175157"/>
              <a:gd name="connsiteY12-1248" fmla="*/ 16828 h 3242474"/>
              <a:gd name="connsiteX0-1249" fmla="*/ 1049035 w 3175157"/>
              <a:gd name="connsiteY0-1250" fmla="*/ 16828 h 3242474"/>
              <a:gd name="connsiteX1-1251" fmla="*/ 1447333 w 3175157"/>
              <a:gd name="connsiteY1-1252" fmla="*/ 0 h 3242474"/>
              <a:gd name="connsiteX2-1253" fmla="*/ 1666116 w 3175157"/>
              <a:gd name="connsiteY2-1254" fmla="*/ 734886 h 3242474"/>
              <a:gd name="connsiteX3-1255" fmla="*/ 2401001 w 3175157"/>
              <a:gd name="connsiteY3-1256" fmla="*/ 560982 h 3242474"/>
              <a:gd name="connsiteX4-1257" fmla="*/ 3175157 w 3175157"/>
              <a:gd name="connsiteY4-1258" fmla="*/ 1834409 h 3242474"/>
              <a:gd name="connsiteX5-1259" fmla="*/ 2300025 w 3175157"/>
              <a:gd name="connsiteY5-1260" fmla="*/ 3046130 h 3242474"/>
              <a:gd name="connsiteX6-1261" fmla="*/ 605860 w 3175157"/>
              <a:gd name="connsiteY6-1262" fmla="*/ 2664663 h 3242474"/>
              <a:gd name="connsiteX7-1263" fmla="*/ 381468 w 3175157"/>
              <a:gd name="connsiteY7-1264" fmla="*/ 3242474 h 3242474"/>
              <a:gd name="connsiteX8-1265" fmla="*/ 0 w 3175157"/>
              <a:gd name="connsiteY8-1266" fmla="*/ 3236864 h 3242474"/>
              <a:gd name="connsiteX9-1267" fmla="*/ 431956 w 3175157"/>
              <a:gd name="connsiteY9-1268" fmla="*/ 2232708 h 3242474"/>
              <a:gd name="connsiteX10-1269" fmla="*/ 1559529 w 3175157"/>
              <a:gd name="connsiteY10-1270" fmla="*/ 1991485 h 3242474"/>
              <a:gd name="connsiteX11-1271" fmla="*/ 1234160 w 3175157"/>
              <a:gd name="connsiteY11-1272" fmla="*/ 959279 h 3242474"/>
              <a:gd name="connsiteX12-1273" fmla="*/ 1049035 w 3175157"/>
              <a:gd name="connsiteY12-1274" fmla="*/ 16828 h 3242474"/>
              <a:gd name="connsiteX0-1275" fmla="*/ 1049035 w 3175157"/>
              <a:gd name="connsiteY0-1276" fmla="*/ 16828 h 3242474"/>
              <a:gd name="connsiteX1-1277" fmla="*/ 1447333 w 3175157"/>
              <a:gd name="connsiteY1-1278" fmla="*/ 0 h 3242474"/>
              <a:gd name="connsiteX2-1279" fmla="*/ 1666116 w 3175157"/>
              <a:gd name="connsiteY2-1280" fmla="*/ 734886 h 3242474"/>
              <a:gd name="connsiteX3-1281" fmla="*/ 2401001 w 3175157"/>
              <a:gd name="connsiteY3-1282" fmla="*/ 560982 h 3242474"/>
              <a:gd name="connsiteX4-1283" fmla="*/ 3175157 w 3175157"/>
              <a:gd name="connsiteY4-1284" fmla="*/ 1834409 h 3242474"/>
              <a:gd name="connsiteX5-1285" fmla="*/ 2300025 w 3175157"/>
              <a:gd name="connsiteY5-1286" fmla="*/ 3046130 h 3242474"/>
              <a:gd name="connsiteX6-1287" fmla="*/ 605860 w 3175157"/>
              <a:gd name="connsiteY6-1288" fmla="*/ 2664663 h 3242474"/>
              <a:gd name="connsiteX7-1289" fmla="*/ 381468 w 3175157"/>
              <a:gd name="connsiteY7-1290" fmla="*/ 3242474 h 3242474"/>
              <a:gd name="connsiteX8-1291" fmla="*/ 0 w 3175157"/>
              <a:gd name="connsiteY8-1292" fmla="*/ 3236864 h 3242474"/>
              <a:gd name="connsiteX9-1293" fmla="*/ 431956 w 3175157"/>
              <a:gd name="connsiteY9-1294" fmla="*/ 2232708 h 3242474"/>
              <a:gd name="connsiteX10-1295" fmla="*/ 1559529 w 3175157"/>
              <a:gd name="connsiteY10-1296" fmla="*/ 1991485 h 3242474"/>
              <a:gd name="connsiteX11-1297" fmla="*/ 1234160 w 3175157"/>
              <a:gd name="connsiteY11-1298" fmla="*/ 959279 h 3242474"/>
              <a:gd name="connsiteX12-1299" fmla="*/ 1049035 w 3175157"/>
              <a:gd name="connsiteY12-1300" fmla="*/ 16828 h 3242474"/>
              <a:gd name="connsiteX0-1301" fmla="*/ 1049035 w 3175157"/>
              <a:gd name="connsiteY0-1302" fmla="*/ 16828 h 3242474"/>
              <a:gd name="connsiteX1-1303" fmla="*/ 1447333 w 3175157"/>
              <a:gd name="connsiteY1-1304" fmla="*/ 0 h 3242474"/>
              <a:gd name="connsiteX2-1305" fmla="*/ 1666116 w 3175157"/>
              <a:gd name="connsiteY2-1306" fmla="*/ 734886 h 3242474"/>
              <a:gd name="connsiteX3-1307" fmla="*/ 2401001 w 3175157"/>
              <a:gd name="connsiteY3-1308" fmla="*/ 560982 h 3242474"/>
              <a:gd name="connsiteX4-1309" fmla="*/ 3175157 w 3175157"/>
              <a:gd name="connsiteY4-1310" fmla="*/ 1834409 h 3242474"/>
              <a:gd name="connsiteX5-1311" fmla="*/ 2300025 w 3175157"/>
              <a:gd name="connsiteY5-1312" fmla="*/ 3046130 h 3242474"/>
              <a:gd name="connsiteX6-1313" fmla="*/ 605860 w 3175157"/>
              <a:gd name="connsiteY6-1314" fmla="*/ 2664663 h 3242474"/>
              <a:gd name="connsiteX7-1315" fmla="*/ 381468 w 3175157"/>
              <a:gd name="connsiteY7-1316" fmla="*/ 3242474 h 3242474"/>
              <a:gd name="connsiteX8-1317" fmla="*/ 0 w 3175157"/>
              <a:gd name="connsiteY8-1318" fmla="*/ 3236864 h 3242474"/>
              <a:gd name="connsiteX9-1319" fmla="*/ 431956 w 3175157"/>
              <a:gd name="connsiteY9-1320" fmla="*/ 2232708 h 3242474"/>
              <a:gd name="connsiteX10-1321" fmla="*/ 1559529 w 3175157"/>
              <a:gd name="connsiteY10-1322" fmla="*/ 1991485 h 3242474"/>
              <a:gd name="connsiteX11-1323" fmla="*/ 1234160 w 3175157"/>
              <a:gd name="connsiteY11-1324" fmla="*/ 959279 h 3242474"/>
              <a:gd name="connsiteX12-1325" fmla="*/ 1049035 w 3175157"/>
              <a:gd name="connsiteY12-1326" fmla="*/ 16828 h 3242474"/>
              <a:gd name="connsiteX0-1327" fmla="*/ 1049035 w 3175157"/>
              <a:gd name="connsiteY0-1328" fmla="*/ 16828 h 3242474"/>
              <a:gd name="connsiteX1-1329" fmla="*/ 1447333 w 3175157"/>
              <a:gd name="connsiteY1-1330" fmla="*/ 0 h 3242474"/>
              <a:gd name="connsiteX2-1331" fmla="*/ 1666116 w 3175157"/>
              <a:gd name="connsiteY2-1332" fmla="*/ 734886 h 3242474"/>
              <a:gd name="connsiteX3-1333" fmla="*/ 2401001 w 3175157"/>
              <a:gd name="connsiteY3-1334" fmla="*/ 560982 h 3242474"/>
              <a:gd name="connsiteX4-1335" fmla="*/ 3175157 w 3175157"/>
              <a:gd name="connsiteY4-1336" fmla="*/ 1834409 h 3242474"/>
              <a:gd name="connsiteX5-1337" fmla="*/ 2300025 w 3175157"/>
              <a:gd name="connsiteY5-1338" fmla="*/ 3046130 h 3242474"/>
              <a:gd name="connsiteX6-1339" fmla="*/ 605860 w 3175157"/>
              <a:gd name="connsiteY6-1340" fmla="*/ 2664663 h 3242474"/>
              <a:gd name="connsiteX7-1341" fmla="*/ 381468 w 3175157"/>
              <a:gd name="connsiteY7-1342" fmla="*/ 3242474 h 3242474"/>
              <a:gd name="connsiteX8-1343" fmla="*/ 0 w 3175157"/>
              <a:gd name="connsiteY8-1344" fmla="*/ 3236864 h 3242474"/>
              <a:gd name="connsiteX9-1345" fmla="*/ 431956 w 3175157"/>
              <a:gd name="connsiteY9-1346" fmla="*/ 2232708 h 3242474"/>
              <a:gd name="connsiteX10-1347" fmla="*/ 1559529 w 3175157"/>
              <a:gd name="connsiteY10-1348" fmla="*/ 1991485 h 3242474"/>
              <a:gd name="connsiteX11-1349" fmla="*/ 1234160 w 3175157"/>
              <a:gd name="connsiteY11-1350" fmla="*/ 959279 h 3242474"/>
              <a:gd name="connsiteX12-1351" fmla="*/ 1049035 w 3175157"/>
              <a:gd name="connsiteY12-1352" fmla="*/ 16828 h 3242474"/>
              <a:gd name="connsiteX0-1353" fmla="*/ 1049035 w 3175157"/>
              <a:gd name="connsiteY0-1354" fmla="*/ 16828 h 3242474"/>
              <a:gd name="connsiteX1-1355" fmla="*/ 1447333 w 3175157"/>
              <a:gd name="connsiteY1-1356" fmla="*/ 0 h 3242474"/>
              <a:gd name="connsiteX2-1357" fmla="*/ 1666116 w 3175157"/>
              <a:gd name="connsiteY2-1358" fmla="*/ 734886 h 3242474"/>
              <a:gd name="connsiteX3-1359" fmla="*/ 2401001 w 3175157"/>
              <a:gd name="connsiteY3-1360" fmla="*/ 560982 h 3242474"/>
              <a:gd name="connsiteX4-1361" fmla="*/ 3175157 w 3175157"/>
              <a:gd name="connsiteY4-1362" fmla="*/ 1834409 h 3242474"/>
              <a:gd name="connsiteX5-1363" fmla="*/ 2300025 w 3175157"/>
              <a:gd name="connsiteY5-1364" fmla="*/ 3046130 h 3242474"/>
              <a:gd name="connsiteX6-1365" fmla="*/ 605860 w 3175157"/>
              <a:gd name="connsiteY6-1366" fmla="*/ 2664663 h 3242474"/>
              <a:gd name="connsiteX7-1367" fmla="*/ 381468 w 3175157"/>
              <a:gd name="connsiteY7-1368" fmla="*/ 3242474 h 3242474"/>
              <a:gd name="connsiteX8-1369" fmla="*/ 0 w 3175157"/>
              <a:gd name="connsiteY8-1370" fmla="*/ 3236864 h 3242474"/>
              <a:gd name="connsiteX9-1371" fmla="*/ 431956 w 3175157"/>
              <a:gd name="connsiteY9-1372" fmla="*/ 2232708 h 3242474"/>
              <a:gd name="connsiteX10-1373" fmla="*/ 1559529 w 3175157"/>
              <a:gd name="connsiteY10-1374" fmla="*/ 1991485 h 3242474"/>
              <a:gd name="connsiteX11-1375" fmla="*/ 1234160 w 3175157"/>
              <a:gd name="connsiteY11-1376" fmla="*/ 959279 h 3242474"/>
              <a:gd name="connsiteX12-1377" fmla="*/ 1049035 w 3175157"/>
              <a:gd name="connsiteY12-1378" fmla="*/ 16828 h 3242474"/>
              <a:gd name="connsiteX0-1379" fmla="*/ 1049035 w 3175157"/>
              <a:gd name="connsiteY0-1380" fmla="*/ 16828 h 3242474"/>
              <a:gd name="connsiteX1-1381" fmla="*/ 1447333 w 3175157"/>
              <a:gd name="connsiteY1-1382" fmla="*/ 0 h 3242474"/>
              <a:gd name="connsiteX2-1383" fmla="*/ 1666116 w 3175157"/>
              <a:gd name="connsiteY2-1384" fmla="*/ 734886 h 3242474"/>
              <a:gd name="connsiteX3-1385" fmla="*/ 2401001 w 3175157"/>
              <a:gd name="connsiteY3-1386" fmla="*/ 560982 h 3242474"/>
              <a:gd name="connsiteX4-1387" fmla="*/ 3175157 w 3175157"/>
              <a:gd name="connsiteY4-1388" fmla="*/ 1834409 h 3242474"/>
              <a:gd name="connsiteX5-1389" fmla="*/ 2300025 w 3175157"/>
              <a:gd name="connsiteY5-1390" fmla="*/ 3046130 h 3242474"/>
              <a:gd name="connsiteX6-1391" fmla="*/ 605860 w 3175157"/>
              <a:gd name="connsiteY6-1392" fmla="*/ 2664663 h 3242474"/>
              <a:gd name="connsiteX7-1393" fmla="*/ 381468 w 3175157"/>
              <a:gd name="connsiteY7-1394" fmla="*/ 3242474 h 3242474"/>
              <a:gd name="connsiteX8-1395" fmla="*/ 0 w 3175157"/>
              <a:gd name="connsiteY8-1396" fmla="*/ 3236864 h 3242474"/>
              <a:gd name="connsiteX9-1397" fmla="*/ 431956 w 3175157"/>
              <a:gd name="connsiteY9-1398" fmla="*/ 2232708 h 3242474"/>
              <a:gd name="connsiteX10-1399" fmla="*/ 1559529 w 3175157"/>
              <a:gd name="connsiteY10-1400" fmla="*/ 1991485 h 3242474"/>
              <a:gd name="connsiteX11-1401" fmla="*/ 1234160 w 3175157"/>
              <a:gd name="connsiteY11-1402" fmla="*/ 959279 h 3242474"/>
              <a:gd name="connsiteX12-1403" fmla="*/ 1049035 w 3175157"/>
              <a:gd name="connsiteY12-1404" fmla="*/ 16828 h 3242474"/>
              <a:gd name="connsiteX0-1405" fmla="*/ 1049035 w 3175157"/>
              <a:gd name="connsiteY0-1406" fmla="*/ 16828 h 3242474"/>
              <a:gd name="connsiteX1-1407" fmla="*/ 1447333 w 3175157"/>
              <a:gd name="connsiteY1-1408" fmla="*/ 0 h 3242474"/>
              <a:gd name="connsiteX2-1409" fmla="*/ 1666116 w 3175157"/>
              <a:gd name="connsiteY2-1410" fmla="*/ 734886 h 3242474"/>
              <a:gd name="connsiteX3-1411" fmla="*/ 2401001 w 3175157"/>
              <a:gd name="connsiteY3-1412" fmla="*/ 560982 h 3242474"/>
              <a:gd name="connsiteX4-1413" fmla="*/ 3175157 w 3175157"/>
              <a:gd name="connsiteY4-1414" fmla="*/ 1834409 h 3242474"/>
              <a:gd name="connsiteX5-1415" fmla="*/ 2300025 w 3175157"/>
              <a:gd name="connsiteY5-1416" fmla="*/ 3046130 h 3242474"/>
              <a:gd name="connsiteX6-1417" fmla="*/ 605860 w 3175157"/>
              <a:gd name="connsiteY6-1418" fmla="*/ 2664663 h 3242474"/>
              <a:gd name="connsiteX7-1419" fmla="*/ 381468 w 3175157"/>
              <a:gd name="connsiteY7-1420" fmla="*/ 3242474 h 3242474"/>
              <a:gd name="connsiteX8-1421" fmla="*/ 0 w 3175157"/>
              <a:gd name="connsiteY8-1422" fmla="*/ 3236864 h 3242474"/>
              <a:gd name="connsiteX9-1423" fmla="*/ 431956 w 3175157"/>
              <a:gd name="connsiteY9-1424" fmla="*/ 2232708 h 3242474"/>
              <a:gd name="connsiteX10-1425" fmla="*/ 1559529 w 3175157"/>
              <a:gd name="connsiteY10-1426" fmla="*/ 1991485 h 3242474"/>
              <a:gd name="connsiteX11-1427" fmla="*/ 1234160 w 3175157"/>
              <a:gd name="connsiteY11-1428" fmla="*/ 959279 h 3242474"/>
              <a:gd name="connsiteX12-1429" fmla="*/ 1049035 w 3175157"/>
              <a:gd name="connsiteY12-1430" fmla="*/ 16828 h 3242474"/>
              <a:gd name="connsiteX0-1431" fmla="*/ 1049035 w 3175157"/>
              <a:gd name="connsiteY0-1432" fmla="*/ 16828 h 3242474"/>
              <a:gd name="connsiteX1-1433" fmla="*/ 1447333 w 3175157"/>
              <a:gd name="connsiteY1-1434" fmla="*/ 0 h 3242474"/>
              <a:gd name="connsiteX2-1435" fmla="*/ 1666116 w 3175157"/>
              <a:gd name="connsiteY2-1436" fmla="*/ 734886 h 3242474"/>
              <a:gd name="connsiteX3-1437" fmla="*/ 2401001 w 3175157"/>
              <a:gd name="connsiteY3-1438" fmla="*/ 560982 h 3242474"/>
              <a:gd name="connsiteX4-1439" fmla="*/ 3175157 w 3175157"/>
              <a:gd name="connsiteY4-1440" fmla="*/ 1834409 h 3242474"/>
              <a:gd name="connsiteX5-1441" fmla="*/ 2300025 w 3175157"/>
              <a:gd name="connsiteY5-1442" fmla="*/ 3046130 h 3242474"/>
              <a:gd name="connsiteX6-1443" fmla="*/ 605860 w 3175157"/>
              <a:gd name="connsiteY6-1444" fmla="*/ 2664663 h 3242474"/>
              <a:gd name="connsiteX7-1445" fmla="*/ 381468 w 3175157"/>
              <a:gd name="connsiteY7-1446" fmla="*/ 3242474 h 3242474"/>
              <a:gd name="connsiteX8-1447" fmla="*/ 0 w 3175157"/>
              <a:gd name="connsiteY8-1448" fmla="*/ 3236864 h 3242474"/>
              <a:gd name="connsiteX9-1449" fmla="*/ 516103 w 3175157"/>
              <a:gd name="connsiteY9-1450" fmla="*/ 2249538 h 3242474"/>
              <a:gd name="connsiteX10-1451" fmla="*/ 1559529 w 3175157"/>
              <a:gd name="connsiteY10-1452" fmla="*/ 1991485 h 3242474"/>
              <a:gd name="connsiteX11-1453" fmla="*/ 1234160 w 3175157"/>
              <a:gd name="connsiteY11-1454" fmla="*/ 959279 h 3242474"/>
              <a:gd name="connsiteX12-1455" fmla="*/ 1049035 w 3175157"/>
              <a:gd name="connsiteY12-1456" fmla="*/ 16828 h 3242474"/>
              <a:gd name="connsiteX0-1457" fmla="*/ 1049035 w 3175157"/>
              <a:gd name="connsiteY0-1458" fmla="*/ 16828 h 3242474"/>
              <a:gd name="connsiteX1-1459" fmla="*/ 1447333 w 3175157"/>
              <a:gd name="connsiteY1-1460" fmla="*/ 0 h 3242474"/>
              <a:gd name="connsiteX2-1461" fmla="*/ 1666116 w 3175157"/>
              <a:gd name="connsiteY2-1462" fmla="*/ 734886 h 3242474"/>
              <a:gd name="connsiteX3-1463" fmla="*/ 2401001 w 3175157"/>
              <a:gd name="connsiteY3-1464" fmla="*/ 560982 h 3242474"/>
              <a:gd name="connsiteX4-1465" fmla="*/ 3175157 w 3175157"/>
              <a:gd name="connsiteY4-1466" fmla="*/ 1834409 h 3242474"/>
              <a:gd name="connsiteX5-1467" fmla="*/ 2300025 w 3175157"/>
              <a:gd name="connsiteY5-1468" fmla="*/ 3046130 h 3242474"/>
              <a:gd name="connsiteX6-1469" fmla="*/ 605860 w 3175157"/>
              <a:gd name="connsiteY6-1470" fmla="*/ 2664663 h 3242474"/>
              <a:gd name="connsiteX7-1471" fmla="*/ 381468 w 3175157"/>
              <a:gd name="connsiteY7-1472" fmla="*/ 3242474 h 3242474"/>
              <a:gd name="connsiteX8-1473" fmla="*/ 0 w 3175157"/>
              <a:gd name="connsiteY8-1474" fmla="*/ 3236864 h 3242474"/>
              <a:gd name="connsiteX9-1475" fmla="*/ 516103 w 3175157"/>
              <a:gd name="connsiteY9-1476" fmla="*/ 2249538 h 3242474"/>
              <a:gd name="connsiteX10-1477" fmla="*/ 1559529 w 3175157"/>
              <a:gd name="connsiteY10-1478" fmla="*/ 1991485 h 3242474"/>
              <a:gd name="connsiteX11-1479" fmla="*/ 1234160 w 3175157"/>
              <a:gd name="connsiteY11-1480" fmla="*/ 959279 h 3242474"/>
              <a:gd name="connsiteX12-1481" fmla="*/ 1049035 w 3175157"/>
              <a:gd name="connsiteY12-1482" fmla="*/ 16828 h 3242474"/>
              <a:gd name="connsiteX0-1483" fmla="*/ 1049035 w 3175157"/>
              <a:gd name="connsiteY0-1484" fmla="*/ 16828 h 3242474"/>
              <a:gd name="connsiteX1-1485" fmla="*/ 1447333 w 3175157"/>
              <a:gd name="connsiteY1-1486" fmla="*/ 0 h 3242474"/>
              <a:gd name="connsiteX2-1487" fmla="*/ 1666116 w 3175157"/>
              <a:gd name="connsiteY2-1488" fmla="*/ 734886 h 3242474"/>
              <a:gd name="connsiteX3-1489" fmla="*/ 2401001 w 3175157"/>
              <a:gd name="connsiteY3-1490" fmla="*/ 560982 h 3242474"/>
              <a:gd name="connsiteX4-1491" fmla="*/ 3175157 w 3175157"/>
              <a:gd name="connsiteY4-1492" fmla="*/ 1834409 h 3242474"/>
              <a:gd name="connsiteX5-1493" fmla="*/ 2300025 w 3175157"/>
              <a:gd name="connsiteY5-1494" fmla="*/ 3046130 h 3242474"/>
              <a:gd name="connsiteX6-1495" fmla="*/ 605860 w 3175157"/>
              <a:gd name="connsiteY6-1496" fmla="*/ 2664663 h 3242474"/>
              <a:gd name="connsiteX7-1497" fmla="*/ 381468 w 3175157"/>
              <a:gd name="connsiteY7-1498" fmla="*/ 3242474 h 3242474"/>
              <a:gd name="connsiteX8-1499" fmla="*/ 0 w 3175157"/>
              <a:gd name="connsiteY8-1500" fmla="*/ 3236864 h 3242474"/>
              <a:gd name="connsiteX9-1501" fmla="*/ 516103 w 3175157"/>
              <a:gd name="connsiteY9-1502" fmla="*/ 2249538 h 3242474"/>
              <a:gd name="connsiteX10-1503" fmla="*/ 1559529 w 3175157"/>
              <a:gd name="connsiteY10-1504" fmla="*/ 1991485 h 3242474"/>
              <a:gd name="connsiteX11-1505" fmla="*/ 1234160 w 3175157"/>
              <a:gd name="connsiteY11-1506" fmla="*/ 959279 h 3242474"/>
              <a:gd name="connsiteX12-1507" fmla="*/ 1049035 w 3175157"/>
              <a:gd name="connsiteY12-1508" fmla="*/ 16828 h 3242474"/>
              <a:gd name="connsiteX0-1509" fmla="*/ 1049035 w 3175157"/>
              <a:gd name="connsiteY0-1510" fmla="*/ 16828 h 3242474"/>
              <a:gd name="connsiteX1-1511" fmla="*/ 1447333 w 3175157"/>
              <a:gd name="connsiteY1-1512" fmla="*/ 0 h 3242474"/>
              <a:gd name="connsiteX2-1513" fmla="*/ 1666116 w 3175157"/>
              <a:gd name="connsiteY2-1514" fmla="*/ 734886 h 3242474"/>
              <a:gd name="connsiteX3-1515" fmla="*/ 2401001 w 3175157"/>
              <a:gd name="connsiteY3-1516" fmla="*/ 560982 h 3242474"/>
              <a:gd name="connsiteX4-1517" fmla="*/ 3175157 w 3175157"/>
              <a:gd name="connsiteY4-1518" fmla="*/ 1834409 h 3242474"/>
              <a:gd name="connsiteX5-1519" fmla="*/ 2300025 w 3175157"/>
              <a:gd name="connsiteY5-1520" fmla="*/ 3046130 h 3242474"/>
              <a:gd name="connsiteX6-1521" fmla="*/ 605860 w 3175157"/>
              <a:gd name="connsiteY6-1522" fmla="*/ 2664663 h 3242474"/>
              <a:gd name="connsiteX7-1523" fmla="*/ 381468 w 3175157"/>
              <a:gd name="connsiteY7-1524" fmla="*/ 3242474 h 3242474"/>
              <a:gd name="connsiteX8-1525" fmla="*/ 0 w 3175157"/>
              <a:gd name="connsiteY8-1526" fmla="*/ 3236864 h 3242474"/>
              <a:gd name="connsiteX9-1527" fmla="*/ 516103 w 3175157"/>
              <a:gd name="connsiteY9-1528" fmla="*/ 2249538 h 3242474"/>
              <a:gd name="connsiteX10-1529" fmla="*/ 1559529 w 3175157"/>
              <a:gd name="connsiteY10-1530" fmla="*/ 1991485 h 3242474"/>
              <a:gd name="connsiteX11-1531" fmla="*/ 1234160 w 3175157"/>
              <a:gd name="connsiteY11-1532" fmla="*/ 959279 h 3242474"/>
              <a:gd name="connsiteX12-1533" fmla="*/ 1049035 w 3175157"/>
              <a:gd name="connsiteY12-1534" fmla="*/ 16828 h 3242474"/>
              <a:gd name="connsiteX0-1535" fmla="*/ 1049035 w 3203206"/>
              <a:gd name="connsiteY0-1536" fmla="*/ 16828 h 3242474"/>
              <a:gd name="connsiteX1-1537" fmla="*/ 1447333 w 3203206"/>
              <a:gd name="connsiteY1-1538" fmla="*/ 0 h 3242474"/>
              <a:gd name="connsiteX2-1539" fmla="*/ 1666116 w 3203206"/>
              <a:gd name="connsiteY2-1540" fmla="*/ 734886 h 3242474"/>
              <a:gd name="connsiteX3-1541" fmla="*/ 2401001 w 3203206"/>
              <a:gd name="connsiteY3-1542" fmla="*/ 560982 h 3242474"/>
              <a:gd name="connsiteX4-1543" fmla="*/ 3203206 w 3203206"/>
              <a:gd name="connsiteY4-1544" fmla="*/ 1834409 h 3242474"/>
              <a:gd name="connsiteX5-1545" fmla="*/ 2300025 w 3203206"/>
              <a:gd name="connsiteY5-1546" fmla="*/ 3046130 h 3242474"/>
              <a:gd name="connsiteX6-1547" fmla="*/ 605860 w 3203206"/>
              <a:gd name="connsiteY6-1548" fmla="*/ 2664663 h 3242474"/>
              <a:gd name="connsiteX7-1549" fmla="*/ 381468 w 3203206"/>
              <a:gd name="connsiteY7-1550" fmla="*/ 3242474 h 3242474"/>
              <a:gd name="connsiteX8-1551" fmla="*/ 0 w 3203206"/>
              <a:gd name="connsiteY8-1552" fmla="*/ 3236864 h 3242474"/>
              <a:gd name="connsiteX9-1553" fmla="*/ 516103 w 3203206"/>
              <a:gd name="connsiteY9-1554" fmla="*/ 2249538 h 3242474"/>
              <a:gd name="connsiteX10-1555" fmla="*/ 1559529 w 3203206"/>
              <a:gd name="connsiteY10-1556" fmla="*/ 1991485 h 3242474"/>
              <a:gd name="connsiteX11-1557" fmla="*/ 1234160 w 3203206"/>
              <a:gd name="connsiteY11-1558" fmla="*/ 959279 h 3242474"/>
              <a:gd name="connsiteX12-1559" fmla="*/ 1049035 w 3203206"/>
              <a:gd name="connsiteY12-1560" fmla="*/ 16828 h 3242474"/>
              <a:gd name="connsiteX0-1561" fmla="*/ 1049035 w 3203570"/>
              <a:gd name="connsiteY0-1562" fmla="*/ 16828 h 3242474"/>
              <a:gd name="connsiteX1-1563" fmla="*/ 1447333 w 3203570"/>
              <a:gd name="connsiteY1-1564" fmla="*/ 0 h 3242474"/>
              <a:gd name="connsiteX2-1565" fmla="*/ 1666116 w 3203570"/>
              <a:gd name="connsiteY2-1566" fmla="*/ 734886 h 3242474"/>
              <a:gd name="connsiteX3-1567" fmla="*/ 2401001 w 3203570"/>
              <a:gd name="connsiteY3-1568" fmla="*/ 560982 h 3242474"/>
              <a:gd name="connsiteX4-1569" fmla="*/ 3203206 w 3203570"/>
              <a:gd name="connsiteY4-1570" fmla="*/ 1834409 h 3242474"/>
              <a:gd name="connsiteX5-1571" fmla="*/ 2300025 w 3203570"/>
              <a:gd name="connsiteY5-1572" fmla="*/ 3046130 h 3242474"/>
              <a:gd name="connsiteX6-1573" fmla="*/ 605860 w 3203570"/>
              <a:gd name="connsiteY6-1574" fmla="*/ 2664663 h 3242474"/>
              <a:gd name="connsiteX7-1575" fmla="*/ 381468 w 3203570"/>
              <a:gd name="connsiteY7-1576" fmla="*/ 3242474 h 3242474"/>
              <a:gd name="connsiteX8-1577" fmla="*/ 0 w 3203570"/>
              <a:gd name="connsiteY8-1578" fmla="*/ 3236864 h 3242474"/>
              <a:gd name="connsiteX9-1579" fmla="*/ 516103 w 3203570"/>
              <a:gd name="connsiteY9-1580" fmla="*/ 2249538 h 3242474"/>
              <a:gd name="connsiteX10-1581" fmla="*/ 1559529 w 3203570"/>
              <a:gd name="connsiteY10-1582" fmla="*/ 1991485 h 3242474"/>
              <a:gd name="connsiteX11-1583" fmla="*/ 1234160 w 3203570"/>
              <a:gd name="connsiteY11-1584" fmla="*/ 959279 h 3242474"/>
              <a:gd name="connsiteX12-1585" fmla="*/ 1049035 w 3203570"/>
              <a:gd name="connsiteY12-1586" fmla="*/ 16828 h 3242474"/>
              <a:gd name="connsiteX0-1587" fmla="*/ 1049035 w 3203570"/>
              <a:gd name="connsiteY0-1588" fmla="*/ 16828 h 3242474"/>
              <a:gd name="connsiteX1-1589" fmla="*/ 1447333 w 3203570"/>
              <a:gd name="connsiteY1-1590" fmla="*/ 0 h 3242474"/>
              <a:gd name="connsiteX2-1591" fmla="*/ 1666116 w 3203570"/>
              <a:gd name="connsiteY2-1592" fmla="*/ 734886 h 3242474"/>
              <a:gd name="connsiteX3-1593" fmla="*/ 2401001 w 3203570"/>
              <a:gd name="connsiteY3-1594" fmla="*/ 560982 h 3242474"/>
              <a:gd name="connsiteX4-1595" fmla="*/ 3203206 w 3203570"/>
              <a:gd name="connsiteY4-1596" fmla="*/ 1834409 h 3242474"/>
              <a:gd name="connsiteX5-1597" fmla="*/ 2300025 w 3203570"/>
              <a:gd name="connsiteY5-1598" fmla="*/ 3046130 h 3242474"/>
              <a:gd name="connsiteX6-1599" fmla="*/ 605860 w 3203570"/>
              <a:gd name="connsiteY6-1600" fmla="*/ 2664663 h 3242474"/>
              <a:gd name="connsiteX7-1601" fmla="*/ 381468 w 3203570"/>
              <a:gd name="connsiteY7-1602" fmla="*/ 3242474 h 3242474"/>
              <a:gd name="connsiteX8-1603" fmla="*/ 0 w 3203570"/>
              <a:gd name="connsiteY8-1604" fmla="*/ 3236864 h 3242474"/>
              <a:gd name="connsiteX9-1605" fmla="*/ 516103 w 3203570"/>
              <a:gd name="connsiteY9-1606" fmla="*/ 2249538 h 3242474"/>
              <a:gd name="connsiteX10-1607" fmla="*/ 1559529 w 3203570"/>
              <a:gd name="connsiteY10-1608" fmla="*/ 1991485 h 3242474"/>
              <a:gd name="connsiteX11-1609" fmla="*/ 1234160 w 3203570"/>
              <a:gd name="connsiteY11-1610" fmla="*/ 959279 h 3242474"/>
              <a:gd name="connsiteX12-1611" fmla="*/ 1049035 w 3203570"/>
              <a:gd name="connsiteY12-1612" fmla="*/ 16828 h 3242474"/>
              <a:gd name="connsiteX0-1613" fmla="*/ 1049035 w 3203570"/>
              <a:gd name="connsiteY0-1614" fmla="*/ 16828 h 3242474"/>
              <a:gd name="connsiteX1-1615" fmla="*/ 1447333 w 3203570"/>
              <a:gd name="connsiteY1-1616" fmla="*/ 0 h 3242474"/>
              <a:gd name="connsiteX2-1617" fmla="*/ 1666116 w 3203570"/>
              <a:gd name="connsiteY2-1618" fmla="*/ 734886 h 3242474"/>
              <a:gd name="connsiteX3-1619" fmla="*/ 2401001 w 3203570"/>
              <a:gd name="connsiteY3-1620" fmla="*/ 560982 h 3242474"/>
              <a:gd name="connsiteX4-1621" fmla="*/ 3203206 w 3203570"/>
              <a:gd name="connsiteY4-1622" fmla="*/ 1834409 h 3242474"/>
              <a:gd name="connsiteX5-1623" fmla="*/ 2300025 w 3203570"/>
              <a:gd name="connsiteY5-1624" fmla="*/ 3046130 h 3242474"/>
              <a:gd name="connsiteX6-1625" fmla="*/ 605860 w 3203570"/>
              <a:gd name="connsiteY6-1626" fmla="*/ 2664663 h 3242474"/>
              <a:gd name="connsiteX7-1627" fmla="*/ 381468 w 3203570"/>
              <a:gd name="connsiteY7-1628" fmla="*/ 3242474 h 3242474"/>
              <a:gd name="connsiteX8-1629" fmla="*/ 0 w 3203570"/>
              <a:gd name="connsiteY8-1630" fmla="*/ 3236864 h 3242474"/>
              <a:gd name="connsiteX9-1631" fmla="*/ 516103 w 3203570"/>
              <a:gd name="connsiteY9-1632" fmla="*/ 2249538 h 3242474"/>
              <a:gd name="connsiteX10-1633" fmla="*/ 1559529 w 3203570"/>
              <a:gd name="connsiteY10-1634" fmla="*/ 1991485 h 3242474"/>
              <a:gd name="connsiteX11-1635" fmla="*/ 1234160 w 3203570"/>
              <a:gd name="connsiteY11-1636" fmla="*/ 959279 h 3242474"/>
              <a:gd name="connsiteX12-1637" fmla="*/ 1049035 w 3203570"/>
              <a:gd name="connsiteY12-1638" fmla="*/ 16828 h 3242474"/>
              <a:gd name="connsiteX0-1639" fmla="*/ 1049035 w 3203570"/>
              <a:gd name="connsiteY0-1640" fmla="*/ 16828 h 3242474"/>
              <a:gd name="connsiteX1-1641" fmla="*/ 1447333 w 3203570"/>
              <a:gd name="connsiteY1-1642" fmla="*/ 0 h 3242474"/>
              <a:gd name="connsiteX2-1643" fmla="*/ 1666116 w 3203570"/>
              <a:gd name="connsiteY2-1644" fmla="*/ 734886 h 3242474"/>
              <a:gd name="connsiteX3-1645" fmla="*/ 2401001 w 3203570"/>
              <a:gd name="connsiteY3-1646" fmla="*/ 560982 h 3242474"/>
              <a:gd name="connsiteX4-1647" fmla="*/ 3203206 w 3203570"/>
              <a:gd name="connsiteY4-1648" fmla="*/ 1834409 h 3242474"/>
              <a:gd name="connsiteX5-1649" fmla="*/ 2300025 w 3203570"/>
              <a:gd name="connsiteY5-1650" fmla="*/ 3046130 h 3242474"/>
              <a:gd name="connsiteX6-1651" fmla="*/ 605860 w 3203570"/>
              <a:gd name="connsiteY6-1652" fmla="*/ 2664663 h 3242474"/>
              <a:gd name="connsiteX7-1653" fmla="*/ 381468 w 3203570"/>
              <a:gd name="connsiteY7-1654" fmla="*/ 3242474 h 3242474"/>
              <a:gd name="connsiteX8-1655" fmla="*/ 0 w 3203570"/>
              <a:gd name="connsiteY8-1656" fmla="*/ 3236864 h 3242474"/>
              <a:gd name="connsiteX9-1657" fmla="*/ 516103 w 3203570"/>
              <a:gd name="connsiteY9-1658" fmla="*/ 2249538 h 3242474"/>
              <a:gd name="connsiteX10-1659" fmla="*/ 1559529 w 3203570"/>
              <a:gd name="connsiteY10-1660" fmla="*/ 1991485 h 3242474"/>
              <a:gd name="connsiteX11-1661" fmla="*/ 1234160 w 3203570"/>
              <a:gd name="connsiteY11-1662" fmla="*/ 959279 h 3242474"/>
              <a:gd name="connsiteX12-1663" fmla="*/ 1049035 w 3203570"/>
              <a:gd name="connsiteY12-1664" fmla="*/ 16828 h 32424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/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/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/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/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/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/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/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-1" fmla="*/ 143301 w 1910686"/>
              <a:gd name="connsiteY0-2" fmla="*/ 27296 h 3261815"/>
              <a:gd name="connsiteX1-3" fmla="*/ 0 w 1910686"/>
              <a:gd name="connsiteY1-4" fmla="*/ 1699146 h 3261815"/>
              <a:gd name="connsiteX2-5" fmla="*/ 436728 w 1910686"/>
              <a:gd name="connsiteY2-6" fmla="*/ 3261815 h 3261815"/>
              <a:gd name="connsiteX3-7" fmla="*/ 928047 w 1910686"/>
              <a:gd name="connsiteY3-8" fmla="*/ 1937982 h 3261815"/>
              <a:gd name="connsiteX4-9" fmla="*/ 1364776 w 1910686"/>
              <a:gd name="connsiteY4-10" fmla="*/ 3261815 h 3261815"/>
              <a:gd name="connsiteX5-11" fmla="*/ 1910686 w 1910686"/>
              <a:gd name="connsiteY5-12" fmla="*/ 1719618 h 3261815"/>
              <a:gd name="connsiteX6-13" fmla="*/ 1603612 w 1910686"/>
              <a:gd name="connsiteY6-14" fmla="*/ 0 h 3261815"/>
              <a:gd name="connsiteX7-15" fmla="*/ 1521725 w 1910686"/>
              <a:gd name="connsiteY7-16" fmla="*/ 13648 h 3261815"/>
              <a:gd name="connsiteX8-17" fmla="*/ 907576 w 1910686"/>
              <a:gd name="connsiteY8-18" fmla="*/ 156949 h 3261815"/>
              <a:gd name="connsiteX9-19" fmla="*/ 143301 w 1910686"/>
              <a:gd name="connsiteY9-20" fmla="*/ 27296 h 3261815"/>
              <a:gd name="connsiteX0-21" fmla="*/ 143301 w 1910686"/>
              <a:gd name="connsiteY0-22" fmla="*/ 27296 h 3261815"/>
              <a:gd name="connsiteX1-23" fmla="*/ 0 w 1910686"/>
              <a:gd name="connsiteY1-24" fmla="*/ 1699146 h 3261815"/>
              <a:gd name="connsiteX2-25" fmla="*/ 436728 w 1910686"/>
              <a:gd name="connsiteY2-26" fmla="*/ 3261815 h 3261815"/>
              <a:gd name="connsiteX3-27" fmla="*/ 928047 w 1910686"/>
              <a:gd name="connsiteY3-28" fmla="*/ 1937982 h 3261815"/>
              <a:gd name="connsiteX4-29" fmla="*/ 1364776 w 1910686"/>
              <a:gd name="connsiteY4-30" fmla="*/ 3261815 h 3261815"/>
              <a:gd name="connsiteX5-31" fmla="*/ 1910686 w 1910686"/>
              <a:gd name="connsiteY5-32" fmla="*/ 1719618 h 3261815"/>
              <a:gd name="connsiteX6-33" fmla="*/ 1603612 w 1910686"/>
              <a:gd name="connsiteY6-34" fmla="*/ 0 h 3261815"/>
              <a:gd name="connsiteX7-35" fmla="*/ 1521725 w 1910686"/>
              <a:gd name="connsiteY7-36" fmla="*/ 13648 h 3261815"/>
              <a:gd name="connsiteX8-37" fmla="*/ 907576 w 1910686"/>
              <a:gd name="connsiteY8-38" fmla="*/ 156949 h 3261815"/>
              <a:gd name="connsiteX9-39" fmla="*/ 143301 w 1910686"/>
              <a:gd name="connsiteY9-40" fmla="*/ 27296 h 3261815"/>
              <a:gd name="connsiteX0-41" fmla="*/ 326627 w 2094012"/>
              <a:gd name="connsiteY0-42" fmla="*/ 27296 h 3261815"/>
              <a:gd name="connsiteX1-43" fmla="*/ 183326 w 2094012"/>
              <a:gd name="connsiteY1-44" fmla="*/ 1699146 h 3261815"/>
              <a:gd name="connsiteX2-45" fmla="*/ 620054 w 2094012"/>
              <a:gd name="connsiteY2-46" fmla="*/ 3261815 h 3261815"/>
              <a:gd name="connsiteX3-47" fmla="*/ 1111373 w 2094012"/>
              <a:gd name="connsiteY3-48" fmla="*/ 1937982 h 3261815"/>
              <a:gd name="connsiteX4-49" fmla="*/ 1548102 w 2094012"/>
              <a:gd name="connsiteY4-50" fmla="*/ 3261815 h 3261815"/>
              <a:gd name="connsiteX5-51" fmla="*/ 2094012 w 2094012"/>
              <a:gd name="connsiteY5-52" fmla="*/ 1719618 h 3261815"/>
              <a:gd name="connsiteX6-53" fmla="*/ 1786938 w 2094012"/>
              <a:gd name="connsiteY6-54" fmla="*/ 0 h 3261815"/>
              <a:gd name="connsiteX7-55" fmla="*/ 1705051 w 2094012"/>
              <a:gd name="connsiteY7-56" fmla="*/ 13648 h 3261815"/>
              <a:gd name="connsiteX8-57" fmla="*/ 1090902 w 2094012"/>
              <a:gd name="connsiteY8-58" fmla="*/ 156949 h 3261815"/>
              <a:gd name="connsiteX9-59" fmla="*/ 326627 w 2094012"/>
              <a:gd name="connsiteY9-60" fmla="*/ 27296 h 3261815"/>
              <a:gd name="connsiteX0-61" fmla="*/ 402442 w 2169827"/>
              <a:gd name="connsiteY0-62" fmla="*/ 27296 h 3261815"/>
              <a:gd name="connsiteX1-63" fmla="*/ 259141 w 2169827"/>
              <a:gd name="connsiteY1-64" fmla="*/ 1699146 h 3261815"/>
              <a:gd name="connsiteX2-65" fmla="*/ 695869 w 2169827"/>
              <a:gd name="connsiteY2-66" fmla="*/ 3261815 h 3261815"/>
              <a:gd name="connsiteX3-67" fmla="*/ 1187188 w 2169827"/>
              <a:gd name="connsiteY3-68" fmla="*/ 1937982 h 3261815"/>
              <a:gd name="connsiteX4-69" fmla="*/ 1623917 w 2169827"/>
              <a:gd name="connsiteY4-70" fmla="*/ 3261815 h 3261815"/>
              <a:gd name="connsiteX5-71" fmla="*/ 2169827 w 2169827"/>
              <a:gd name="connsiteY5-72" fmla="*/ 1719618 h 3261815"/>
              <a:gd name="connsiteX6-73" fmla="*/ 1862753 w 2169827"/>
              <a:gd name="connsiteY6-74" fmla="*/ 0 h 3261815"/>
              <a:gd name="connsiteX7-75" fmla="*/ 1780866 w 2169827"/>
              <a:gd name="connsiteY7-76" fmla="*/ 13648 h 3261815"/>
              <a:gd name="connsiteX8-77" fmla="*/ 1166717 w 2169827"/>
              <a:gd name="connsiteY8-78" fmla="*/ 156949 h 3261815"/>
              <a:gd name="connsiteX9-79" fmla="*/ 402442 w 2169827"/>
              <a:gd name="connsiteY9-80" fmla="*/ 27296 h 3261815"/>
              <a:gd name="connsiteX0-81" fmla="*/ 402442 w 2169827"/>
              <a:gd name="connsiteY0-82" fmla="*/ 27296 h 3261815"/>
              <a:gd name="connsiteX1-83" fmla="*/ 259141 w 2169827"/>
              <a:gd name="connsiteY1-84" fmla="*/ 1699146 h 3261815"/>
              <a:gd name="connsiteX2-85" fmla="*/ 695869 w 2169827"/>
              <a:gd name="connsiteY2-86" fmla="*/ 3261815 h 3261815"/>
              <a:gd name="connsiteX3-87" fmla="*/ 1187188 w 2169827"/>
              <a:gd name="connsiteY3-88" fmla="*/ 1937982 h 3261815"/>
              <a:gd name="connsiteX4-89" fmla="*/ 1623917 w 2169827"/>
              <a:gd name="connsiteY4-90" fmla="*/ 3261815 h 3261815"/>
              <a:gd name="connsiteX5-91" fmla="*/ 2169827 w 2169827"/>
              <a:gd name="connsiteY5-92" fmla="*/ 1719618 h 3261815"/>
              <a:gd name="connsiteX6-93" fmla="*/ 1862753 w 2169827"/>
              <a:gd name="connsiteY6-94" fmla="*/ 0 h 3261815"/>
              <a:gd name="connsiteX7-95" fmla="*/ 1780866 w 2169827"/>
              <a:gd name="connsiteY7-96" fmla="*/ 13648 h 3261815"/>
              <a:gd name="connsiteX8-97" fmla="*/ 1166717 w 2169827"/>
              <a:gd name="connsiteY8-98" fmla="*/ 156949 h 3261815"/>
              <a:gd name="connsiteX9-99" fmla="*/ 402442 w 2169827"/>
              <a:gd name="connsiteY9-100" fmla="*/ 27296 h 3261815"/>
              <a:gd name="connsiteX0-101" fmla="*/ 377501 w 2144886"/>
              <a:gd name="connsiteY0-102" fmla="*/ 27296 h 3261815"/>
              <a:gd name="connsiteX1-103" fmla="*/ 295615 w 2144886"/>
              <a:gd name="connsiteY1-104" fmla="*/ 1774209 h 3261815"/>
              <a:gd name="connsiteX2-105" fmla="*/ 670928 w 2144886"/>
              <a:gd name="connsiteY2-106" fmla="*/ 3261815 h 3261815"/>
              <a:gd name="connsiteX3-107" fmla="*/ 1162247 w 2144886"/>
              <a:gd name="connsiteY3-108" fmla="*/ 1937982 h 3261815"/>
              <a:gd name="connsiteX4-109" fmla="*/ 1598976 w 2144886"/>
              <a:gd name="connsiteY4-110" fmla="*/ 3261815 h 3261815"/>
              <a:gd name="connsiteX5-111" fmla="*/ 2144886 w 2144886"/>
              <a:gd name="connsiteY5-112" fmla="*/ 1719618 h 3261815"/>
              <a:gd name="connsiteX6-113" fmla="*/ 1837812 w 2144886"/>
              <a:gd name="connsiteY6-114" fmla="*/ 0 h 3261815"/>
              <a:gd name="connsiteX7-115" fmla="*/ 1755925 w 2144886"/>
              <a:gd name="connsiteY7-116" fmla="*/ 13648 h 3261815"/>
              <a:gd name="connsiteX8-117" fmla="*/ 1141776 w 2144886"/>
              <a:gd name="connsiteY8-118" fmla="*/ 156949 h 3261815"/>
              <a:gd name="connsiteX9-119" fmla="*/ 377501 w 2144886"/>
              <a:gd name="connsiteY9-120" fmla="*/ 27296 h 3261815"/>
              <a:gd name="connsiteX0-121" fmla="*/ 408239 w 2175624"/>
              <a:gd name="connsiteY0-122" fmla="*/ 27296 h 3261815"/>
              <a:gd name="connsiteX1-123" fmla="*/ 326353 w 2175624"/>
              <a:gd name="connsiteY1-124" fmla="*/ 1774209 h 3261815"/>
              <a:gd name="connsiteX2-125" fmla="*/ 701666 w 2175624"/>
              <a:gd name="connsiteY2-126" fmla="*/ 3261815 h 3261815"/>
              <a:gd name="connsiteX3-127" fmla="*/ 1192985 w 2175624"/>
              <a:gd name="connsiteY3-128" fmla="*/ 1937982 h 3261815"/>
              <a:gd name="connsiteX4-129" fmla="*/ 1629714 w 2175624"/>
              <a:gd name="connsiteY4-130" fmla="*/ 3261815 h 3261815"/>
              <a:gd name="connsiteX5-131" fmla="*/ 2175624 w 2175624"/>
              <a:gd name="connsiteY5-132" fmla="*/ 1719618 h 3261815"/>
              <a:gd name="connsiteX6-133" fmla="*/ 1868550 w 2175624"/>
              <a:gd name="connsiteY6-134" fmla="*/ 0 h 3261815"/>
              <a:gd name="connsiteX7-135" fmla="*/ 1786663 w 2175624"/>
              <a:gd name="connsiteY7-136" fmla="*/ 13648 h 3261815"/>
              <a:gd name="connsiteX8-137" fmla="*/ 1172514 w 2175624"/>
              <a:gd name="connsiteY8-138" fmla="*/ 156949 h 3261815"/>
              <a:gd name="connsiteX9-139" fmla="*/ 408239 w 2175624"/>
              <a:gd name="connsiteY9-140" fmla="*/ 27296 h 3261815"/>
              <a:gd name="connsiteX0-141" fmla="*/ 408239 w 2175624"/>
              <a:gd name="connsiteY0-142" fmla="*/ 27296 h 3261815"/>
              <a:gd name="connsiteX1-143" fmla="*/ 326353 w 2175624"/>
              <a:gd name="connsiteY1-144" fmla="*/ 1774209 h 3261815"/>
              <a:gd name="connsiteX2-145" fmla="*/ 701666 w 2175624"/>
              <a:gd name="connsiteY2-146" fmla="*/ 3261815 h 3261815"/>
              <a:gd name="connsiteX3-147" fmla="*/ 1192985 w 2175624"/>
              <a:gd name="connsiteY3-148" fmla="*/ 1937982 h 3261815"/>
              <a:gd name="connsiteX4-149" fmla="*/ 1629714 w 2175624"/>
              <a:gd name="connsiteY4-150" fmla="*/ 3261815 h 3261815"/>
              <a:gd name="connsiteX5-151" fmla="*/ 2175624 w 2175624"/>
              <a:gd name="connsiteY5-152" fmla="*/ 1719618 h 3261815"/>
              <a:gd name="connsiteX6-153" fmla="*/ 1868550 w 2175624"/>
              <a:gd name="connsiteY6-154" fmla="*/ 0 h 3261815"/>
              <a:gd name="connsiteX7-155" fmla="*/ 1786663 w 2175624"/>
              <a:gd name="connsiteY7-156" fmla="*/ 13648 h 3261815"/>
              <a:gd name="connsiteX8-157" fmla="*/ 1172514 w 2175624"/>
              <a:gd name="connsiteY8-158" fmla="*/ 156949 h 3261815"/>
              <a:gd name="connsiteX9-159" fmla="*/ 408239 w 2175624"/>
              <a:gd name="connsiteY9-160" fmla="*/ 27296 h 3261815"/>
              <a:gd name="connsiteX0-161" fmla="*/ 408239 w 2175624"/>
              <a:gd name="connsiteY0-162" fmla="*/ 27296 h 3261815"/>
              <a:gd name="connsiteX1-163" fmla="*/ 326353 w 2175624"/>
              <a:gd name="connsiteY1-164" fmla="*/ 1774209 h 3261815"/>
              <a:gd name="connsiteX2-165" fmla="*/ 701666 w 2175624"/>
              <a:gd name="connsiteY2-166" fmla="*/ 3261815 h 3261815"/>
              <a:gd name="connsiteX3-167" fmla="*/ 1192985 w 2175624"/>
              <a:gd name="connsiteY3-168" fmla="*/ 1937982 h 3261815"/>
              <a:gd name="connsiteX4-169" fmla="*/ 1629714 w 2175624"/>
              <a:gd name="connsiteY4-170" fmla="*/ 3261815 h 3261815"/>
              <a:gd name="connsiteX5-171" fmla="*/ 2175624 w 2175624"/>
              <a:gd name="connsiteY5-172" fmla="*/ 1719618 h 3261815"/>
              <a:gd name="connsiteX6-173" fmla="*/ 1868550 w 2175624"/>
              <a:gd name="connsiteY6-174" fmla="*/ 0 h 3261815"/>
              <a:gd name="connsiteX7-175" fmla="*/ 1786663 w 2175624"/>
              <a:gd name="connsiteY7-176" fmla="*/ 13648 h 3261815"/>
              <a:gd name="connsiteX8-177" fmla="*/ 1172514 w 2175624"/>
              <a:gd name="connsiteY8-178" fmla="*/ 156949 h 3261815"/>
              <a:gd name="connsiteX9-179" fmla="*/ 408239 w 2175624"/>
              <a:gd name="connsiteY9-180" fmla="*/ 27296 h 3261815"/>
              <a:gd name="connsiteX0-181" fmla="*/ 408239 w 2175624"/>
              <a:gd name="connsiteY0-182" fmla="*/ 27296 h 3261815"/>
              <a:gd name="connsiteX1-183" fmla="*/ 326353 w 2175624"/>
              <a:gd name="connsiteY1-184" fmla="*/ 1774209 h 3261815"/>
              <a:gd name="connsiteX2-185" fmla="*/ 701666 w 2175624"/>
              <a:gd name="connsiteY2-186" fmla="*/ 3261815 h 3261815"/>
              <a:gd name="connsiteX3-187" fmla="*/ 1192985 w 2175624"/>
              <a:gd name="connsiteY3-188" fmla="*/ 1937982 h 3261815"/>
              <a:gd name="connsiteX4-189" fmla="*/ 1629714 w 2175624"/>
              <a:gd name="connsiteY4-190" fmla="*/ 3261815 h 3261815"/>
              <a:gd name="connsiteX5-191" fmla="*/ 2175624 w 2175624"/>
              <a:gd name="connsiteY5-192" fmla="*/ 1719618 h 3261815"/>
              <a:gd name="connsiteX6-193" fmla="*/ 1868550 w 2175624"/>
              <a:gd name="connsiteY6-194" fmla="*/ 0 h 3261815"/>
              <a:gd name="connsiteX7-195" fmla="*/ 1786663 w 2175624"/>
              <a:gd name="connsiteY7-196" fmla="*/ 13648 h 3261815"/>
              <a:gd name="connsiteX8-197" fmla="*/ 1172514 w 2175624"/>
              <a:gd name="connsiteY8-198" fmla="*/ 156949 h 3261815"/>
              <a:gd name="connsiteX9-199" fmla="*/ 408239 w 2175624"/>
              <a:gd name="connsiteY9-200" fmla="*/ 27296 h 3261815"/>
              <a:gd name="connsiteX0-201" fmla="*/ 411154 w 2178539"/>
              <a:gd name="connsiteY0-202" fmla="*/ 27296 h 3261815"/>
              <a:gd name="connsiteX1-203" fmla="*/ 322444 w 2178539"/>
              <a:gd name="connsiteY1-204" fmla="*/ 1801504 h 3261815"/>
              <a:gd name="connsiteX2-205" fmla="*/ 704581 w 2178539"/>
              <a:gd name="connsiteY2-206" fmla="*/ 3261815 h 3261815"/>
              <a:gd name="connsiteX3-207" fmla="*/ 1195900 w 2178539"/>
              <a:gd name="connsiteY3-208" fmla="*/ 1937982 h 3261815"/>
              <a:gd name="connsiteX4-209" fmla="*/ 1632629 w 2178539"/>
              <a:gd name="connsiteY4-210" fmla="*/ 3261815 h 3261815"/>
              <a:gd name="connsiteX5-211" fmla="*/ 2178539 w 2178539"/>
              <a:gd name="connsiteY5-212" fmla="*/ 1719618 h 3261815"/>
              <a:gd name="connsiteX6-213" fmla="*/ 1871465 w 2178539"/>
              <a:gd name="connsiteY6-214" fmla="*/ 0 h 3261815"/>
              <a:gd name="connsiteX7-215" fmla="*/ 1789578 w 2178539"/>
              <a:gd name="connsiteY7-216" fmla="*/ 13648 h 3261815"/>
              <a:gd name="connsiteX8-217" fmla="*/ 1175429 w 2178539"/>
              <a:gd name="connsiteY8-218" fmla="*/ 156949 h 3261815"/>
              <a:gd name="connsiteX9-219" fmla="*/ 411154 w 2178539"/>
              <a:gd name="connsiteY9-220" fmla="*/ 27296 h 3261815"/>
              <a:gd name="connsiteX0-221" fmla="*/ 411154 w 2178539"/>
              <a:gd name="connsiteY0-222" fmla="*/ 27296 h 3261815"/>
              <a:gd name="connsiteX1-223" fmla="*/ 322444 w 2178539"/>
              <a:gd name="connsiteY1-224" fmla="*/ 1801504 h 3261815"/>
              <a:gd name="connsiteX2-225" fmla="*/ 704581 w 2178539"/>
              <a:gd name="connsiteY2-226" fmla="*/ 3261815 h 3261815"/>
              <a:gd name="connsiteX3-227" fmla="*/ 1195900 w 2178539"/>
              <a:gd name="connsiteY3-228" fmla="*/ 1937982 h 3261815"/>
              <a:gd name="connsiteX4-229" fmla="*/ 1632629 w 2178539"/>
              <a:gd name="connsiteY4-230" fmla="*/ 3261815 h 3261815"/>
              <a:gd name="connsiteX5-231" fmla="*/ 2178539 w 2178539"/>
              <a:gd name="connsiteY5-232" fmla="*/ 1719618 h 3261815"/>
              <a:gd name="connsiteX6-233" fmla="*/ 1871465 w 2178539"/>
              <a:gd name="connsiteY6-234" fmla="*/ 0 h 3261815"/>
              <a:gd name="connsiteX7-235" fmla="*/ 1789578 w 2178539"/>
              <a:gd name="connsiteY7-236" fmla="*/ 13648 h 3261815"/>
              <a:gd name="connsiteX8-237" fmla="*/ 1175429 w 2178539"/>
              <a:gd name="connsiteY8-238" fmla="*/ 156949 h 3261815"/>
              <a:gd name="connsiteX9-239" fmla="*/ 411154 w 2178539"/>
              <a:gd name="connsiteY9-240" fmla="*/ 27296 h 3261815"/>
              <a:gd name="connsiteX0-241" fmla="*/ 411154 w 2178539"/>
              <a:gd name="connsiteY0-242" fmla="*/ 27296 h 3261815"/>
              <a:gd name="connsiteX1-243" fmla="*/ 322444 w 2178539"/>
              <a:gd name="connsiteY1-244" fmla="*/ 1801504 h 3261815"/>
              <a:gd name="connsiteX2-245" fmla="*/ 704581 w 2178539"/>
              <a:gd name="connsiteY2-246" fmla="*/ 3261815 h 3261815"/>
              <a:gd name="connsiteX3-247" fmla="*/ 1195900 w 2178539"/>
              <a:gd name="connsiteY3-248" fmla="*/ 1937982 h 3261815"/>
              <a:gd name="connsiteX4-249" fmla="*/ 1632629 w 2178539"/>
              <a:gd name="connsiteY4-250" fmla="*/ 3261815 h 3261815"/>
              <a:gd name="connsiteX5-251" fmla="*/ 2178539 w 2178539"/>
              <a:gd name="connsiteY5-252" fmla="*/ 1719618 h 3261815"/>
              <a:gd name="connsiteX6-253" fmla="*/ 1871465 w 2178539"/>
              <a:gd name="connsiteY6-254" fmla="*/ 0 h 3261815"/>
              <a:gd name="connsiteX7-255" fmla="*/ 1789578 w 2178539"/>
              <a:gd name="connsiteY7-256" fmla="*/ 13648 h 3261815"/>
              <a:gd name="connsiteX8-257" fmla="*/ 1175429 w 2178539"/>
              <a:gd name="connsiteY8-258" fmla="*/ 156949 h 3261815"/>
              <a:gd name="connsiteX9-259" fmla="*/ 411154 w 2178539"/>
              <a:gd name="connsiteY9-260" fmla="*/ 27296 h 3261815"/>
              <a:gd name="connsiteX0-261" fmla="*/ 411154 w 2178539"/>
              <a:gd name="connsiteY0-262" fmla="*/ 27296 h 3261815"/>
              <a:gd name="connsiteX1-263" fmla="*/ 322444 w 2178539"/>
              <a:gd name="connsiteY1-264" fmla="*/ 1801504 h 3261815"/>
              <a:gd name="connsiteX2-265" fmla="*/ 704581 w 2178539"/>
              <a:gd name="connsiteY2-266" fmla="*/ 3261815 h 3261815"/>
              <a:gd name="connsiteX3-267" fmla="*/ 1195900 w 2178539"/>
              <a:gd name="connsiteY3-268" fmla="*/ 1937982 h 3261815"/>
              <a:gd name="connsiteX4-269" fmla="*/ 1632629 w 2178539"/>
              <a:gd name="connsiteY4-270" fmla="*/ 3261815 h 3261815"/>
              <a:gd name="connsiteX5-271" fmla="*/ 2178539 w 2178539"/>
              <a:gd name="connsiteY5-272" fmla="*/ 1719618 h 3261815"/>
              <a:gd name="connsiteX6-273" fmla="*/ 1871465 w 2178539"/>
              <a:gd name="connsiteY6-274" fmla="*/ 0 h 3261815"/>
              <a:gd name="connsiteX7-275" fmla="*/ 1789578 w 2178539"/>
              <a:gd name="connsiteY7-276" fmla="*/ 13648 h 3261815"/>
              <a:gd name="connsiteX8-277" fmla="*/ 1175429 w 2178539"/>
              <a:gd name="connsiteY8-278" fmla="*/ 156949 h 3261815"/>
              <a:gd name="connsiteX9-279" fmla="*/ 411154 w 2178539"/>
              <a:gd name="connsiteY9-280" fmla="*/ 27296 h 3261815"/>
              <a:gd name="connsiteX0-281" fmla="*/ 411154 w 2178539"/>
              <a:gd name="connsiteY0-282" fmla="*/ 27296 h 3261815"/>
              <a:gd name="connsiteX1-283" fmla="*/ 322444 w 2178539"/>
              <a:gd name="connsiteY1-284" fmla="*/ 1801504 h 3261815"/>
              <a:gd name="connsiteX2-285" fmla="*/ 704581 w 2178539"/>
              <a:gd name="connsiteY2-286" fmla="*/ 3261815 h 3261815"/>
              <a:gd name="connsiteX3-287" fmla="*/ 1195900 w 2178539"/>
              <a:gd name="connsiteY3-288" fmla="*/ 1937982 h 3261815"/>
              <a:gd name="connsiteX4-289" fmla="*/ 1632629 w 2178539"/>
              <a:gd name="connsiteY4-290" fmla="*/ 3261815 h 3261815"/>
              <a:gd name="connsiteX5-291" fmla="*/ 2178539 w 2178539"/>
              <a:gd name="connsiteY5-292" fmla="*/ 1719618 h 3261815"/>
              <a:gd name="connsiteX6-293" fmla="*/ 1871465 w 2178539"/>
              <a:gd name="connsiteY6-294" fmla="*/ 0 h 3261815"/>
              <a:gd name="connsiteX7-295" fmla="*/ 1789578 w 2178539"/>
              <a:gd name="connsiteY7-296" fmla="*/ 13648 h 3261815"/>
              <a:gd name="connsiteX8-297" fmla="*/ 1175429 w 2178539"/>
              <a:gd name="connsiteY8-298" fmla="*/ 156949 h 3261815"/>
              <a:gd name="connsiteX9-299" fmla="*/ 411154 w 2178539"/>
              <a:gd name="connsiteY9-300" fmla="*/ 27296 h 3261815"/>
              <a:gd name="connsiteX0-301" fmla="*/ 411154 w 2178539"/>
              <a:gd name="connsiteY0-302" fmla="*/ 27296 h 3261815"/>
              <a:gd name="connsiteX1-303" fmla="*/ 322444 w 2178539"/>
              <a:gd name="connsiteY1-304" fmla="*/ 1801504 h 3261815"/>
              <a:gd name="connsiteX2-305" fmla="*/ 704581 w 2178539"/>
              <a:gd name="connsiteY2-306" fmla="*/ 3261815 h 3261815"/>
              <a:gd name="connsiteX3-307" fmla="*/ 1195900 w 2178539"/>
              <a:gd name="connsiteY3-308" fmla="*/ 1937982 h 3261815"/>
              <a:gd name="connsiteX4-309" fmla="*/ 1632629 w 2178539"/>
              <a:gd name="connsiteY4-310" fmla="*/ 3261815 h 3261815"/>
              <a:gd name="connsiteX5-311" fmla="*/ 2178539 w 2178539"/>
              <a:gd name="connsiteY5-312" fmla="*/ 1719618 h 3261815"/>
              <a:gd name="connsiteX6-313" fmla="*/ 1871465 w 2178539"/>
              <a:gd name="connsiteY6-314" fmla="*/ 0 h 3261815"/>
              <a:gd name="connsiteX7-315" fmla="*/ 1789578 w 2178539"/>
              <a:gd name="connsiteY7-316" fmla="*/ 13648 h 3261815"/>
              <a:gd name="connsiteX8-317" fmla="*/ 1175429 w 2178539"/>
              <a:gd name="connsiteY8-318" fmla="*/ 156949 h 3261815"/>
              <a:gd name="connsiteX9-319" fmla="*/ 411154 w 2178539"/>
              <a:gd name="connsiteY9-320" fmla="*/ 27296 h 3261815"/>
              <a:gd name="connsiteX0-321" fmla="*/ 411154 w 2178539"/>
              <a:gd name="connsiteY0-322" fmla="*/ 27296 h 3261815"/>
              <a:gd name="connsiteX1-323" fmla="*/ 322444 w 2178539"/>
              <a:gd name="connsiteY1-324" fmla="*/ 1801504 h 3261815"/>
              <a:gd name="connsiteX2-325" fmla="*/ 704581 w 2178539"/>
              <a:gd name="connsiteY2-326" fmla="*/ 3261815 h 3261815"/>
              <a:gd name="connsiteX3-327" fmla="*/ 1216372 w 2178539"/>
              <a:gd name="connsiteY3-328" fmla="*/ 1951629 h 3261815"/>
              <a:gd name="connsiteX4-329" fmla="*/ 1632629 w 2178539"/>
              <a:gd name="connsiteY4-330" fmla="*/ 3261815 h 3261815"/>
              <a:gd name="connsiteX5-331" fmla="*/ 2178539 w 2178539"/>
              <a:gd name="connsiteY5-332" fmla="*/ 1719618 h 3261815"/>
              <a:gd name="connsiteX6-333" fmla="*/ 1871465 w 2178539"/>
              <a:gd name="connsiteY6-334" fmla="*/ 0 h 3261815"/>
              <a:gd name="connsiteX7-335" fmla="*/ 1789578 w 2178539"/>
              <a:gd name="connsiteY7-336" fmla="*/ 13648 h 3261815"/>
              <a:gd name="connsiteX8-337" fmla="*/ 1175429 w 2178539"/>
              <a:gd name="connsiteY8-338" fmla="*/ 156949 h 3261815"/>
              <a:gd name="connsiteX9-339" fmla="*/ 411154 w 2178539"/>
              <a:gd name="connsiteY9-340" fmla="*/ 27296 h 3261815"/>
              <a:gd name="connsiteX0-341" fmla="*/ 411154 w 2178539"/>
              <a:gd name="connsiteY0-342" fmla="*/ 27296 h 3261815"/>
              <a:gd name="connsiteX1-343" fmla="*/ 322444 w 2178539"/>
              <a:gd name="connsiteY1-344" fmla="*/ 1801504 h 3261815"/>
              <a:gd name="connsiteX2-345" fmla="*/ 704581 w 2178539"/>
              <a:gd name="connsiteY2-346" fmla="*/ 3261815 h 3261815"/>
              <a:gd name="connsiteX3-347" fmla="*/ 1216372 w 2178539"/>
              <a:gd name="connsiteY3-348" fmla="*/ 1951629 h 3261815"/>
              <a:gd name="connsiteX4-349" fmla="*/ 1632629 w 2178539"/>
              <a:gd name="connsiteY4-350" fmla="*/ 3261815 h 3261815"/>
              <a:gd name="connsiteX5-351" fmla="*/ 2178539 w 2178539"/>
              <a:gd name="connsiteY5-352" fmla="*/ 1719618 h 3261815"/>
              <a:gd name="connsiteX6-353" fmla="*/ 1871465 w 2178539"/>
              <a:gd name="connsiteY6-354" fmla="*/ 0 h 3261815"/>
              <a:gd name="connsiteX7-355" fmla="*/ 1789578 w 2178539"/>
              <a:gd name="connsiteY7-356" fmla="*/ 13648 h 3261815"/>
              <a:gd name="connsiteX8-357" fmla="*/ 1175429 w 2178539"/>
              <a:gd name="connsiteY8-358" fmla="*/ 156949 h 3261815"/>
              <a:gd name="connsiteX9-359" fmla="*/ 411154 w 2178539"/>
              <a:gd name="connsiteY9-360" fmla="*/ 27296 h 3261815"/>
              <a:gd name="connsiteX0-361" fmla="*/ 411154 w 2178539"/>
              <a:gd name="connsiteY0-362" fmla="*/ 27296 h 3261815"/>
              <a:gd name="connsiteX1-363" fmla="*/ 322444 w 2178539"/>
              <a:gd name="connsiteY1-364" fmla="*/ 1801504 h 3261815"/>
              <a:gd name="connsiteX2-365" fmla="*/ 704581 w 2178539"/>
              <a:gd name="connsiteY2-366" fmla="*/ 3261815 h 3261815"/>
              <a:gd name="connsiteX3-367" fmla="*/ 1216372 w 2178539"/>
              <a:gd name="connsiteY3-368" fmla="*/ 1951629 h 3261815"/>
              <a:gd name="connsiteX4-369" fmla="*/ 1632629 w 2178539"/>
              <a:gd name="connsiteY4-370" fmla="*/ 3261815 h 3261815"/>
              <a:gd name="connsiteX5-371" fmla="*/ 2178539 w 2178539"/>
              <a:gd name="connsiteY5-372" fmla="*/ 1719618 h 3261815"/>
              <a:gd name="connsiteX6-373" fmla="*/ 1871465 w 2178539"/>
              <a:gd name="connsiteY6-374" fmla="*/ 0 h 3261815"/>
              <a:gd name="connsiteX7-375" fmla="*/ 1789578 w 2178539"/>
              <a:gd name="connsiteY7-376" fmla="*/ 13648 h 3261815"/>
              <a:gd name="connsiteX8-377" fmla="*/ 1175429 w 2178539"/>
              <a:gd name="connsiteY8-378" fmla="*/ 156949 h 3261815"/>
              <a:gd name="connsiteX9-379" fmla="*/ 411154 w 2178539"/>
              <a:gd name="connsiteY9-380" fmla="*/ 27296 h 3261815"/>
              <a:gd name="connsiteX0-381" fmla="*/ 411154 w 2178539"/>
              <a:gd name="connsiteY0-382" fmla="*/ 27296 h 3261815"/>
              <a:gd name="connsiteX1-383" fmla="*/ 322444 w 2178539"/>
              <a:gd name="connsiteY1-384" fmla="*/ 1801504 h 3261815"/>
              <a:gd name="connsiteX2-385" fmla="*/ 704581 w 2178539"/>
              <a:gd name="connsiteY2-386" fmla="*/ 3261815 h 3261815"/>
              <a:gd name="connsiteX3-387" fmla="*/ 1216372 w 2178539"/>
              <a:gd name="connsiteY3-388" fmla="*/ 1951629 h 3261815"/>
              <a:gd name="connsiteX4-389" fmla="*/ 1632629 w 2178539"/>
              <a:gd name="connsiteY4-390" fmla="*/ 3261815 h 3261815"/>
              <a:gd name="connsiteX5-391" fmla="*/ 2178539 w 2178539"/>
              <a:gd name="connsiteY5-392" fmla="*/ 1719618 h 3261815"/>
              <a:gd name="connsiteX6-393" fmla="*/ 1871465 w 2178539"/>
              <a:gd name="connsiteY6-394" fmla="*/ 0 h 3261815"/>
              <a:gd name="connsiteX7-395" fmla="*/ 1789578 w 2178539"/>
              <a:gd name="connsiteY7-396" fmla="*/ 13648 h 3261815"/>
              <a:gd name="connsiteX8-397" fmla="*/ 1175429 w 2178539"/>
              <a:gd name="connsiteY8-398" fmla="*/ 156949 h 3261815"/>
              <a:gd name="connsiteX9-399" fmla="*/ 411154 w 2178539"/>
              <a:gd name="connsiteY9-400" fmla="*/ 27296 h 3261815"/>
              <a:gd name="connsiteX0-401" fmla="*/ 411154 w 2178539"/>
              <a:gd name="connsiteY0-402" fmla="*/ 27296 h 3261815"/>
              <a:gd name="connsiteX1-403" fmla="*/ 322444 w 2178539"/>
              <a:gd name="connsiteY1-404" fmla="*/ 1801504 h 3261815"/>
              <a:gd name="connsiteX2-405" fmla="*/ 704581 w 2178539"/>
              <a:gd name="connsiteY2-406" fmla="*/ 3261815 h 3261815"/>
              <a:gd name="connsiteX3-407" fmla="*/ 1216372 w 2178539"/>
              <a:gd name="connsiteY3-408" fmla="*/ 1951629 h 3261815"/>
              <a:gd name="connsiteX4-409" fmla="*/ 1632629 w 2178539"/>
              <a:gd name="connsiteY4-410" fmla="*/ 3261815 h 3261815"/>
              <a:gd name="connsiteX5-411" fmla="*/ 2178539 w 2178539"/>
              <a:gd name="connsiteY5-412" fmla="*/ 1719618 h 3261815"/>
              <a:gd name="connsiteX6-413" fmla="*/ 1871465 w 2178539"/>
              <a:gd name="connsiteY6-414" fmla="*/ 0 h 3261815"/>
              <a:gd name="connsiteX7-415" fmla="*/ 1789578 w 2178539"/>
              <a:gd name="connsiteY7-416" fmla="*/ 13648 h 3261815"/>
              <a:gd name="connsiteX8-417" fmla="*/ 1175429 w 2178539"/>
              <a:gd name="connsiteY8-418" fmla="*/ 156949 h 3261815"/>
              <a:gd name="connsiteX9-419" fmla="*/ 411154 w 2178539"/>
              <a:gd name="connsiteY9-420" fmla="*/ 27296 h 3261815"/>
              <a:gd name="connsiteX0-421" fmla="*/ 411154 w 2178539"/>
              <a:gd name="connsiteY0-422" fmla="*/ 27296 h 3261815"/>
              <a:gd name="connsiteX1-423" fmla="*/ 322444 w 2178539"/>
              <a:gd name="connsiteY1-424" fmla="*/ 1801504 h 3261815"/>
              <a:gd name="connsiteX2-425" fmla="*/ 704581 w 2178539"/>
              <a:gd name="connsiteY2-426" fmla="*/ 3261815 h 3261815"/>
              <a:gd name="connsiteX3-427" fmla="*/ 1216372 w 2178539"/>
              <a:gd name="connsiteY3-428" fmla="*/ 1951629 h 3261815"/>
              <a:gd name="connsiteX4-429" fmla="*/ 1632629 w 2178539"/>
              <a:gd name="connsiteY4-430" fmla="*/ 3261815 h 3261815"/>
              <a:gd name="connsiteX5-431" fmla="*/ 2178539 w 2178539"/>
              <a:gd name="connsiteY5-432" fmla="*/ 1719618 h 3261815"/>
              <a:gd name="connsiteX6-433" fmla="*/ 1871465 w 2178539"/>
              <a:gd name="connsiteY6-434" fmla="*/ 0 h 3261815"/>
              <a:gd name="connsiteX7-435" fmla="*/ 1789578 w 2178539"/>
              <a:gd name="connsiteY7-436" fmla="*/ 13648 h 3261815"/>
              <a:gd name="connsiteX8-437" fmla="*/ 1175429 w 2178539"/>
              <a:gd name="connsiteY8-438" fmla="*/ 156949 h 3261815"/>
              <a:gd name="connsiteX9-439" fmla="*/ 411154 w 2178539"/>
              <a:gd name="connsiteY9-440" fmla="*/ 27296 h 3261815"/>
              <a:gd name="connsiteX0-441" fmla="*/ 411154 w 2178539"/>
              <a:gd name="connsiteY0-442" fmla="*/ 27296 h 3261815"/>
              <a:gd name="connsiteX1-443" fmla="*/ 322444 w 2178539"/>
              <a:gd name="connsiteY1-444" fmla="*/ 1801504 h 3261815"/>
              <a:gd name="connsiteX2-445" fmla="*/ 704581 w 2178539"/>
              <a:gd name="connsiteY2-446" fmla="*/ 3261815 h 3261815"/>
              <a:gd name="connsiteX3-447" fmla="*/ 1216372 w 2178539"/>
              <a:gd name="connsiteY3-448" fmla="*/ 1951629 h 3261815"/>
              <a:gd name="connsiteX4-449" fmla="*/ 1680396 w 2178539"/>
              <a:gd name="connsiteY4-450" fmla="*/ 3261815 h 3261815"/>
              <a:gd name="connsiteX5-451" fmla="*/ 2178539 w 2178539"/>
              <a:gd name="connsiteY5-452" fmla="*/ 1719618 h 3261815"/>
              <a:gd name="connsiteX6-453" fmla="*/ 1871465 w 2178539"/>
              <a:gd name="connsiteY6-454" fmla="*/ 0 h 3261815"/>
              <a:gd name="connsiteX7-455" fmla="*/ 1789578 w 2178539"/>
              <a:gd name="connsiteY7-456" fmla="*/ 13648 h 3261815"/>
              <a:gd name="connsiteX8-457" fmla="*/ 1175429 w 2178539"/>
              <a:gd name="connsiteY8-458" fmla="*/ 156949 h 3261815"/>
              <a:gd name="connsiteX9-459" fmla="*/ 411154 w 2178539"/>
              <a:gd name="connsiteY9-460" fmla="*/ 27296 h 3261815"/>
              <a:gd name="connsiteX0-461" fmla="*/ 411154 w 2178539"/>
              <a:gd name="connsiteY0-462" fmla="*/ 27296 h 3261815"/>
              <a:gd name="connsiteX1-463" fmla="*/ 322444 w 2178539"/>
              <a:gd name="connsiteY1-464" fmla="*/ 1801504 h 3261815"/>
              <a:gd name="connsiteX2-465" fmla="*/ 704581 w 2178539"/>
              <a:gd name="connsiteY2-466" fmla="*/ 3261815 h 3261815"/>
              <a:gd name="connsiteX3-467" fmla="*/ 1216372 w 2178539"/>
              <a:gd name="connsiteY3-468" fmla="*/ 1951629 h 3261815"/>
              <a:gd name="connsiteX4-469" fmla="*/ 1707692 w 2178539"/>
              <a:gd name="connsiteY4-470" fmla="*/ 3254991 h 3261815"/>
              <a:gd name="connsiteX5-471" fmla="*/ 2178539 w 2178539"/>
              <a:gd name="connsiteY5-472" fmla="*/ 1719618 h 3261815"/>
              <a:gd name="connsiteX6-473" fmla="*/ 1871465 w 2178539"/>
              <a:gd name="connsiteY6-474" fmla="*/ 0 h 3261815"/>
              <a:gd name="connsiteX7-475" fmla="*/ 1789578 w 2178539"/>
              <a:gd name="connsiteY7-476" fmla="*/ 13648 h 3261815"/>
              <a:gd name="connsiteX8-477" fmla="*/ 1175429 w 2178539"/>
              <a:gd name="connsiteY8-478" fmla="*/ 156949 h 3261815"/>
              <a:gd name="connsiteX9-479" fmla="*/ 411154 w 2178539"/>
              <a:gd name="connsiteY9-480" fmla="*/ 27296 h 3261815"/>
              <a:gd name="connsiteX0-481" fmla="*/ 411154 w 2178539"/>
              <a:gd name="connsiteY0-482" fmla="*/ 27296 h 3261815"/>
              <a:gd name="connsiteX1-483" fmla="*/ 322444 w 2178539"/>
              <a:gd name="connsiteY1-484" fmla="*/ 1801504 h 3261815"/>
              <a:gd name="connsiteX2-485" fmla="*/ 704581 w 2178539"/>
              <a:gd name="connsiteY2-486" fmla="*/ 3261815 h 3261815"/>
              <a:gd name="connsiteX3-487" fmla="*/ 1216372 w 2178539"/>
              <a:gd name="connsiteY3-488" fmla="*/ 1951629 h 3261815"/>
              <a:gd name="connsiteX4-489" fmla="*/ 1707692 w 2178539"/>
              <a:gd name="connsiteY4-490" fmla="*/ 3254991 h 3261815"/>
              <a:gd name="connsiteX5-491" fmla="*/ 2178539 w 2178539"/>
              <a:gd name="connsiteY5-492" fmla="*/ 1719618 h 3261815"/>
              <a:gd name="connsiteX6-493" fmla="*/ 1871465 w 2178539"/>
              <a:gd name="connsiteY6-494" fmla="*/ 0 h 3261815"/>
              <a:gd name="connsiteX7-495" fmla="*/ 1789578 w 2178539"/>
              <a:gd name="connsiteY7-496" fmla="*/ 13648 h 3261815"/>
              <a:gd name="connsiteX8-497" fmla="*/ 1175429 w 2178539"/>
              <a:gd name="connsiteY8-498" fmla="*/ 156949 h 3261815"/>
              <a:gd name="connsiteX9-499" fmla="*/ 411154 w 2178539"/>
              <a:gd name="connsiteY9-500" fmla="*/ 27296 h 3261815"/>
              <a:gd name="connsiteX0-501" fmla="*/ 411154 w 2178539"/>
              <a:gd name="connsiteY0-502" fmla="*/ 27296 h 3261815"/>
              <a:gd name="connsiteX1-503" fmla="*/ 322444 w 2178539"/>
              <a:gd name="connsiteY1-504" fmla="*/ 1801504 h 3261815"/>
              <a:gd name="connsiteX2-505" fmla="*/ 704581 w 2178539"/>
              <a:gd name="connsiteY2-506" fmla="*/ 3261815 h 3261815"/>
              <a:gd name="connsiteX3-507" fmla="*/ 1216372 w 2178539"/>
              <a:gd name="connsiteY3-508" fmla="*/ 1951629 h 3261815"/>
              <a:gd name="connsiteX4-509" fmla="*/ 1707692 w 2178539"/>
              <a:gd name="connsiteY4-510" fmla="*/ 3254991 h 3261815"/>
              <a:gd name="connsiteX5-511" fmla="*/ 2178539 w 2178539"/>
              <a:gd name="connsiteY5-512" fmla="*/ 1719618 h 3261815"/>
              <a:gd name="connsiteX6-513" fmla="*/ 1871465 w 2178539"/>
              <a:gd name="connsiteY6-514" fmla="*/ 0 h 3261815"/>
              <a:gd name="connsiteX7-515" fmla="*/ 1789578 w 2178539"/>
              <a:gd name="connsiteY7-516" fmla="*/ 13648 h 3261815"/>
              <a:gd name="connsiteX8-517" fmla="*/ 1175429 w 2178539"/>
              <a:gd name="connsiteY8-518" fmla="*/ 156949 h 3261815"/>
              <a:gd name="connsiteX9-519" fmla="*/ 411154 w 2178539"/>
              <a:gd name="connsiteY9-520" fmla="*/ 27296 h 3261815"/>
              <a:gd name="connsiteX0-521" fmla="*/ 411154 w 2178539"/>
              <a:gd name="connsiteY0-522" fmla="*/ 27296 h 3261815"/>
              <a:gd name="connsiteX1-523" fmla="*/ 322444 w 2178539"/>
              <a:gd name="connsiteY1-524" fmla="*/ 1801504 h 3261815"/>
              <a:gd name="connsiteX2-525" fmla="*/ 704581 w 2178539"/>
              <a:gd name="connsiteY2-526" fmla="*/ 3261815 h 3261815"/>
              <a:gd name="connsiteX3-527" fmla="*/ 1216372 w 2178539"/>
              <a:gd name="connsiteY3-528" fmla="*/ 1951629 h 3261815"/>
              <a:gd name="connsiteX4-529" fmla="*/ 1707692 w 2178539"/>
              <a:gd name="connsiteY4-530" fmla="*/ 3254991 h 3261815"/>
              <a:gd name="connsiteX5-531" fmla="*/ 2178539 w 2178539"/>
              <a:gd name="connsiteY5-532" fmla="*/ 1719618 h 3261815"/>
              <a:gd name="connsiteX6-533" fmla="*/ 1871465 w 2178539"/>
              <a:gd name="connsiteY6-534" fmla="*/ 0 h 3261815"/>
              <a:gd name="connsiteX7-535" fmla="*/ 1789578 w 2178539"/>
              <a:gd name="connsiteY7-536" fmla="*/ 13648 h 3261815"/>
              <a:gd name="connsiteX8-537" fmla="*/ 1175429 w 2178539"/>
              <a:gd name="connsiteY8-538" fmla="*/ 156949 h 3261815"/>
              <a:gd name="connsiteX9-539" fmla="*/ 411154 w 2178539"/>
              <a:gd name="connsiteY9-540" fmla="*/ 27296 h 3261815"/>
              <a:gd name="connsiteX0-541" fmla="*/ 411154 w 2178539"/>
              <a:gd name="connsiteY0-542" fmla="*/ 27296 h 3261815"/>
              <a:gd name="connsiteX1-543" fmla="*/ 322444 w 2178539"/>
              <a:gd name="connsiteY1-544" fmla="*/ 1801504 h 3261815"/>
              <a:gd name="connsiteX2-545" fmla="*/ 704581 w 2178539"/>
              <a:gd name="connsiteY2-546" fmla="*/ 3261815 h 3261815"/>
              <a:gd name="connsiteX3-547" fmla="*/ 1216372 w 2178539"/>
              <a:gd name="connsiteY3-548" fmla="*/ 1951629 h 3261815"/>
              <a:gd name="connsiteX4-549" fmla="*/ 1707692 w 2178539"/>
              <a:gd name="connsiteY4-550" fmla="*/ 3254991 h 3261815"/>
              <a:gd name="connsiteX5-551" fmla="*/ 2178539 w 2178539"/>
              <a:gd name="connsiteY5-552" fmla="*/ 1719618 h 3261815"/>
              <a:gd name="connsiteX6-553" fmla="*/ 1871465 w 2178539"/>
              <a:gd name="connsiteY6-554" fmla="*/ 0 h 3261815"/>
              <a:gd name="connsiteX7-555" fmla="*/ 1789578 w 2178539"/>
              <a:gd name="connsiteY7-556" fmla="*/ 13648 h 3261815"/>
              <a:gd name="connsiteX8-557" fmla="*/ 1175429 w 2178539"/>
              <a:gd name="connsiteY8-558" fmla="*/ 156949 h 3261815"/>
              <a:gd name="connsiteX9-559" fmla="*/ 411154 w 2178539"/>
              <a:gd name="connsiteY9-560" fmla="*/ 27296 h 3261815"/>
              <a:gd name="connsiteX0-561" fmla="*/ 411154 w 2178539"/>
              <a:gd name="connsiteY0-562" fmla="*/ 27296 h 3261815"/>
              <a:gd name="connsiteX1-563" fmla="*/ 322444 w 2178539"/>
              <a:gd name="connsiteY1-564" fmla="*/ 1801504 h 3261815"/>
              <a:gd name="connsiteX2-565" fmla="*/ 704581 w 2178539"/>
              <a:gd name="connsiteY2-566" fmla="*/ 3261815 h 3261815"/>
              <a:gd name="connsiteX3-567" fmla="*/ 1216372 w 2178539"/>
              <a:gd name="connsiteY3-568" fmla="*/ 1951629 h 3261815"/>
              <a:gd name="connsiteX4-569" fmla="*/ 1707692 w 2178539"/>
              <a:gd name="connsiteY4-570" fmla="*/ 3254991 h 3261815"/>
              <a:gd name="connsiteX5-571" fmla="*/ 2178539 w 2178539"/>
              <a:gd name="connsiteY5-572" fmla="*/ 1719618 h 3261815"/>
              <a:gd name="connsiteX6-573" fmla="*/ 1871465 w 2178539"/>
              <a:gd name="connsiteY6-574" fmla="*/ 0 h 3261815"/>
              <a:gd name="connsiteX7-575" fmla="*/ 1789578 w 2178539"/>
              <a:gd name="connsiteY7-576" fmla="*/ 13648 h 3261815"/>
              <a:gd name="connsiteX8-577" fmla="*/ 1175429 w 2178539"/>
              <a:gd name="connsiteY8-578" fmla="*/ 156949 h 3261815"/>
              <a:gd name="connsiteX9-579" fmla="*/ 411154 w 2178539"/>
              <a:gd name="connsiteY9-580" fmla="*/ 27296 h 3261815"/>
              <a:gd name="connsiteX0-581" fmla="*/ 411154 w 2144420"/>
              <a:gd name="connsiteY0-582" fmla="*/ 27296 h 3261815"/>
              <a:gd name="connsiteX1-583" fmla="*/ 322444 w 2144420"/>
              <a:gd name="connsiteY1-584" fmla="*/ 1801504 h 3261815"/>
              <a:gd name="connsiteX2-585" fmla="*/ 704581 w 2144420"/>
              <a:gd name="connsiteY2-586" fmla="*/ 3261815 h 3261815"/>
              <a:gd name="connsiteX3-587" fmla="*/ 1216372 w 2144420"/>
              <a:gd name="connsiteY3-588" fmla="*/ 1951629 h 3261815"/>
              <a:gd name="connsiteX4-589" fmla="*/ 1707692 w 2144420"/>
              <a:gd name="connsiteY4-590" fmla="*/ 3254991 h 3261815"/>
              <a:gd name="connsiteX5-591" fmla="*/ 2144420 w 2144420"/>
              <a:gd name="connsiteY5-592" fmla="*/ 1753737 h 3261815"/>
              <a:gd name="connsiteX6-593" fmla="*/ 1871465 w 2144420"/>
              <a:gd name="connsiteY6-594" fmla="*/ 0 h 3261815"/>
              <a:gd name="connsiteX7-595" fmla="*/ 1789578 w 2144420"/>
              <a:gd name="connsiteY7-596" fmla="*/ 13648 h 3261815"/>
              <a:gd name="connsiteX8-597" fmla="*/ 1175429 w 2144420"/>
              <a:gd name="connsiteY8-598" fmla="*/ 156949 h 3261815"/>
              <a:gd name="connsiteX9-599" fmla="*/ 411154 w 2144420"/>
              <a:gd name="connsiteY9-600" fmla="*/ 27296 h 3261815"/>
              <a:gd name="connsiteX0-601" fmla="*/ 411154 w 2144420"/>
              <a:gd name="connsiteY0-602" fmla="*/ 27296 h 3261815"/>
              <a:gd name="connsiteX1-603" fmla="*/ 322444 w 2144420"/>
              <a:gd name="connsiteY1-604" fmla="*/ 1801504 h 3261815"/>
              <a:gd name="connsiteX2-605" fmla="*/ 704581 w 2144420"/>
              <a:gd name="connsiteY2-606" fmla="*/ 3261815 h 3261815"/>
              <a:gd name="connsiteX3-607" fmla="*/ 1216372 w 2144420"/>
              <a:gd name="connsiteY3-608" fmla="*/ 1951629 h 3261815"/>
              <a:gd name="connsiteX4-609" fmla="*/ 1707692 w 2144420"/>
              <a:gd name="connsiteY4-610" fmla="*/ 3254991 h 3261815"/>
              <a:gd name="connsiteX5-611" fmla="*/ 2144420 w 2144420"/>
              <a:gd name="connsiteY5-612" fmla="*/ 1753737 h 3261815"/>
              <a:gd name="connsiteX6-613" fmla="*/ 1871465 w 2144420"/>
              <a:gd name="connsiteY6-614" fmla="*/ 0 h 3261815"/>
              <a:gd name="connsiteX7-615" fmla="*/ 1789578 w 2144420"/>
              <a:gd name="connsiteY7-616" fmla="*/ 13648 h 3261815"/>
              <a:gd name="connsiteX8-617" fmla="*/ 1175429 w 2144420"/>
              <a:gd name="connsiteY8-618" fmla="*/ 156949 h 3261815"/>
              <a:gd name="connsiteX9-619" fmla="*/ 411154 w 2144420"/>
              <a:gd name="connsiteY9-620" fmla="*/ 27296 h 3261815"/>
              <a:gd name="connsiteX0-621" fmla="*/ 411154 w 2144420"/>
              <a:gd name="connsiteY0-622" fmla="*/ 27296 h 3261815"/>
              <a:gd name="connsiteX1-623" fmla="*/ 322444 w 2144420"/>
              <a:gd name="connsiteY1-624" fmla="*/ 1801504 h 3261815"/>
              <a:gd name="connsiteX2-625" fmla="*/ 704581 w 2144420"/>
              <a:gd name="connsiteY2-626" fmla="*/ 3261815 h 3261815"/>
              <a:gd name="connsiteX3-627" fmla="*/ 1216372 w 2144420"/>
              <a:gd name="connsiteY3-628" fmla="*/ 1951629 h 3261815"/>
              <a:gd name="connsiteX4-629" fmla="*/ 1707692 w 2144420"/>
              <a:gd name="connsiteY4-630" fmla="*/ 3254991 h 3261815"/>
              <a:gd name="connsiteX5-631" fmla="*/ 2144420 w 2144420"/>
              <a:gd name="connsiteY5-632" fmla="*/ 1753737 h 3261815"/>
              <a:gd name="connsiteX6-633" fmla="*/ 1871465 w 2144420"/>
              <a:gd name="connsiteY6-634" fmla="*/ 0 h 3261815"/>
              <a:gd name="connsiteX7-635" fmla="*/ 1789578 w 2144420"/>
              <a:gd name="connsiteY7-636" fmla="*/ 13648 h 3261815"/>
              <a:gd name="connsiteX8-637" fmla="*/ 1175429 w 2144420"/>
              <a:gd name="connsiteY8-638" fmla="*/ 156949 h 3261815"/>
              <a:gd name="connsiteX9-639" fmla="*/ 411154 w 2144420"/>
              <a:gd name="connsiteY9-640" fmla="*/ 27296 h 3261815"/>
              <a:gd name="connsiteX0-641" fmla="*/ 411154 w 2205171"/>
              <a:gd name="connsiteY0-642" fmla="*/ 27296 h 3261815"/>
              <a:gd name="connsiteX1-643" fmla="*/ 322444 w 2205171"/>
              <a:gd name="connsiteY1-644" fmla="*/ 1801504 h 3261815"/>
              <a:gd name="connsiteX2-645" fmla="*/ 704581 w 2205171"/>
              <a:gd name="connsiteY2-646" fmla="*/ 3261815 h 3261815"/>
              <a:gd name="connsiteX3-647" fmla="*/ 1216372 w 2205171"/>
              <a:gd name="connsiteY3-648" fmla="*/ 1951629 h 3261815"/>
              <a:gd name="connsiteX4-649" fmla="*/ 1707692 w 2205171"/>
              <a:gd name="connsiteY4-650" fmla="*/ 3254991 h 3261815"/>
              <a:gd name="connsiteX5-651" fmla="*/ 2144420 w 2205171"/>
              <a:gd name="connsiteY5-652" fmla="*/ 1753737 h 3261815"/>
              <a:gd name="connsiteX6-653" fmla="*/ 1871465 w 2205171"/>
              <a:gd name="connsiteY6-654" fmla="*/ 0 h 3261815"/>
              <a:gd name="connsiteX7-655" fmla="*/ 1789578 w 2205171"/>
              <a:gd name="connsiteY7-656" fmla="*/ 13648 h 3261815"/>
              <a:gd name="connsiteX8-657" fmla="*/ 1175429 w 2205171"/>
              <a:gd name="connsiteY8-658" fmla="*/ 156949 h 3261815"/>
              <a:gd name="connsiteX9-659" fmla="*/ 411154 w 2205171"/>
              <a:gd name="connsiteY9-660" fmla="*/ 27296 h 3261815"/>
              <a:gd name="connsiteX0-661" fmla="*/ 411154 w 2145061"/>
              <a:gd name="connsiteY0-662" fmla="*/ 23869 h 3258388"/>
              <a:gd name="connsiteX1-663" fmla="*/ 322444 w 2145061"/>
              <a:gd name="connsiteY1-664" fmla="*/ 1798077 h 3258388"/>
              <a:gd name="connsiteX2-665" fmla="*/ 704581 w 2145061"/>
              <a:gd name="connsiteY2-666" fmla="*/ 3258388 h 3258388"/>
              <a:gd name="connsiteX3-667" fmla="*/ 1216372 w 2145061"/>
              <a:gd name="connsiteY3-668" fmla="*/ 1948202 h 3258388"/>
              <a:gd name="connsiteX4-669" fmla="*/ 1707692 w 2145061"/>
              <a:gd name="connsiteY4-670" fmla="*/ 3251564 h 3258388"/>
              <a:gd name="connsiteX5-671" fmla="*/ 2144420 w 2145061"/>
              <a:gd name="connsiteY5-672" fmla="*/ 1750310 h 3258388"/>
              <a:gd name="connsiteX6-673" fmla="*/ 1789578 w 2145061"/>
              <a:gd name="connsiteY6-674" fmla="*/ 10221 h 3258388"/>
              <a:gd name="connsiteX7-675" fmla="*/ 1175429 w 2145061"/>
              <a:gd name="connsiteY7-676" fmla="*/ 153522 h 3258388"/>
              <a:gd name="connsiteX8-677" fmla="*/ 411154 w 2145061"/>
              <a:gd name="connsiteY8-678" fmla="*/ 23869 h 3258388"/>
              <a:gd name="connsiteX0-679" fmla="*/ 411154 w 2146076"/>
              <a:gd name="connsiteY0-680" fmla="*/ 23869 h 3258388"/>
              <a:gd name="connsiteX1-681" fmla="*/ 322444 w 2146076"/>
              <a:gd name="connsiteY1-682" fmla="*/ 1798077 h 3258388"/>
              <a:gd name="connsiteX2-683" fmla="*/ 704581 w 2146076"/>
              <a:gd name="connsiteY2-684" fmla="*/ 3258388 h 3258388"/>
              <a:gd name="connsiteX3-685" fmla="*/ 1216372 w 2146076"/>
              <a:gd name="connsiteY3-686" fmla="*/ 1948202 h 3258388"/>
              <a:gd name="connsiteX4-687" fmla="*/ 1707692 w 2146076"/>
              <a:gd name="connsiteY4-688" fmla="*/ 3251564 h 3258388"/>
              <a:gd name="connsiteX5-689" fmla="*/ 2144420 w 2146076"/>
              <a:gd name="connsiteY5-690" fmla="*/ 1750310 h 3258388"/>
              <a:gd name="connsiteX6-691" fmla="*/ 1926056 w 2146076"/>
              <a:gd name="connsiteY6-692" fmla="*/ 17045 h 3258388"/>
              <a:gd name="connsiteX7-693" fmla="*/ 1175429 w 2146076"/>
              <a:gd name="connsiteY7-694" fmla="*/ 153522 h 3258388"/>
              <a:gd name="connsiteX8-695" fmla="*/ 411154 w 2146076"/>
              <a:gd name="connsiteY8-696" fmla="*/ 23869 h 3258388"/>
              <a:gd name="connsiteX0-697" fmla="*/ 411154 w 2374416"/>
              <a:gd name="connsiteY0-698" fmla="*/ 23869 h 3258388"/>
              <a:gd name="connsiteX1-699" fmla="*/ 322444 w 2374416"/>
              <a:gd name="connsiteY1-700" fmla="*/ 1798077 h 3258388"/>
              <a:gd name="connsiteX2-701" fmla="*/ 704581 w 2374416"/>
              <a:gd name="connsiteY2-702" fmla="*/ 3258388 h 3258388"/>
              <a:gd name="connsiteX3-703" fmla="*/ 1216372 w 2374416"/>
              <a:gd name="connsiteY3-704" fmla="*/ 1948202 h 3258388"/>
              <a:gd name="connsiteX4-705" fmla="*/ 1707692 w 2374416"/>
              <a:gd name="connsiteY4-706" fmla="*/ 3251564 h 3258388"/>
              <a:gd name="connsiteX5-707" fmla="*/ 2144420 w 2374416"/>
              <a:gd name="connsiteY5-708" fmla="*/ 1750310 h 3258388"/>
              <a:gd name="connsiteX6-709" fmla="*/ 1926056 w 2374416"/>
              <a:gd name="connsiteY6-710" fmla="*/ 17045 h 3258388"/>
              <a:gd name="connsiteX7-711" fmla="*/ 1175429 w 2374416"/>
              <a:gd name="connsiteY7-712" fmla="*/ 153522 h 3258388"/>
              <a:gd name="connsiteX8-713" fmla="*/ 411154 w 2374416"/>
              <a:gd name="connsiteY8-714" fmla="*/ 23869 h 3258388"/>
              <a:gd name="connsiteX0-715" fmla="*/ 411154 w 2441693"/>
              <a:gd name="connsiteY0-716" fmla="*/ 23869 h 3258388"/>
              <a:gd name="connsiteX1-717" fmla="*/ 322444 w 2441693"/>
              <a:gd name="connsiteY1-718" fmla="*/ 1798077 h 3258388"/>
              <a:gd name="connsiteX2-719" fmla="*/ 704581 w 2441693"/>
              <a:gd name="connsiteY2-720" fmla="*/ 3258388 h 3258388"/>
              <a:gd name="connsiteX3-721" fmla="*/ 1216372 w 2441693"/>
              <a:gd name="connsiteY3-722" fmla="*/ 1948202 h 3258388"/>
              <a:gd name="connsiteX4-723" fmla="*/ 1707692 w 2441693"/>
              <a:gd name="connsiteY4-724" fmla="*/ 3251564 h 3258388"/>
              <a:gd name="connsiteX5-725" fmla="*/ 2144420 w 2441693"/>
              <a:gd name="connsiteY5-726" fmla="*/ 1750310 h 3258388"/>
              <a:gd name="connsiteX6-727" fmla="*/ 1926056 w 2441693"/>
              <a:gd name="connsiteY6-728" fmla="*/ 17045 h 3258388"/>
              <a:gd name="connsiteX7-729" fmla="*/ 1175429 w 2441693"/>
              <a:gd name="connsiteY7-730" fmla="*/ 153522 h 3258388"/>
              <a:gd name="connsiteX8-731" fmla="*/ 411154 w 2441693"/>
              <a:gd name="connsiteY8-732" fmla="*/ 23869 h 3258388"/>
              <a:gd name="connsiteX0-733" fmla="*/ 411154 w 2377348"/>
              <a:gd name="connsiteY0-734" fmla="*/ 23869 h 3258388"/>
              <a:gd name="connsiteX1-735" fmla="*/ 322444 w 2377348"/>
              <a:gd name="connsiteY1-736" fmla="*/ 1798077 h 3258388"/>
              <a:gd name="connsiteX2-737" fmla="*/ 704581 w 2377348"/>
              <a:gd name="connsiteY2-738" fmla="*/ 3258388 h 3258388"/>
              <a:gd name="connsiteX3-739" fmla="*/ 1216372 w 2377348"/>
              <a:gd name="connsiteY3-740" fmla="*/ 1948202 h 3258388"/>
              <a:gd name="connsiteX4-741" fmla="*/ 1707692 w 2377348"/>
              <a:gd name="connsiteY4-742" fmla="*/ 3251564 h 3258388"/>
              <a:gd name="connsiteX5-743" fmla="*/ 2144420 w 2377348"/>
              <a:gd name="connsiteY5-744" fmla="*/ 1750310 h 3258388"/>
              <a:gd name="connsiteX6-745" fmla="*/ 1926056 w 2377348"/>
              <a:gd name="connsiteY6-746" fmla="*/ 17045 h 3258388"/>
              <a:gd name="connsiteX7-747" fmla="*/ 1175429 w 2377348"/>
              <a:gd name="connsiteY7-748" fmla="*/ 153522 h 3258388"/>
              <a:gd name="connsiteX8-749" fmla="*/ 411154 w 2377348"/>
              <a:gd name="connsiteY8-750" fmla="*/ 23869 h 3258388"/>
              <a:gd name="connsiteX0-751" fmla="*/ 411154 w 2424220"/>
              <a:gd name="connsiteY0-752" fmla="*/ 23869 h 3258388"/>
              <a:gd name="connsiteX1-753" fmla="*/ 322444 w 2424220"/>
              <a:gd name="connsiteY1-754" fmla="*/ 1798077 h 3258388"/>
              <a:gd name="connsiteX2-755" fmla="*/ 704581 w 2424220"/>
              <a:gd name="connsiteY2-756" fmla="*/ 3258388 h 3258388"/>
              <a:gd name="connsiteX3-757" fmla="*/ 1216372 w 2424220"/>
              <a:gd name="connsiteY3-758" fmla="*/ 1948202 h 3258388"/>
              <a:gd name="connsiteX4-759" fmla="*/ 1707692 w 2424220"/>
              <a:gd name="connsiteY4-760" fmla="*/ 3251564 h 3258388"/>
              <a:gd name="connsiteX5-761" fmla="*/ 2144420 w 2424220"/>
              <a:gd name="connsiteY5-762" fmla="*/ 1750310 h 3258388"/>
              <a:gd name="connsiteX6-763" fmla="*/ 1926056 w 2424220"/>
              <a:gd name="connsiteY6-764" fmla="*/ 17045 h 3258388"/>
              <a:gd name="connsiteX7-765" fmla="*/ 1175429 w 2424220"/>
              <a:gd name="connsiteY7-766" fmla="*/ 153522 h 3258388"/>
              <a:gd name="connsiteX8-767" fmla="*/ 411154 w 2424220"/>
              <a:gd name="connsiteY8-768" fmla="*/ 23869 h 3258388"/>
              <a:gd name="connsiteX0-769" fmla="*/ 411154 w 2449010"/>
              <a:gd name="connsiteY0-770" fmla="*/ 23869 h 3258388"/>
              <a:gd name="connsiteX1-771" fmla="*/ 322444 w 2449010"/>
              <a:gd name="connsiteY1-772" fmla="*/ 1798077 h 3258388"/>
              <a:gd name="connsiteX2-773" fmla="*/ 704581 w 2449010"/>
              <a:gd name="connsiteY2-774" fmla="*/ 3258388 h 3258388"/>
              <a:gd name="connsiteX3-775" fmla="*/ 1216372 w 2449010"/>
              <a:gd name="connsiteY3-776" fmla="*/ 1948202 h 3258388"/>
              <a:gd name="connsiteX4-777" fmla="*/ 1707692 w 2449010"/>
              <a:gd name="connsiteY4-778" fmla="*/ 3251564 h 3258388"/>
              <a:gd name="connsiteX5-779" fmla="*/ 2144420 w 2449010"/>
              <a:gd name="connsiteY5-780" fmla="*/ 1750310 h 3258388"/>
              <a:gd name="connsiteX6-781" fmla="*/ 1926056 w 2449010"/>
              <a:gd name="connsiteY6-782" fmla="*/ 17045 h 3258388"/>
              <a:gd name="connsiteX7-783" fmla="*/ 1175429 w 2449010"/>
              <a:gd name="connsiteY7-784" fmla="*/ 153522 h 3258388"/>
              <a:gd name="connsiteX8-785" fmla="*/ 411154 w 2449010"/>
              <a:gd name="connsiteY8-786" fmla="*/ 23869 h 3258388"/>
              <a:gd name="connsiteX0-787" fmla="*/ 411154 w 2433593"/>
              <a:gd name="connsiteY0-788" fmla="*/ 23869 h 3258388"/>
              <a:gd name="connsiteX1-789" fmla="*/ 322444 w 2433593"/>
              <a:gd name="connsiteY1-790" fmla="*/ 1798077 h 3258388"/>
              <a:gd name="connsiteX2-791" fmla="*/ 704581 w 2433593"/>
              <a:gd name="connsiteY2-792" fmla="*/ 3258388 h 3258388"/>
              <a:gd name="connsiteX3-793" fmla="*/ 1216372 w 2433593"/>
              <a:gd name="connsiteY3-794" fmla="*/ 1948202 h 3258388"/>
              <a:gd name="connsiteX4-795" fmla="*/ 1707692 w 2433593"/>
              <a:gd name="connsiteY4-796" fmla="*/ 3251564 h 3258388"/>
              <a:gd name="connsiteX5-797" fmla="*/ 2144420 w 2433593"/>
              <a:gd name="connsiteY5-798" fmla="*/ 1750310 h 3258388"/>
              <a:gd name="connsiteX6-799" fmla="*/ 1926056 w 2433593"/>
              <a:gd name="connsiteY6-800" fmla="*/ 17045 h 3258388"/>
              <a:gd name="connsiteX7-801" fmla="*/ 1175429 w 2433593"/>
              <a:gd name="connsiteY7-802" fmla="*/ 153522 h 3258388"/>
              <a:gd name="connsiteX8-803" fmla="*/ 411154 w 2433593"/>
              <a:gd name="connsiteY8-804" fmla="*/ 23869 h 3258388"/>
              <a:gd name="connsiteX0-805" fmla="*/ 411154 w 2433593"/>
              <a:gd name="connsiteY0-806" fmla="*/ 23869 h 3258388"/>
              <a:gd name="connsiteX1-807" fmla="*/ 322444 w 2433593"/>
              <a:gd name="connsiteY1-808" fmla="*/ 1798077 h 3258388"/>
              <a:gd name="connsiteX2-809" fmla="*/ 704581 w 2433593"/>
              <a:gd name="connsiteY2-810" fmla="*/ 3258388 h 3258388"/>
              <a:gd name="connsiteX3-811" fmla="*/ 1216372 w 2433593"/>
              <a:gd name="connsiteY3-812" fmla="*/ 1948202 h 3258388"/>
              <a:gd name="connsiteX4-813" fmla="*/ 1707692 w 2433593"/>
              <a:gd name="connsiteY4-814" fmla="*/ 3251564 h 3258388"/>
              <a:gd name="connsiteX5-815" fmla="*/ 2144420 w 2433593"/>
              <a:gd name="connsiteY5-816" fmla="*/ 1750310 h 3258388"/>
              <a:gd name="connsiteX6-817" fmla="*/ 1926056 w 2433593"/>
              <a:gd name="connsiteY6-818" fmla="*/ 17045 h 3258388"/>
              <a:gd name="connsiteX7-819" fmla="*/ 1175429 w 2433593"/>
              <a:gd name="connsiteY7-820" fmla="*/ 153522 h 3258388"/>
              <a:gd name="connsiteX8-821" fmla="*/ 411154 w 2433593"/>
              <a:gd name="connsiteY8-822" fmla="*/ 23869 h 3258388"/>
              <a:gd name="connsiteX0-823" fmla="*/ 411154 w 2433593"/>
              <a:gd name="connsiteY0-824" fmla="*/ 23869 h 3258388"/>
              <a:gd name="connsiteX1-825" fmla="*/ 322444 w 2433593"/>
              <a:gd name="connsiteY1-826" fmla="*/ 1798077 h 3258388"/>
              <a:gd name="connsiteX2-827" fmla="*/ 704581 w 2433593"/>
              <a:gd name="connsiteY2-828" fmla="*/ 3258388 h 3258388"/>
              <a:gd name="connsiteX3-829" fmla="*/ 1216372 w 2433593"/>
              <a:gd name="connsiteY3-830" fmla="*/ 1948202 h 3258388"/>
              <a:gd name="connsiteX4-831" fmla="*/ 1707692 w 2433593"/>
              <a:gd name="connsiteY4-832" fmla="*/ 3251564 h 3258388"/>
              <a:gd name="connsiteX5-833" fmla="*/ 2144420 w 2433593"/>
              <a:gd name="connsiteY5-834" fmla="*/ 1750310 h 3258388"/>
              <a:gd name="connsiteX6-835" fmla="*/ 1926056 w 2433593"/>
              <a:gd name="connsiteY6-836" fmla="*/ 17045 h 3258388"/>
              <a:gd name="connsiteX7-837" fmla="*/ 1175429 w 2433593"/>
              <a:gd name="connsiteY7-838" fmla="*/ 153522 h 3258388"/>
              <a:gd name="connsiteX8-839" fmla="*/ 411154 w 2433593"/>
              <a:gd name="connsiteY8-840" fmla="*/ 23869 h 3258388"/>
              <a:gd name="connsiteX0-841" fmla="*/ 411154 w 2433593"/>
              <a:gd name="connsiteY0-842" fmla="*/ 23869 h 3258388"/>
              <a:gd name="connsiteX1-843" fmla="*/ 322444 w 2433593"/>
              <a:gd name="connsiteY1-844" fmla="*/ 1798077 h 3258388"/>
              <a:gd name="connsiteX2-845" fmla="*/ 704581 w 2433593"/>
              <a:gd name="connsiteY2-846" fmla="*/ 3258388 h 3258388"/>
              <a:gd name="connsiteX3-847" fmla="*/ 1216372 w 2433593"/>
              <a:gd name="connsiteY3-848" fmla="*/ 1948202 h 3258388"/>
              <a:gd name="connsiteX4-849" fmla="*/ 1707692 w 2433593"/>
              <a:gd name="connsiteY4-850" fmla="*/ 3251564 h 3258388"/>
              <a:gd name="connsiteX5-851" fmla="*/ 2144420 w 2433593"/>
              <a:gd name="connsiteY5-852" fmla="*/ 1750310 h 3258388"/>
              <a:gd name="connsiteX6-853" fmla="*/ 1926056 w 2433593"/>
              <a:gd name="connsiteY6-854" fmla="*/ 17045 h 3258388"/>
              <a:gd name="connsiteX7-855" fmla="*/ 1175429 w 2433593"/>
              <a:gd name="connsiteY7-856" fmla="*/ 153522 h 3258388"/>
              <a:gd name="connsiteX8-857" fmla="*/ 411154 w 2433593"/>
              <a:gd name="connsiteY8-858" fmla="*/ 23869 h 32583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/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/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-1" fmla="*/ 812042 w 1535373"/>
                <a:gd name="connsiteY0-2" fmla="*/ 191663 h 901346"/>
                <a:gd name="connsiteX1-3" fmla="*/ 208099 w 1535373"/>
                <a:gd name="connsiteY1-4" fmla="*/ 0 h 901346"/>
                <a:gd name="connsiteX2-5" fmla="*/ 143301 w 1535373"/>
                <a:gd name="connsiteY2-6" fmla="*/ 273549 h 901346"/>
                <a:gd name="connsiteX3-7" fmla="*/ 0 w 1535373"/>
                <a:gd name="connsiteY3-8" fmla="*/ 457794 h 901346"/>
                <a:gd name="connsiteX4-9" fmla="*/ 600501 w 1535373"/>
                <a:gd name="connsiteY4-10" fmla="*/ 744397 h 901346"/>
                <a:gd name="connsiteX5-11" fmla="*/ 709684 w 1535373"/>
                <a:gd name="connsiteY5-12" fmla="*/ 635215 h 901346"/>
                <a:gd name="connsiteX6-13" fmla="*/ 887104 w 1535373"/>
                <a:gd name="connsiteY6-14" fmla="*/ 682982 h 901346"/>
                <a:gd name="connsiteX7-15" fmla="*/ 1201003 w 1535373"/>
                <a:gd name="connsiteY7-16" fmla="*/ 901346 h 901346"/>
                <a:gd name="connsiteX8-17" fmla="*/ 1535373 w 1535373"/>
                <a:gd name="connsiteY8-18" fmla="*/ 805812 h 901346"/>
                <a:gd name="connsiteX9-19" fmla="*/ 1201003 w 1535373"/>
                <a:gd name="connsiteY9-20" fmla="*/ 669334 h 901346"/>
                <a:gd name="connsiteX10-21" fmla="*/ 1262418 w 1535373"/>
                <a:gd name="connsiteY10-22" fmla="*/ 437322 h 901346"/>
                <a:gd name="connsiteX11-23" fmla="*/ 996287 w 1535373"/>
                <a:gd name="connsiteY11-24" fmla="*/ 328140 h 901346"/>
                <a:gd name="connsiteX12-25" fmla="*/ 921224 w 1535373"/>
                <a:gd name="connsiteY12-26" fmla="*/ 437322 h 901346"/>
                <a:gd name="connsiteX13-27" fmla="*/ 777922 w 1535373"/>
                <a:gd name="connsiteY13-28" fmla="*/ 375907 h 901346"/>
                <a:gd name="connsiteX14-29" fmla="*/ 812042 w 1535373"/>
                <a:gd name="connsiteY14-30" fmla="*/ 191663 h 901346"/>
                <a:gd name="connsiteX0-31" fmla="*/ 812042 w 1535373"/>
                <a:gd name="connsiteY0-32" fmla="*/ 204349 h 914032"/>
                <a:gd name="connsiteX1-33" fmla="*/ 208099 w 1535373"/>
                <a:gd name="connsiteY1-34" fmla="*/ 12686 h 914032"/>
                <a:gd name="connsiteX2-35" fmla="*/ 143301 w 1535373"/>
                <a:gd name="connsiteY2-36" fmla="*/ 286235 h 914032"/>
                <a:gd name="connsiteX3-37" fmla="*/ 0 w 1535373"/>
                <a:gd name="connsiteY3-38" fmla="*/ 470480 h 914032"/>
                <a:gd name="connsiteX4-39" fmla="*/ 600501 w 1535373"/>
                <a:gd name="connsiteY4-40" fmla="*/ 757083 h 914032"/>
                <a:gd name="connsiteX5-41" fmla="*/ 709684 w 1535373"/>
                <a:gd name="connsiteY5-42" fmla="*/ 647901 h 914032"/>
                <a:gd name="connsiteX6-43" fmla="*/ 887104 w 1535373"/>
                <a:gd name="connsiteY6-44" fmla="*/ 695668 h 914032"/>
                <a:gd name="connsiteX7-45" fmla="*/ 1201003 w 1535373"/>
                <a:gd name="connsiteY7-46" fmla="*/ 914032 h 914032"/>
                <a:gd name="connsiteX8-47" fmla="*/ 1535373 w 1535373"/>
                <a:gd name="connsiteY8-48" fmla="*/ 818498 h 914032"/>
                <a:gd name="connsiteX9-49" fmla="*/ 1201003 w 1535373"/>
                <a:gd name="connsiteY9-50" fmla="*/ 682020 h 914032"/>
                <a:gd name="connsiteX10-51" fmla="*/ 1262418 w 1535373"/>
                <a:gd name="connsiteY10-52" fmla="*/ 450008 h 914032"/>
                <a:gd name="connsiteX11-53" fmla="*/ 996287 w 1535373"/>
                <a:gd name="connsiteY11-54" fmla="*/ 340826 h 914032"/>
                <a:gd name="connsiteX12-55" fmla="*/ 921224 w 1535373"/>
                <a:gd name="connsiteY12-56" fmla="*/ 450008 h 914032"/>
                <a:gd name="connsiteX13-57" fmla="*/ 777922 w 1535373"/>
                <a:gd name="connsiteY13-58" fmla="*/ 388593 h 914032"/>
                <a:gd name="connsiteX14-59" fmla="*/ 812042 w 1535373"/>
                <a:gd name="connsiteY14-60" fmla="*/ 204349 h 914032"/>
                <a:gd name="connsiteX0-61" fmla="*/ 812042 w 1535373"/>
                <a:gd name="connsiteY0-62" fmla="*/ 204349 h 914032"/>
                <a:gd name="connsiteX1-63" fmla="*/ 208099 w 1535373"/>
                <a:gd name="connsiteY1-64" fmla="*/ 12686 h 914032"/>
                <a:gd name="connsiteX2-65" fmla="*/ 143301 w 1535373"/>
                <a:gd name="connsiteY2-66" fmla="*/ 286235 h 914032"/>
                <a:gd name="connsiteX3-67" fmla="*/ 0 w 1535373"/>
                <a:gd name="connsiteY3-68" fmla="*/ 470480 h 914032"/>
                <a:gd name="connsiteX4-69" fmla="*/ 600501 w 1535373"/>
                <a:gd name="connsiteY4-70" fmla="*/ 757083 h 914032"/>
                <a:gd name="connsiteX5-71" fmla="*/ 709684 w 1535373"/>
                <a:gd name="connsiteY5-72" fmla="*/ 647901 h 914032"/>
                <a:gd name="connsiteX6-73" fmla="*/ 887104 w 1535373"/>
                <a:gd name="connsiteY6-74" fmla="*/ 695668 h 914032"/>
                <a:gd name="connsiteX7-75" fmla="*/ 1201003 w 1535373"/>
                <a:gd name="connsiteY7-76" fmla="*/ 914032 h 914032"/>
                <a:gd name="connsiteX8-77" fmla="*/ 1535373 w 1535373"/>
                <a:gd name="connsiteY8-78" fmla="*/ 818498 h 914032"/>
                <a:gd name="connsiteX9-79" fmla="*/ 1201003 w 1535373"/>
                <a:gd name="connsiteY9-80" fmla="*/ 682020 h 914032"/>
                <a:gd name="connsiteX10-81" fmla="*/ 1262418 w 1535373"/>
                <a:gd name="connsiteY10-82" fmla="*/ 450008 h 914032"/>
                <a:gd name="connsiteX11-83" fmla="*/ 996287 w 1535373"/>
                <a:gd name="connsiteY11-84" fmla="*/ 340826 h 914032"/>
                <a:gd name="connsiteX12-85" fmla="*/ 921224 w 1535373"/>
                <a:gd name="connsiteY12-86" fmla="*/ 450008 h 914032"/>
                <a:gd name="connsiteX13-87" fmla="*/ 777922 w 1535373"/>
                <a:gd name="connsiteY13-88" fmla="*/ 388593 h 914032"/>
                <a:gd name="connsiteX14-89" fmla="*/ 812042 w 1535373"/>
                <a:gd name="connsiteY14-90" fmla="*/ 204349 h 914032"/>
                <a:gd name="connsiteX0-91" fmla="*/ 812042 w 1535373"/>
                <a:gd name="connsiteY0-92" fmla="*/ 204349 h 914032"/>
                <a:gd name="connsiteX1-93" fmla="*/ 208099 w 1535373"/>
                <a:gd name="connsiteY1-94" fmla="*/ 12686 h 914032"/>
                <a:gd name="connsiteX2-95" fmla="*/ 159203 w 1535373"/>
                <a:gd name="connsiteY2-96" fmla="*/ 306113 h 914032"/>
                <a:gd name="connsiteX3-97" fmla="*/ 0 w 1535373"/>
                <a:gd name="connsiteY3-98" fmla="*/ 470480 h 914032"/>
                <a:gd name="connsiteX4-99" fmla="*/ 600501 w 1535373"/>
                <a:gd name="connsiteY4-100" fmla="*/ 757083 h 914032"/>
                <a:gd name="connsiteX5-101" fmla="*/ 709684 w 1535373"/>
                <a:gd name="connsiteY5-102" fmla="*/ 647901 h 914032"/>
                <a:gd name="connsiteX6-103" fmla="*/ 887104 w 1535373"/>
                <a:gd name="connsiteY6-104" fmla="*/ 695668 h 914032"/>
                <a:gd name="connsiteX7-105" fmla="*/ 1201003 w 1535373"/>
                <a:gd name="connsiteY7-106" fmla="*/ 914032 h 914032"/>
                <a:gd name="connsiteX8-107" fmla="*/ 1535373 w 1535373"/>
                <a:gd name="connsiteY8-108" fmla="*/ 818498 h 914032"/>
                <a:gd name="connsiteX9-109" fmla="*/ 1201003 w 1535373"/>
                <a:gd name="connsiteY9-110" fmla="*/ 682020 h 914032"/>
                <a:gd name="connsiteX10-111" fmla="*/ 1262418 w 1535373"/>
                <a:gd name="connsiteY10-112" fmla="*/ 450008 h 914032"/>
                <a:gd name="connsiteX11-113" fmla="*/ 996287 w 1535373"/>
                <a:gd name="connsiteY11-114" fmla="*/ 340826 h 914032"/>
                <a:gd name="connsiteX12-115" fmla="*/ 921224 w 1535373"/>
                <a:gd name="connsiteY12-116" fmla="*/ 450008 h 914032"/>
                <a:gd name="connsiteX13-117" fmla="*/ 777922 w 1535373"/>
                <a:gd name="connsiteY13-118" fmla="*/ 388593 h 914032"/>
                <a:gd name="connsiteX14-119" fmla="*/ 812042 w 1535373"/>
                <a:gd name="connsiteY14-120" fmla="*/ 204349 h 914032"/>
                <a:gd name="connsiteX0-121" fmla="*/ 788188 w 1511519"/>
                <a:gd name="connsiteY0-122" fmla="*/ 204349 h 914032"/>
                <a:gd name="connsiteX1-123" fmla="*/ 184245 w 1511519"/>
                <a:gd name="connsiteY1-124" fmla="*/ 12686 h 914032"/>
                <a:gd name="connsiteX2-125" fmla="*/ 135349 w 1511519"/>
                <a:gd name="connsiteY2-126" fmla="*/ 306113 h 914032"/>
                <a:gd name="connsiteX3-127" fmla="*/ 0 w 1511519"/>
                <a:gd name="connsiteY3-128" fmla="*/ 518188 h 914032"/>
                <a:gd name="connsiteX4-129" fmla="*/ 576647 w 1511519"/>
                <a:gd name="connsiteY4-130" fmla="*/ 757083 h 914032"/>
                <a:gd name="connsiteX5-131" fmla="*/ 685830 w 1511519"/>
                <a:gd name="connsiteY5-132" fmla="*/ 647901 h 914032"/>
                <a:gd name="connsiteX6-133" fmla="*/ 863250 w 1511519"/>
                <a:gd name="connsiteY6-134" fmla="*/ 695668 h 914032"/>
                <a:gd name="connsiteX7-135" fmla="*/ 1177149 w 1511519"/>
                <a:gd name="connsiteY7-136" fmla="*/ 914032 h 914032"/>
                <a:gd name="connsiteX8-137" fmla="*/ 1511519 w 1511519"/>
                <a:gd name="connsiteY8-138" fmla="*/ 818498 h 914032"/>
                <a:gd name="connsiteX9-139" fmla="*/ 1177149 w 1511519"/>
                <a:gd name="connsiteY9-140" fmla="*/ 682020 h 914032"/>
                <a:gd name="connsiteX10-141" fmla="*/ 1238564 w 1511519"/>
                <a:gd name="connsiteY10-142" fmla="*/ 450008 h 914032"/>
                <a:gd name="connsiteX11-143" fmla="*/ 972433 w 1511519"/>
                <a:gd name="connsiteY11-144" fmla="*/ 340826 h 914032"/>
                <a:gd name="connsiteX12-145" fmla="*/ 897370 w 1511519"/>
                <a:gd name="connsiteY12-146" fmla="*/ 450008 h 914032"/>
                <a:gd name="connsiteX13-147" fmla="*/ 754068 w 1511519"/>
                <a:gd name="connsiteY13-148" fmla="*/ 388593 h 914032"/>
                <a:gd name="connsiteX14-149" fmla="*/ 788188 w 1511519"/>
                <a:gd name="connsiteY14-150" fmla="*/ 204349 h 914032"/>
                <a:gd name="connsiteX0-151" fmla="*/ 802902 w 1526233"/>
                <a:gd name="connsiteY0-152" fmla="*/ 204349 h 914032"/>
                <a:gd name="connsiteX1-153" fmla="*/ 198959 w 1526233"/>
                <a:gd name="connsiteY1-154" fmla="*/ 12686 h 914032"/>
                <a:gd name="connsiteX2-155" fmla="*/ 150063 w 1526233"/>
                <a:gd name="connsiteY2-156" fmla="*/ 306113 h 914032"/>
                <a:gd name="connsiteX3-157" fmla="*/ 14714 w 1526233"/>
                <a:gd name="connsiteY3-158" fmla="*/ 518188 h 914032"/>
                <a:gd name="connsiteX4-159" fmla="*/ 591361 w 1526233"/>
                <a:gd name="connsiteY4-160" fmla="*/ 757083 h 914032"/>
                <a:gd name="connsiteX5-161" fmla="*/ 700544 w 1526233"/>
                <a:gd name="connsiteY5-162" fmla="*/ 647901 h 914032"/>
                <a:gd name="connsiteX6-163" fmla="*/ 877964 w 1526233"/>
                <a:gd name="connsiteY6-164" fmla="*/ 695668 h 914032"/>
                <a:gd name="connsiteX7-165" fmla="*/ 1191863 w 1526233"/>
                <a:gd name="connsiteY7-166" fmla="*/ 914032 h 914032"/>
                <a:gd name="connsiteX8-167" fmla="*/ 1526233 w 1526233"/>
                <a:gd name="connsiteY8-168" fmla="*/ 818498 h 914032"/>
                <a:gd name="connsiteX9-169" fmla="*/ 1191863 w 1526233"/>
                <a:gd name="connsiteY9-170" fmla="*/ 682020 h 914032"/>
                <a:gd name="connsiteX10-171" fmla="*/ 1253278 w 1526233"/>
                <a:gd name="connsiteY10-172" fmla="*/ 450008 h 914032"/>
                <a:gd name="connsiteX11-173" fmla="*/ 987147 w 1526233"/>
                <a:gd name="connsiteY11-174" fmla="*/ 340826 h 914032"/>
                <a:gd name="connsiteX12-175" fmla="*/ 912084 w 1526233"/>
                <a:gd name="connsiteY12-176" fmla="*/ 450008 h 914032"/>
                <a:gd name="connsiteX13-177" fmla="*/ 768782 w 1526233"/>
                <a:gd name="connsiteY13-178" fmla="*/ 388593 h 914032"/>
                <a:gd name="connsiteX14-179" fmla="*/ 802902 w 1526233"/>
                <a:gd name="connsiteY14-180" fmla="*/ 204349 h 914032"/>
                <a:gd name="connsiteX0-181" fmla="*/ 802902 w 1526233"/>
                <a:gd name="connsiteY0-182" fmla="*/ 204349 h 914032"/>
                <a:gd name="connsiteX1-183" fmla="*/ 198959 w 1526233"/>
                <a:gd name="connsiteY1-184" fmla="*/ 12686 h 914032"/>
                <a:gd name="connsiteX2-185" fmla="*/ 150063 w 1526233"/>
                <a:gd name="connsiteY2-186" fmla="*/ 306113 h 914032"/>
                <a:gd name="connsiteX3-187" fmla="*/ 14714 w 1526233"/>
                <a:gd name="connsiteY3-188" fmla="*/ 518188 h 914032"/>
                <a:gd name="connsiteX4-189" fmla="*/ 591361 w 1526233"/>
                <a:gd name="connsiteY4-190" fmla="*/ 757083 h 914032"/>
                <a:gd name="connsiteX5-191" fmla="*/ 700544 w 1526233"/>
                <a:gd name="connsiteY5-192" fmla="*/ 647901 h 914032"/>
                <a:gd name="connsiteX6-193" fmla="*/ 877964 w 1526233"/>
                <a:gd name="connsiteY6-194" fmla="*/ 695668 h 914032"/>
                <a:gd name="connsiteX7-195" fmla="*/ 1191863 w 1526233"/>
                <a:gd name="connsiteY7-196" fmla="*/ 914032 h 914032"/>
                <a:gd name="connsiteX8-197" fmla="*/ 1526233 w 1526233"/>
                <a:gd name="connsiteY8-198" fmla="*/ 818498 h 914032"/>
                <a:gd name="connsiteX9-199" fmla="*/ 1191863 w 1526233"/>
                <a:gd name="connsiteY9-200" fmla="*/ 682020 h 914032"/>
                <a:gd name="connsiteX10-201" fmla="*/ 1253278 w 1526233"/>
                <a:gd name="connsiteY10-202" fmla="*/ 450008 h 914032"/>
                <a:gd name="connsiteX11-203" fmla="*/ 987147 w 1526233"/>
                <a:gd name="connsiteY11-204" fmla="*/ 340826 h 914032"/>
                <a:gd name="connsiteX12-205" fmla="*/ 912084 w 1526233"/>
                <a:gd name="connsiteY12-206" fmla="*/ 450008 h 914032"/>
                <a:gd name="connsiteX13-207" fmla="*/ 768782 w 1526233"/>
                <a:gd name="connsiteY13-208" fmla="*/ 388593 h 914032"/>
                <a:gd name="connsiteX14-209" fmla="*/ 802902 w 1526233"/>
                <a:gd name="connsiteY14-210" fmla="*/ 204349 h 914032"/>
                <a:gd name="connsiteX0-211" fmla="*/ 800209 w 1523540"/>
                <a:gd name="connsiteY0-212" fmla="*/ 204349 h 914032"/>
                <a:gd name="connsiteX1-213" fmla="*/ 196266 w 1523540"/>
                <a:gd name="connsiteY1-214" fmla="*/ 12686 h 914032"/>
                <a:gd name="connsiteX2-215" fmla="*/ 147370 w 1523540"/>
                <a:gd name="connsiteY2-216" fmla="*/ 306113 h 914032"/>
                <a:gd name="connsiteX3-217" fmla="*/ 12021 w 1523540"/>
                <a:gd name="connsiteY3-218" fmla="*/ 518188 h 914032"/>
                <a:gd name="connsiteX4-219" fmla="*/ 588668 w 1523540"/>
                <a:gd name="connsiteY4-220" fmla="*/ 757083 h 914032"/>
                <a:gd name="connsiteX5-221" fmla="*/ 697851 w 1523540"/>
                <a:gd name="connsiteY5-222" fmla="*/ 647901 h 914032"/>
                <a:gd name="connsiteX6-223" fmla="*/ 875271 w 1523540"/>
                <a:gd name="connsiteY6-224" fmla="*/ 695668 h 914032"/>
                <a:gd name="connsiteX7-225" fmla="*/ 1189170 w 1523540"/>
                <a:gd name="connsiteY7-226" fmla="*/ 914032 h 914032"/>
                <a:gd name="connsiteX8-227" fmla="*/ 1523540 w 1523540"/>
                <a:gd name="connsiteY8-228" fmla="*/ 818498 h 914032"/>
                <a:gd name="connsiteX9-229" fmla="*/ 1189170 w 1523540"/>
                <a:gd name="connsiteY9-230" fmla="*/ 682020 h 914032"/>
                <a:gd name="connsiteX10-231" fmla="*/ 1250585 w 1523540"/>
                <a:gd name="connsiteY10-232" fmla="*/ 450008 h 914032"/>
                <a:gd name="connsiteX11-233" fmla="*/ 984454 w 1523540"/>
                <a:gd name="connsiteY11-234" fmla="*/ 340826 h 914032"/>
                <a:gd name="connsiteX12-235" fmla="*/ 909391 w 1523540"/>
                <a:gd name="connsiteY12-236" fmla="*/ 450008 h 914032"/>
                <a:gd name="connsiteX13-237" fmla="*/ 766089 w 1523540"/>
                <a:gd name="connsiteY13-238" fmla="*/ 388593 h 914032"/>
                <a:gd name="connsiteX14-239" fmla="*/ 800209 w 1523540"/>
                <a:gd name="connsiteY14-240" fmla="*/ 204349 h 914032"/>
                <a:gd name="connsiteX0-241" fmla="*/ 800209 w 1523540"/>
                <a:gd name="connsiteY0-242" fmla="*/ 204349 h 914032"/>
                <a:gd name="connsiteX1-243" fmla="*/ 196266 w 1523540"/>
                <a:gd name="connsiteY1-244" fmla="*/ 12686 h 914032"/>
                <a:gd name="connsiteX2-245" fmla="*/ 147370 w 1523540"/>
                <a:gd name="connsiteY2-246" fmla="*/ 306113 h 914032"/>
                <a:gd name="connsiteX3-247" fmla="*/ 12021 w 1523540"/>
                <a:gd name="connsiteY3-248" fmla="*/ 518188 h 914032"/>
                <a:gd name="connsiteX4-249" fmla="*/ 652279 w 1523540"/>
                <a:gd name="connsiteY4-250" fmla="*/ 757083 h 914032"/>
                <a:gd name="connsiteX5-251" fmla="*/ 697851 w 1523540"/>
                <a:gd name="connsiteY5-252" fmla="*/ 647901 h 914032"/>
                <a:gd name="connsiteX6-253" fmla="*/ 875271 w 1523540"/>
                <a:gd name="connsiteY6-254" fmla="*/ 695668 h 914032"/>
                <a:gd name="connsiteX7-255" fmla="*/ 1189170 w 1523540"/>
                <a:gd name="connsiteY7-256" fmla="*/ 914032 h 914032"/>
                <a:gd name="connsiteX8-257" fmla="*/ 1523540 w 1523540"/>
                <a:gd name="connsiteY8-258" fmla="*/ 818498 h 914032"/>
                <a:gd name="connsiteX9-259" fmla="*/ 1189170 w 1523540"/>
                <a:gd name="connsiteY9-260" fmla="*/ 682020 h 914032"/>
                <a:gd name="connsiteX10-261" fmla="*/ 1250585 w 1523540"/>
                <a:gd name="connsiteY10-262" fmla="*/ 450008 h 914032"/>
                <a:gd name="connsiteX11-263" fmla="*/ 984454 w 1523540"/>
                <a:gd name="connsiteY11-264" fmla="*/ 340826 h 914032"/>
                <a:gd name="connsiteX12-265" fmla="*/ 909391 w 1523540"/>
                <a:gd name="connsiteY12-266" fmla="*/ 450008 h 914032"/>
                <a:gd name="connsiteX13-267" fmla="*/ 766089 w 1523540"/>
                <a:gd name="connsiteY13-268" fmla="*/ 388593 h 914032"/>
                <a:gd name="connsiteX14-269" fmla="*/ 800209 w 1523540"/>
                <a:gd name="connsiteY14-270" fmla="*/ 204349 h 914032"/>
                <a:gd name="connsiteX0-271" fmla="*/ 800209 w 1523540"/>
                <a:gd name="connsiteY0-272" fmla="*/ 204349 h 914032"/>
                <a:gd name="connsiteX1-273" fmla="*/ 196266 w 1523540"/>
                <a:gd name="connsiteY1-274" fmla="*/ 12686 h 914032"/>
                <a:gd name="connsiteX2-275" fmla="*/ 147370 w 1523540"/>
                <a:gd name="connsiteY2-276" fmla="*/ 306113 h 914032"/>
                <a:gd name="connsiteX3-277" fmla="*/ 12021 w 1523540"/>
                <a:gd name="connsiteY3-278" fmla="*/ 518188 h 914032"/>
                <a:gd name="connsiteX4-279" fmla="*/ 652279 w 1523540"/>
                <a:gd name="connsiteY4-280" fmla="*/ 757083 h 914032"/>
                <a:gd name="connsiteX5-281" fmla="*/ 697851 w 1523540"/>
                <a:gd name="connsiteY5-282" fmla="*/ 647901 h 914032"/>
                <a:gd name="connsiteX6-283" fmla="*/ 875271 w 1523540"/>
                <a:gd name="connsiteY6-284" fmla="*/ 695668 h 914032"/>
                <a:gd name="connsiteX7-285" fmla="*/ 1189170 w 1523540"/>
                <a:gd name="connsiteY7-286" fmla="*/ 914032 h 914032"/>
                <a:gd name="connsiteX8-287" fmla="*/ 1523540 w 1523540"/>
                <a:gd name="connsiteY8-288" fmla="*/ 818498 h 914032"/>
                <a:gd name="connsiteX9-289" fmla="*/ 1189170 w 1523540"/>
                <a:gd name="connsiteY9-290" fmla="*/ 682020 h 914032"/>
                <a:gd name="connsiteX10-291" fmla="*/ 1250585 w 1523540"/>
                <a:gd name="connsiteY10-292" fmla="*/ 450008 h 914032"/>
                <a:gd name="connsiteX11-293" fmla="*/ 984454 w 1523540"/>
                <a:gd name="connsiteY11-294" fmla="*/ 340826 h 914032"/>
                <a:gd name="connsiteX12-295" fmla="*/ 909391 w 1523540"/>
                <a:gd name="connsiteY12-296" fmla="*/ 450008 h 914032"/>
                <a:gd name="connsiteX13-297" fmla="*/ 766089 w 1523540"/>
                <a:gd name="connsiteY13-298" fmla="*/ 388593 h 914032"/>
                <a:gd name="connsiteX14-299" fmla="*/ 800209 w 1523540"/>
                <a:gd name="connsiteY14-300" fmla="*/ 204349 h 914032"/>
                <a:gd name="connsiteX0-301" fmla="*/ 800209 w 1523540"/>
                <a:gd name="connsiteY0-302" fmla="*/ 204349 h 914032"/>
                <a:gd name="connsiteX1-303" fmla="*/ 196266 w 1523540"/>
                <a:gd name="connsiteY1-304" fmla="*/ 12686 h 914032"/>
                <a:gd name="connsiteX2-305" fmla="*/ 147370 w 1523540"/>
                <a:gd name="connsiteY2-306" fmla="*/ 306113 h 914032"/>
                <a:gd name="connsiteX3-307" fmla="*/ 12021 w 1523540"/>
                <a:gd name="connsiteY3-308" fmla="*/ 518188 h 914032"/>
                <a:gd name="connsiteX4-309" fmla="*/ 652279 w 1523540"/>
                <a:gd name="connsiteY4-310" fmla="*/ 757083 h 914032"/>
                <a:gd name="connsiteX5-311" fmla="*/ 697851 w 1523540"/>
                <a:gd name="connsiteY5-312" fmla="*/ 647901 h 914032"/>
                <a:gd name="connsiteX6-313" fmla="*/ 875271 w 1523540"/>
                <a:gd name="connsiteY6-314" fmla="*/ 695668 h 914032"/>
                <a:gd name="connsiteX7-315" fmla="*/ 1189170 w 1523540"/>
                <a:gd name="connsiteY7-316" fmla="*/ 914032 h 914032"/>
                <a:gd name="connsiteX8-317" fmla="*/ 1523540 w 1523540"/>
                <a:gd name="connsiteY8-318" fmla="*/ 818498 h 914032"/>
                <a:gd name="connsiteX9-319" fmla="*/ 1189170 w 1523540"/>
                <a:gd name="connsiteY9-320" fmla="*/ 682020 h 914032"/>
                <a:gd name="connsiteX10-321" fmla="*/ 1250585 w 1523540"/>
                <a:gd name="connsiteY10-322" fmla="*/ 450008 h 914032"/>
                <a:gd name="connsiteX11-323" fmla="*/ 984454 w 1523540"/>
                <a:gd name="connsiteY11-324" fmla="*/ 340826 h 914032"/>
                <a:gd name="connsiteX12-325" fmla="*/ 909391 w 1523540"/>
                <a:gd name="connsiteY12-326" fmla="*/ 450008 h 914032"/>
                <a:gd name="connsiteX13-327" fmla="*/ 766089 w 1523540"/>
                <a:gd name="connsiteY13-328" fmla="*/ 388593 h 914032"/>
                <a:gd name="connsiteX14-329" fmla="*/ 800209 w 1523540"/>
                <a:gd name="connsiteY14-330" fmla="*/ 204349 h 914032"/>
                <a:gd name="connsiteX0-331" fmla="*/ 800209 w 1523540"/>
                <a:gd name="connsiteY0-332" fmla="*/ 204349 h 914032"/>
                <a:gd name="connsiteX1-333" fmla="*/ 196266 w 1523540"/>
                <a:gd name="connsiteY1-334" fmla="*/ 12686 h 914032"/>
                <a:gd name="connsiteX2-335" fmla="*/ 147370 w 1523540"/>
                <a:gd name="connsiteY2-336" fmla="*/ 306113 h 914032"/>
                <a:gd name="connsiteX3-337" fmla="*/ 12021 w 1523540"/>
                <a:gd name="connsiteY3-338" fmla="*/ 518188 h 914032"/>
                <a:gd name="connsiteX4-339" fmla="*/ 636377 w 1523540"/>
                <a:gd name="connsiteY4-340" fmla="*/ 741181 h 914032"/>
                <a:gd name="connsiteX5-341" fmla="*/ 697851 w 1523540"/>
                <a:gd name="connsiteY5-342" fmla="*/ 647901 h 914032"/>
                <a:gd name="connsiteX6-343" fmla="*/ 875271 w 1523540"/>
                <a:gd name="connsiteY6-344" fmla="*/ 695668 h 914032"/>
                <a:gd name="connsiteX7-345" fmla="*/ 1189170 w 1523540"/>
                <a:gd name="connsiteY7-346" fmla="*/ 914032 h 914032"/>
                <a:gd name="connsiteX8-347" fmla="*/ 1523540 w 1523540"/>
                <a:gd name="connsiteY8-348" fmla="*/ 818498 h 914032"/>
                <a:gd name="connsiteX9-349" fmla="*/ 1189170 w 1523540"/>
                <a:gd name="connsiteY9-350" fmla="*/ 682020 h 914032"/>
                <a:gd name="connsiteX10-351" fmla="*/ 1250585 w 1523540"/>
                <a:gd name="connsiteY10-352" fmla="*/ 450008 h 914032"/>
                <a:gd name="connsiteX11-353" fmla="*/ 984454 w 1523540"/>
                <a:gd name="connsiteY11-354" fmla="*/ 340826 h 914032"/>
                <a:gd name="connsiteX12-355" fmla="*/ 909391 w 1523540"/>
                <a:gd name="connsiteY12-356" fmla="*/ 450008 h 914032"/>
                <a:gd name="connsiteX13-357" fmla="*/ 766089 w 1523540"/>
                <a:gd name="connsiteY13-358" fmla="*/ 388593 h 914032"/>
                <a:gd name="connsiteX14-359" fmla="*/ 800209 w 1523540"/>
                <a:gd name="connsiteY14-360" fmla="*/ 204349 h 914032"/>
                <a:gd name="connsiteX0-361" fmla="*/ 800209 w 1523540"/>
                <a:gd name="connsiteY0-362" fmla="*/ 204349 h 914032"/>
                <a:gd name="connsiteX1-363" fmla="*/ 196266 w 1523540"/>
                <a:gd name="connsiteY1-364" fmla="*/ 12686 h 914032"/>
                <a:gd name="connsiteX2-365" fmla="*/ 147370 w 1523540"/>
                <a:gd name="connsiteY2-366" fmla="*/ 306113 h 914032"/>
                <a:gd name="connsiteX3-367" fmla="*/ 12021 w 1523540"/>
                <a:gd name="connsiteY3-368" fmla="*/ 518188 h 914032"/>
                <a:gd name="connsiteX4-369" fmla="*/ 636377 w 1523540"/>
                <a:gd name="connsiteY4-370" fmla="*/ 741181 h 914032"/>
                <a:gd name="connsiteX5-371" fmla="*/ 697851 w 1523540"/>
                <a:gd name="connsiteY5-372" fmla="*/ 647901 h 914032"/>
                <a:gd name="connsiteX6-373" fmla="*/ 875271 w 1523540"/>
                <a:gd name="connsiteY6-374" fmla="*/ 695668 h 914032"/>
                <a:gd name="connsiteX7-375" fmla="*/ 1189170 w 1523540"/>
                <a:gd name="connsiteY7-376" fmla="*/ 914032 h 914032"/>
                <a:gd name="connsiteX8-377" fmla="*/ 1523540 w 1523540"/>
                <a:gd name="connsiteY8-378" fmla="*/ 818498 h 914032"/>
                <a:gd name="connsiteX9-379" fmla="*/ 1189170 w 1523540"/>
                <a:gd name="connsiteY9-380" fmla="*/ 682020 h 914032"/>
                <a:gd name="connsiteX10-381" fmla="*/ 1250585 w 1523540"/>
                <a:gd name="connsiteY10-382" fmla="*/ 450008 h 914032"/>
                <a:gd name="connsiteX11-383" fmla="*/ 984454 w 1523540"/>
                <a:gd name="connsiteY11-384" fmla="*/ 340826 h 914032"/>
                <a:gd name="connsiteX12-385" fmla="*/ 909391 w 1523540"/>
                <a:gd name="connsiteY12-386" fmla="*/ 450008 h 914032"/>
                <a:gd name="connsiteX13-387" fmla="*/ 766089 w 1523540"/>
                <a:gd name="connsiteY13-388" fmla="*/ 388593 h 914032"/>
                <a:gd name="connsiteX14-389" fmla="*/ 800209 w 1523540"/>
                <a:gd name="connsiteY14-390" fmla="*/ 204349 h 914032"/>
                <a:gd name="connsiteX0-391" fmla="*/ 800209 w 1523540"/>
                <a:gd name="connsiteY0-392" fmla="*/ 204349 h 914032"/>
                <a:gd name="connsiteX1-393" fmla="*/ 196266 w 1523540"/>
                <a:gd name="connsiteY1-394" fmla="*/ 12686 h 914032"/>
                <a:gd name="connsiteX2-395" fmla="*/ 147370 w 1523540"/>
                <a:gd name="connsiteY2-396" fmla="*/ 306113 h 914032"/>
                <a:gd name="connsiteX3-397" fmla="*/ 12021 w 1523540"/>
                <a:gd name="connsiteY3-398" fmla="*/ 518188 h 914032"/>
                <a:gd name="connsiteX4-399" fmla="*/ 636377 w 1523540"/>
                <a:gd name="connsiteY4-400" fmla="*/ 741181 h 914032"/>
                <a:gd name="connsiteX5-401" fmla="*/ 697851 w 1523540"/>
                <a:gd name="connsiteY5-402" fmla="*/ 647901 h 914032"/>
                <a:gd name="connsiteX6-403" fmla="*/ 875271 w 1523540"/>
                <a:gd name="connsiteY6-404" fmla="*/ 695668 h 914032"/>
                <a:gd name="connsiteX7-405" fmla="*/ 1189170 w 1523540"/>
                <a:gd name="connsiteY7-406" fmla="*/ 914032 h 914032"/>
                <a:gd name="connsiteX8-407" fmla="*/ 1523540 w 1523540"/>
                <a:gd name="connsiteY8-408" fmla="*/ 818498 h 914032"/>
                <a:gd name="connsiteX9-409" fmla="*/ 1189170 w 1523540"/>
                <a:gd name="connsiteY9-410" fmla="*/ 682020 h 914032"/>
                <a:gd name="connsiteX10-411" fmla="*/ 1250585 w 1523540"/>
                <a:gd name="connsiteY10-412" fmla="*/ 450008 h 914032"/>
                <a:gd name="connsiteX11-413" fmla="*/ 984454 w 1523540"/>
                <a:gd name="connsiteY11-414" fmla="*/ 340826 h 914032"/>
                <a:gd name="connsiteX12-415" fmla="*/ 909391 w 1523540"/>
                <a:gd name="connsiteY12-416" fmla="*/ 450008 h 914032"/>
                <a:gd name="connsiteX13-417" fmla="*/ 766089 w 1523540"/>
                <a:gd name="connsiteY13-418" fmla="*/ 388593 h 914032"/>
                <a:gd name="connsiteX14-419" fmla="*/ 800209 w 1523540"/>
                <a:gd name="connsiteY14-420" fmla="*/ 204349 h 914032"/>
                <a:gd name="connsiteX0-421" fmla="*/ 800209 w 1523540"/>
                <a:gd name="connsiteY0-422" fmla="*/ 204349 h 914032"/>
                <a:gd name="connsiteX1-423" fmla="*/ 196266 w 1523540"/>
                <a:gd name="connsiteY1-424" fmla="*/ 12686 h 914032"/>
                <a:gd name="connsiteX2-425" fmla="*/ 147370 w 1523540"/>
                <a:gd name="connsiteY2-426" fmla="*/ 306113 h 914032"/>
                <a:gd name="connsiteX3-427" fmla="*/ 12021 w 1523540"/>
                <a:gd name="connsiteY3-428" fmla="*/ 518188 h 914032"/>
                <a:gd name="connsiteX4-429" fmla="*/ 636377 w 1523540"/>
                <a:gd name="connsiteY4-430" fmla="*/ 741181 h 914032"/>
                <a:gd name="connsiteX5-431" fmla="*/ 697851 w 1523540"/>
                <a:gd name="connsiteY5-432" fmla="*/ 647901 h 914032"/>
                <a:gd name="connsiteX6-433" fmla="*/ 875271 w 1523540"/>
                <a:gd name="connsiteY6-434" fmla="*/ 695668 h 914032"/>
                <a:gd name="connsiteX7-435" fmla="*/ 1189170 w 1523540"/>
                <a:gd name="connsiteY7-436" fmla="*/ 914032 h 914032"/>
                <a:gd name="connsiteX8-437" fmla="*/ 1523540 w 1523540"/>
                <a:gd name="connsiteY8-438" fmla="*/ 818498 h 914032"/>
                <a:gd name="connsiteX9-439" fmla="*/ 1189170 w 1523540"/>
                <a:gd name="connsiteY9-440" fmla="*/ 682020 h 914032"/>
                <a:gd name="connsiteX10-441" fmla="*/ 1250585 w 1523540"/>
                <a:gd name="connsiteY10-442" fmla="*/ 450008 h 914032"/>
                <a:gd name="connsiteX11-443" fmla="*/ 984454 w 1523540"/>
                <a:gd name="connsiteY11-444" fmla="*/ 340826 h 914032"/>
                <a:gd name="connsiteX12-445" fmla="*/ 909391 w 1523540"/>
                <a:gd name="connsiteY12-446" fmla="*/ 450008 h 914032"/>
                <a:gd name="connsiteX13-447" fmla="*/ 766089 w 1523540"/>
                <a:gd name="connsiteY13-448" fmla="*/ 388593 h 914032"/>
                <a:gd name="connsiteX14-449" fmla="*/ 800209 w 1523540"/>
                <a:gd name="connsiteY14-450" fmla="*/ 204349 h 914032"/>
                <a:gd name="connsiteX0-451" fmla="*/ 800209 w 1523540"/>
                <a:gd name="connsiteY0-452" fmla="*/ 204349 h 914032"/>
                <a:gd name="connsiteX1-453" fmla="*/ 196266 w 1523540"/>
                <a:gd name="connsiteY1-454" fmla="*/ 12686 h 914032"/>
                <a:gd name="connsiteX2-455" fmla="*/ 147370 w 1523540"/>
                <a:gd name="connsiteY2-456" fmla="*/ 306113 h 914032"/>
                <a:gd name="connsiteX3-457" fmla="*/ 12021 w 1523540"/>
                <a:gd name="connsiteY3-458" fmla="*/ 518188 h 914032"/>
                <a:gd name="connsiteX4-459" fmla="*/ 636377 w 1523540"/>
                <a:gd name="connsiteY4-460" fmla="*/ 741181 h 914032"/>
                <a:gd name="connsiteX5-461" fmla="*/ 697851 w 1523540"/>
                <a:gd name="connsiteY5-462" fmla="*/ 647901 h 914032"/>
                <a:gd name="connsiteX6-463" fmla="*/ 875271 w 1523540"/>
                <a:gd name="connsiteY6-464" fmla="*/ 695668 h 914032"/>
                <a:gd name="connsiteX7-465" fmla="*/ 1189170 w 1523540"/>
                <a:gd name="connsiteY7-466" fmla="*/ 914032 h 914032"/>
                <a:gd name="connsiteX8-467" fmla="*/ 1523540 w 1523540"/>
                <a:gd name="connsiteY8-468" fmla="*/ 818498 h 914032"/>
                <a:gd name="connsiteX9-469" fmla="*/ 1189170 w 1523540"/>
                <a:gd name="connsiteY9-470" fmla="*/ 682020 h 914032"/>
                <a:gd name="connsiteX10-471" fmla="*/ 1250585 w 1523540"/>
                <a:gd name="connsiteY10-472" fmla="*/ 450008 h 914032"/>
                <a:gd name="connsiteX11-473" fmla="*/ 984454 w 1523540"/>
                <a:gd name="connsiteY11-474" fmla="*/ 340826 h 914032"/>
                <a:gd name="connsiteX12-475" fmla="*/ 909391 w 1523540"/>
                <a:gd name="connsiteY12-476" fmla="*/ 450008 h 914032"/>
                <a:gd name="connsiteX13-477" fmla="*/ 766089 w 1523540"/>
                <a:gd name="connsiteY13-478" fmla="*/ 388593 h 914032"/>
                <a:gd name="connsiteX14-479" fmla="*/ 800209 w 1523540"/>
                <a:gd name="connsiteY14-480" fmla="*/ 204349 h 914032"/>
                <a:gd name="connsiteX0-481" fmla="*/ 800209 w 1523540"/>
                <a:gd name="connsiteY0-482" fmla="*/ 204349 h 914032"/>
                <a:gd name="connsiteX1-483" fmla="*/ 196266 w 1523540"/>
                <a:gd name="connsiteY1-484" fmla="*/ 12686 h 914032"/>
                <a:gd name="connsiteX2-485" fmla="*/ 147370 w 1523540"/>
                <a:gd name="connsiteY2-486" fmla="*/ 306113 h 914032"/>
                <a:gd name="connsiteX3-487" fmla="*/ 12021 w 1523540"/>
                <a:gd name="connsiteY3-488" fmla="*/ 518188 h 914032"/>
                <a:gd name="connsiteX4-489" fmla="*/ 636377 w 1523540"/>
                <a:gd name="connsiteY4-490" fmla="*/ 741181 h 914032"/>
                <a:gd name="connsiteX5-491" fmla="*/ 697851 w 1523540"/>
                <a:gd name="connsiteY5-492" fmla="*/ 647901 h 914032"/>
                <a:gd name="connsiteX6-493" fmla="*/ 875271 w 1523540"/>
                <a:gd name="connsiteY6-494" fmla="*/ 695668 h 914032"/>
                <a:gd name="connsiteX7-495" fmla="*/ 1189170 w 1523540"/>
                <a:gd name="connsiteY7-496" fmla="*/ 914032 h 914032"/>
                <a:gd name="connsiteX8-497" fmla="*/ 1523540 w 1523540"/>
                <a:gd name="connsiteY8-498" fmla="*/ 818498 h 914032"/>
                <a:gd name="connsiteX9-499" fmla="*/ 1189170 w 1523540"/>
                <a:gd name="connsiteY9-500" fmla="*/ 682020 h 914032"/>
                <a:gd name="connsiteX10-501" fmla="*/ 1250585 w 1523540"/>
                <a:gd name="connsiteY10-502" fmla="*/ 450008 h 914032"/>
                <a:gd name="connsiteX11-503" fmla="*/ 984454 w 1523540"/>
                <a:gd name="connsiteY11-504" fmla="*/ 340826 h 914032"/>
                <a:gd name="connsiteX12-505" fmla="*/ 909391 w 1523540"/>
                <a:gd name="connsiteY12-506" fmla="*/ 450008 h 914032"/>
                <a:gd name="connsiteX13-507" fmla="*/ 766089 w 1523540"/>
                <a:gd name="connsiteY13-508" fmla="*/ 388593 h 914032"/>
                <a:gd name="connsiteX14-509" fmla="*/ 800209 w 1523540"/>
                <a:gd name="connsiteY14-510" fmla="*/ 204349 h 914032"/>
                <a:gd name="connsiteX0-511" fmla="*/ 800209 w 1523540"/>
                <a:gd name="connsiteY0-512" fmla="*/ 204349 h 914032"/>
                <a:gd name="connsiteX1-513" fmla="*/ 196266 w 1523540"/>
                <a:gd name="connsiteY1-514" fmla="*/ 12686 h 914032"/>
                <a:gd name="connsiteX2-515" fmla="*/ 147370 w 1523540"/>
                <a:gd name="connsiteY2-516" fmla="*/ 306113 h 914032"/>
                <a:gd name="connsiteX3-517" fmla="*/ 12021 w 1523540"/>
                <a:gd name="connsiteY3-518" fmla="*/ 518188 h 914032"/>
                <a:gd name="connsiteX4-519" fmla="*/ 636377 w 1523540"/>
                <a:gd name="connsiteY4-520" fmla="*/ 741181 h 914032"/>
                <a:gd name="connsiteX5-521" fmla="*/ 705803 w 1523540"/>
                <a:gd name="connsiteY5-522" fmla="*/ 624047 h 914032"/>
                <a:gd name="connsiteX6-523" fmla="*/ 875271 w 1523540"/>
                <a:gd name="connsiteY6-524" fmla="*/ 695668 h 914032"/>
                <a:gd name="connsiteX7-525" fmla="*/ 1189170 w 1523540"/>
                <a:gd name="connsiteY7-526" fmla="*/ 914032 h 914032"/>
                <a:gd name="connsiteX8-527" fmla="*/ 1523540 w 1523540"/>
                <a:gd name="connsiteY8-528" fmla="*/ 818498 h 914032"/>
                <a:gd name="connsiteX9-529" fmla="*/ 1189170 w 1523540"/>
                <a:gd name="connsiteY9-530" fmla="*/ 682020 h 914032"/>
                <a:gd name="connsiteX10-531" fmla="*/ 1250585 w 1523540"/>
                <a:gd name="connsiteY10-532" fmla="*/ 450008 h 914032"/>
                <a:gd name="connsiteX11-533" fmla="*/ 984454 w 1523540"/>
                <a:gd name="connsiteY11-534" fmla="*/ 340826 h 914032"/>
                <a:gd name="connsiteX12-535" fmla="*/ 909391 w 1523540"/>
                <a:gd name="connsiteY12-536" fmla="*/ 450008 h 914032"/>
                <a:gd name="connsiteX13-537" fmla="*/ 766089 w 1523540"/>
                <a:gd name="connsiteY13-538" fmla="*/ 388593 h 914032"/>
                <a:gd name="connsiteX14-539" fmla="*/ 800209 w 1523540"/>
                <a:gd name="connsiteY14-540" fmla="*/ 204349 h 914032"/>
                <a:gd name="connsiteX0-541" fmla="*/ 800209 w 1523540"/>
                <a:gd name="connsiteY0-542" fmla="*/ 204349 h 914032"/>
                <a:gd name="connsiteX1-543" fmla="*/ 196266 w 1523540"/>
                <a:gd name="connsiteY1-544" fmla="*/ 12686 h 914032"/>
                <a:gd name="connsiteX2-545" fmla="*/ 147370 w 1523540"/>
                <a:gd name="connsiteY2-546" fmla="*/ 306113 h 914032"/>
                <a:gd name="connsiteX3-547" fmla="*/ 12021 w 1523540"/>
                <a:gd name="connsiteY3-548" fmla="*/ 518188 h 914032"/>
                <a:gd name="connsiteX4-549" fmla="*/ 636377 w 1523540"/>
                <a:gd name="connsiteY4-550" fmla="*/ 741181 h 914032"/>
                <a:gd name="connsiteX5-551" fmla="*/ 705803 w 1523540"/>
                <a:gd name="connsiteY5-552" fmla="*/ 624047 h 914032"/>
                <a:gd name="connsiteX6-553" fmla="*/ 875271 w 1523540"/>
                <a:gd name="connsiteY6-554" fmla="*/ 695668 h 914032"/>
                <a:gd name="connsiteX7-555" fmla="*/ 1189170 w 1523540"/>
                <a:gd name="connsiteY7-556" fmla="*/ 914032 h 914032"/>
                <a:gd name="connsiteX8-557" fmla="*/ 1523540 w 1523540"/>
                <a:gd name="connsiteY8-558" fmla="*/ 818498 h 914032"/>
                <a:gd name="connsiteX9-559" fmla="*/ 1189170 w 1523540"/>
                <a:gd name="connsiteY9-560" fmla="*/ 682020 h 914032"/>
                <a:gd name="connsiteX10-561" fmla="*/ 1250585 w 1523540"/>
                <a:gd name="connsiteY10-562" fmla="*/ 450008 h 914032"/>
                <a:gd name="connsiteX11-563" fmla="*/ 984454 w 1523540"/>
                <a:gd name="connsiteY11-564" fmla="*/ 340826 h 914032"/>
                <a:gd name="connsiteX12-565" fmla="*/ 909391 w 1523540"/>
                <a:gd name="connsiteY12-566" fmla="*/ 450008 h 914032"/>
                <a:gd name="connsiteX13-567" fmla="*/ 766089 w 1523540"/>
                <a:gd name="connsiteY13-568" fmla="*/ 388593 h 914032"/>
                <a:gd name="connsiteX14-569" fmla="*/ 800209 w 1523540"/>
                <a:gd name="connsiteY14-570" fmla="*/ 204349 h 914032"/>
                <a:gd name="connsiteX0-571" fmla="*/ 800209 w 1523540"/>
                <a:gd name="connsiteY0-572" fmla="*/ 204349 h 914032"/>
                <a:gd name="connsiteX1-573" fmla="*/ 196266 w 1523540"/>
                <a:gd name="connsiteY1-574" fmla="*/ 12686 h 914032"/>
                <a:gd name="connsiteX2-575" fmla="*/ 147370 w 1523540"/>
                <a:gd name="connsiteY2-576" fmla="*/ 306113 h 914032"/>
                <a:gd name="connsiteX3-577" fmla="*/ 12021 w 1523540"/>
                <a:gd name="connsiteY3-578" fmla="*/ 518188 h 914032"/>
                <a:gd name="connsiteX4-579" fmla="*/ 636377 w 1523540"/>
                <a:gd name="connsiteY4-580" fmla="*/ 741181 h 914032"/>
                <a:gd name="connsiteX5-581" fmla="*/ 705803 w 1523540"/>
                <a:gd name="connsiteY5-582" fmla="*/ 624047 h 914032"/>
                <a:gd name="connsiteX6-583" fmla="*/ 859369 w 1523540"/>
                <a:gd name="connsiteY6-584" fmla="*/ 679765 h 914032"/>
                <a:gd name="connsiteX7-585" fmla="*/ 1189170 w 1523540"/>
                <a:gd name="connsiteY7-586" fmla="*/ 914032 h 914032"/>
                <a:gd name="connsiteX8-587" fmla="*/ 1523540 w 1523540"/>
                <a:gd name="connsiteY8-588" fmla="*/ 818498 h 914032"/>
                <a:gd name="connsiteX9-589" fmla="*/ 1189170 w 1523540"/>
                <a:gd name="connsiteY9-590" fmla="*/ 682020 h 914032"/>
                <a:gd name="connsiteX10-591" fmla="*/ 1250585 w 1523540"/>
                <a:gd name="connsiteY10-592" fmla="*/ 450008 h 914032"/>
                <a:gd name="connsiteX11-593" fmla="*/ 984454 w 1523540"/>
                <a:gd name="connsiteY11-594" fmla="*/ 340826 h 914032"/>
                <a:gd name="connsiteX12-595" fmla="*/ 909391 w 1523540"/>
                <a:gd name="connsiteY12-596" fmla="*/ 450008 h 914032"/>
                <a:gd name="connsiteX13-597" fmla="*/ 766089 w 1523540"/>
                <a:gd name="connsiteY13-598" fmla="*/ 388593 h 914032"/>
                <a:gd name="connsiteX14-599" fmla="*/ 800209 w 1523540"/>
                <a:gd name="connsiteY14-600" fmla="*/ 204349 h 914032"/>
                <a:gd name="connsiteX0-601" fmla="*/ 800209 w 1523540"/>
                <a:gd name="connsiteY0-602" fmla="*/ 204349 h 914032"/>
                <a:gd name="connsiteX1-603" fmla="*/ 196266 w 1523540"/>
                <a:gd name="connsiteY1-604" fmla="*/ 12686 h 914032"/>
                <a:gd name="connsiteX2-605" fmla="*/ 147370 w 1523540"/>
                <a:gd name="connsiteY2-606" fmla="*/ 306113 h 914032"/>
                <a:gd name="connsiteX3-607" fmla="*/ 12021 w 1523540"/>
                <a:gd name="connsiteY3-608" fmla="*/ 518188 h 914032"/>
                <a:gd name="connsiteX4-609" fmla="*/ 636377 w 1523540"/>
                <a:gd name="connsiteY4-610" fmla="*/ 741181 h 914032"/>
                <a:gd name="connsiteX5-611" fmla="*/ 705803 w 1523540"/>
                <a:gd name="connsiteY5-612" fmla="*/ 624047 h 914032"/>
                <a:gd name="connsiteX6-613" fmla="*/ 859369 w 1523540"/>
                <a:gd name="connsiteY6-614" fmla="*/ 679765 h 914032"/>
                <a:gd name="connsiteX7-615" fmla="*/ 1189170 w 1523540"/>
                <a:gd name="connsiteY7-616" fmla="*/ 914032 h 914032"/>
                <a:gd name="connsiteX8-617" fmla="*/ 1523540 w 1523540"/>
                <a:gd name="connsiteY8-618" fmla="*/ 818498 h 914032"/>
                <a:gd name="connsiteX9-619" fmla="*/ 1189170 w 1523540"/>
                <a:gd name="connsiteY9-620" fmla="*/ 682020 h 914032"/>
                <a:gd name="connsiteX10-621" fmla="*/ 1250585 w 1523540"/>
                <a:gd name="connsiteY10-622" fmla="*/ 450008 h 914032"/>
                <a:gd name="connsiteX11-623" fmla="*/ 984454 w 1523540"/>
                <a:gd name="connsiteY11-624" fmla="*/ 340826 h 914032"/>
                <a:gd name="connsiteX12-625" fmla="*/ 909391 w 1523540"/>
                <a:gd name="connsiteY12-626" fmla="*/ 450008 h 914032"/>
                <a:gd name="connsiteX13-627" fmla="*/ 766089 w 1523540"/>
                <a:gd name="connsiteY13-628" fmla="*/ 388593 h 914032"/>
                <a:gd name="connsiteX14-629" fmla="*/ 800209 w 1523540"/>
                <a:gd name="connsiteY14-630" fmla="*/ 204349 h 914032"/>
                <a:gd name="connsiteX0-631" fmla="*/ 800209 w 1523540"/>
                <a:gd name="connsiteY0-632" fmla="*/ 204349 h 914032"/>
                <a:gd name="connsiteX1-633" fmla="*/ 196266 w 1523540"/>
                <a:gd name="connsiteY1-634" fmla="*/ 12686 h 914032"/>
                <a:gd name="connsiteX2-635" fmla="*/ 147370 w 1523540"/>
                <a:gd name="connsiteY2-636" fmla="*/ 306113 h 914032"/>
                <a:gd name="connsiteX3-637" fmla="*/ 12021 w 1523540"/>
                <a:gd name="connsiteY3-638" fmla="*/ 518188 h 914032"/>
                <a:gd name="connsiteX4-639" fmla="*/ 636377 w 1523540"/>
                <a:gd name="connsiteY4-640" fmla="*/ 741181 h 914032"/>
                <a:gd name="connsiteX5-641" fmla="*/ 705803 w 1523540"/>
                <a:gd name="connsiteY5-642" fmla="*/ 624047 h 914032"/>
                <a:gd name="connsiteX6-643" fmla="*/ 859369 w 1523540"/>
                <a:gd name="connsiteY6-644" fmla="*/ 679765 h 914032"/>
                <a:gd name="connsiteX7-645" fmla="*/ 1189170 w 1523540"/>
                <a:gd name="connsiteY7-646" fmla="*/ 914032 h 914032"/>
                <a:gd name="connsiteX8-647" fmla="*/ 1523540 w 1523540"/>
                <a:gd name="connsiteY8-648" fmla="*/ 818498 h 914032"/>
                <a:gd name="connsiteX9-649" fmla="*/ 1189170 w 1523540"/>
                <a:gd name="connsiteY9-650" fmla="*/ 682020 h 914032"/>
                <a:gd name="connsiteX10-651" fmla="*/ 1250585 w 1523540"/>
                <a:gd name="connsiteY10-652" fmla="*/ 450008 h 914032"/>
                <a:gd name="connsiteX11-653" fmla="*/ 984454 w 1523540"/>
                <a:gd name="connsiteY11-654" fmla="*/ 340826 h 914032"/>
                <a:gd name="connsiteX12-655" fmla="*/ 909391 w 1523540"/>
                <a:gd name="connsiteY12-656" fmla="*/ 450008 h 914032"/>
                <a:gd name="connsiteX13-657" fmla="*/ 766089 w 1523540"/>
                <a:gd name="connsiteY13-658" fmla="*/ 388593 h 914032"/>
                <a:gd name="connsiteX14-659" fmla="*/ 800209 w 1523540"/>
                <a:gd name="connsiteY14-660" fmla="*/ 204349 h 914032"/>
                <a:gd name="connsiteX0-661" fmla="*/ 800209 w 1523540"/>
                <a:gd name="connsiteY0-662" fmla="*/ 204349 h 982628"/>
                <a:gd name="connsiteX1-663" fmla="*/ 196266 w 1523540"/>
                <a:gd name="connsiteY1-664" fmla="*/ 12686 h 982628"/>
                <a:gd name="connsiteX2-665" fmla="*/ 147370 w 1523540"/>
                <a:gd name="connsiteY2-666" fmla="*/ 306113 h 982628"/>
                <a:gd name="connsiteX3-667" fmla="*/ 12021 w 1523540"/>
                <a:gd name="connsiteY3-668" fmla="*/ 518188 h 982628"/>
                <a:gd name="connsiteX4-669" fmla="*/ 636377 w 1523540"/>
                <a:gd name="connsiteY4-670" fmla="*/ 741181 h 982628"/>
                <a:gd name="connsiteX5-671" fmla="*/ 705803 w 1523540"/>
                <a:gd name="connsiteY5-672" fmla="*/ 624047 h 982628"/>
                <a:gd name="connsiteX6-673" fmla="*/ 859369 w 1523540"/>
                <a:gd name="connsiteY6-674" fmla="*/ 679765 h 982628"/>
                <a:gd name="connsiteX7-675" fmla="*/ 1189170 w 1523540"/>
                <a:gd name="connsiteY7-676" fmla="*/ 914032 h 982628"/>
                <a:gd name="connsiteX8-677" fmla="*/ 1523540 w 1523540"/>
                <a:gd name="connsiteY8-678" fmla="*/ 818498 h 982628"/>
                <a:gd name="connsiteX9-679" fmla="*/ 1189170 w 1523540"/>
                <a:gd name="connsiteY9-680" fmla="*/ 682020 h 982628"/>
                <a:gd name="connsiteX10-681" fmla="*/ 1250585 w 1523540"/>
                <a:gd name="connsiteY10-682" fmla="*/ 450008 h 982628"/>
                <a:gd name="connsiteX11-683" fmla="*/ 984454 w 1523540"/>
                <a:gd name="connsiteY11-684" fmla="*/ 340826 h 982628"/>
                <a:gd name="connsiteX12-685" fmla="*/ 909391 w 1523540"/>
                <a:gd name="connsiteY12-686" fmla="*/ 450008 h 982628"/>
                <a:gd name="connsiteX13-687" fmla="*/ 766089 w 1523540"/>
                <a:gd name="connsiteY13-688" fmla="*/ 388593 h 982628"/>
                <a:gd name="connsiteX14-689" fmla="*/ 800209 w 1523540"/>
                <a:gd name="connsiteY14-690" fmla="*/ 204349 h 982628"/>
                <a:gd name="connsiteX0-691" fmla="*/ 800209 w 1554538"/>
                <a:gd name="connsiteY0-692" fmla="*/ 204349 h 982009"/>
                <a:gd name="connsiteX1-693" fmla="*/ 196266 w 1554538"/>
                <a:gd name="connsiteY1-694" fmla="*/ 12686 h 982009"/>
                <a:gd name="connsiteX2-695" fmla="*/ 147370 w 1554538"/>
                <a:gd name="connsiteY2-696" fmla="*/ 306113 h 982009"/>
                <a:gd name="connsiteX3-697" fmla="*/ 12021 w 1554538"/>
                <a:gd name="connsiteY3-698" fmla="*/ 518188 h 982009"/>
                <a:gd name="connsiteX4-699" fmla="*/ 636377 w 1554538"/>
                <a:gd name="connsiteY4-700" fmla="*/ 741181 h 982009"/>
                <a:gd name="connsiteX5-701" fmla="*/ 705803 w 1554538"/>
                <a:gd name="connsiteY5-702" fmla="*/ 624047 h 982009"/>
                <a:gd name="connsiteX6-703" fmla="*/ 859369 w 1554538"/>
                <a:gd name="connsiteY6-704" fmla="*/ 679765 h 982009"/>
                <a:gd name="connsiteX7-705" fmla="*/ 1189170 w 1554538"/>
                <a:gd name="connsiteY7-706" fmla="*/ 914032 h 982009"/>
                <a:gd name="connsiteX8-707" fmla="*/ 1523540 w 1554538"/>
                <a:gd name="connsiteY8-708" fmla="*/ 818498 h 982009"/>
                <a:gd name="connsiteX9-709" fmla="*/ 1189170 w 1554538"/>
                <a:gd name="connsiteY9-710" fmla="*/ 682020 h 982009"/>
                <a:gd name="connsiteX10-711" fmla="*/ 1250585 w 1554538"/>
                <a:gd name="connsiteY10-712" fmla="*/ 450008 h 982009"/>
                <a:gd name="connsiteX11-713" fmla="*/ 984454 w 1554538"/>
                <a:gd name="connsiteY11-714" fmla="*/ 340826 h 982009"/>
                <a:gd name="connsiteX12-715" fmla="*/ 909391 w 1554538"/>
                <a:gd name="connsiteY12-716" fmla="*/ 450008 h 982009"/>
                <a:gd name="connsiteX13-717" fmla="*/ 766089 w 1554538"/>
                <a:gd name="connsiteY13-718" fmla="*/ 388593 h 982009"/>
                <a:gd name="connsiteX14-719" fmla="*/ 800209 w 1554538"/>
                <a:gd name="connsiteY14-720" fmla="*/ 204349 h 982009"/>
                <a:gd name="connsiteX0-721" fmla="*/ 800209 w 1554538"/>
                <a:gd name="connsiteY0-722" fmla="*/ 204349 h 982009"/>
                <a:gd name="connsiteX1-723" fmla="*/ 196266 w 1554538"/>
                <a:gd name="connsiteY1-724" fmla="*/ 12686 h 982009"/>
                <a:gd name="connsiteX2-725" fmla="*/ 147370 w 1554538"/>
                <a:gd name="connsiteY2-726" fmla="*/ 306113 h 982009"/>
                <a:gd name="connsiteX3-727" fmla="*/ 12021 w 1554538"/>
                <a:gd name="connsiteY3-728" fmla="*/ 518188 h 982009"/>
                <a:gd name="connsiteX4-729" fmla="*/ 636377 w 1554538"/>
                <a:gd name="connsiteY4-730" fmla="*/ 741181 h 982009"/>
                <a:gd name="connsiteX5-731" fmla="*/ 705803 w 1554538"/>
                <a:gd name="connsiteY5-732" fmla="*/ 624047 h 982009"/>
                <a:gd name="connsiteX6-733" fmla="*/ 859369 w 1554538"/>
                <a:gd name="connsiteY6-734" fmla="*/ 679765 h 982009"/>
                <a:gd name="connsiteX7-735" fmla="*/ 1189170 w 1554538"/>
                <a:gd name="connsiteY7-736" fmla="*/ 914032 h 982009"/>
                <a:gd name="connsiteX8-737" fmla="*/ 1523540 w 1554538"/>
                <a:gd name="connsiteY8-738" fmla="*/ 818498 h 982009"/>
                <a:gd name="connsiteX9-739" fmla="*/ 1189170 w 1554538"/>
                <a:gd name="connsiteY9-740" fmla="*/ 682020 h 982009"/>
                <a:gd name="connsiteX10-741" fmla="*/ 1250585 w 1554538"/>
                <a:gd name="connsiteY10-742" fmla="*/ 450008 h 982009"/>
                <a:gd name="connsiteX11-743" fmla="*/ 984454 w 1554538"/>
                <a:gd name="connsiteY11-744" fmla="*/ 340826 h 982009"/>
                <a:gd name="connsiteX12-745" fmla="*/ 909391 w 1554538"/>
                <a:gd name="connsiteY12-746" fmla="*/ 450008 h 982009"/>
                <a:gd name="connsiteX13-747" fmla="*/ 766089 w 1554538"/>
                <a:gd name="connsiteY13-748" fmla="*/ 388593 h 982009"/>
                <a:gd name="connsiteX14-749" fmla="*/ 800209 w 1554538"/>
                <a:gd name="connsiteY14-750" fmla="*/ 204349 h 982009"/>
                <a:gd name="connsiteX0-751" fmla="*/ 800209 w 1554538"/>
                <a:gd name="connsiteY0-752" fmla="*/ 204349 h 982009"/>
                <a:gd name="connsiteX1-753" fmla="*/ 196266 w 1554538"/>
                <a:gd name="connsiteY1-754" fmla="*/ 12686 h 982009"/>
                <a:gd name="connsiteX2-755" fmla="*/ 147370 w 1554538"/>
                <a:gd name="connsiteY2-756" fmla="*/ 306113 h 982009"/>
                <a:gd name="connsiteX3-757" fmla="*/ 12021 w 1554538"/>
                <a:gd name="connsiteY3-758" fmla="*/ 518188 h 982009"/>
                <a:gd name="connsiteX4-759" fmla="*/ 636377 w 1554538"/>
                <a:gd name="connsiteY4-760" fmla="*/ 741181 h 982009"/>
                <a:gd name="connsiteX5-761" fmla="*/ 705803 w 1554538"/>
                <a:gd name="connsiteY5-762" fmla="*/ 624047 h 982009"/>
                <a:gd name="connsiteX6-763" fmla="*/ 859369 w 1554538"/>
                <a:gd name="connsiteY6-764" fmla="*/ 679765 h 982009"/>
                <a:gd name="connsiteX7-765" fmla="*/ 1189170 w 1554538"/>
                <a:gd name="connsiteY7-766" fmla="*/ 914032 h 982009"/>
                <a:gd name="connsiteX8-767" fmla="*/ 1523540 w 1554538"/>
                <a:gd name="connsiteY8-768" fmla="*/ 818498 h 982009"/>
                <a:gd name="connsiteX9-769" fmla="*/ 1173267 w 1554538"/>
                <a:gd name="connsiteY9-770" fmla="*/ 634312 h 982009"/>
                <a:gd name="connsiteX10-771" fmla="*/ 1250585 w 1554538"/>
                <a:gd name="connsiteY10-772" fmla="*/ 450008 h 982009"/>
                <a:gd name="connsiteX11-773" fmla="*/ 984454 w 1554538"/>
                <a:gd name="connsiteY11-774" fmla="*/ 340826 h 982009"/>
                <a:gd name="connsiteX12-775" fmla="*/ 909391 w 1554538"/>
                <a:gd name="connsiteY12-776" fmla="*/ 450008 h 982009"/>
                <a:gd name="connsiteX13-777" fmla="*/ 766089 w 1554538"/>
                <a:gd name="connsiteY13-778" fmla="*/ 388593 h 982009"/>
                <a:gd name="connsiteX14-779" fmla="*/ 800209 w 1554538"/>
                <a:gd name="connsiteY14-780" fmla="*/ 204349 h 982009"/>
                <a:gd name="connsiteX0-781" fmla="*/ 800209 w 1554538"/>
                <a:gd name="connsiteY0-782" fmla="*/ 204349 h 982009"/>
                <a:gd name="connsiteX1-783" fmla="*/ 196266 w 1554538"/>
                <a:gd name="connsiteY1-784" fmla="*/ 12686 h 982009"/>
                <a:gd name="connsiteX2-785" fmla="*/ 147370 w 1554538"/>
                <a:gd name="connsiteY2-786" fmla="*/ 306113 h 982009"/>
                <a:gd name="connsiteX3-787" fmla="*/ 12021 w 1554538"/>
                <a:gd name="connsiteY3-788" fmla="*/ 518188 h 982009"/>
                <a:gd name="connsiteX4-789" fmla="*/ 636377 w 1554538"/>
                <a:gd name="connsiteY4-790" fmla="*/ 741181 h 982009"/>
                <a:gd name="connsiteX5-791" fmla="*/ 705803 w 1554538"/>
                <a:gd name="connsiteY5-792" fmla="*/ 624047 h 982009"/>
                <a:gd name="connsiteX6-793" fmla="*/ 859369 w 1554538"/>
                <a:gd name="connsiteY6-794" fmla="*/ 679765 h 982009"/>
                <a:gd name="connsiteX7-795" fmla="*/ 1189170 w 1554538"/>
                <a:gd name="connsiteY7-796" fmla="*/ 914032 h 982009"/>
                <a:gd name="connsiteX8-797" fmla="*/ 1523540 w 1554538"/>
                <a:gd name="connsiteY8-798" fmla="*/ 818498 h 982009"/>
                <a:gd name="connsiteX9-799" fmla="*/ 1173267 w 1554538"/>
                <a:gd name="connsiteY9-800" fmla="*/ 634312 h 982009"/>
                <a:gd name="connsiteX10-801" fmla="*/ 1250585 w 1554538"/>
                <a:gd name="connsiteY10-802" fmla="*/ 450008 h 982009"/>
                <a:gd name="connsiteX11-803" fmla="*/ 984454 w 1554538"/>
                <a:gd name="connsiteY11-804" fmla="*/ 340826 h 982009"/>
                <a:gd name="connsiteX12-805" fmla="*/ 909391 w 1554538"/>
                <a:gd name="connsiteY12-806" fmla="*/ 450008 h 982009"/>
                <a:gd name="connsiteX13-807" fmla="*/ 766089 w 1554538"/>
                <a:gd name="connsiteY13-808" fmla="*/ 388593 h 982009"/>
                <a:gd name="connsiteX14-809" fmla="*/ 800209 w 1554538"/>
                <a:gd name="connsiteY14-810" fmla="*/ 204349 h 982009"/>
                <a:gd name="connsiteX0-811" fmla="*/ 800209 w 1542543"/>
                <a:gd name="connsiteY0-812" fmla="*/ 204349 h 976908"/>
                <a:gd name="connsiteX1-813" fmla="*/ 196266 w 1542543"/>
                <a:gd name="connsiteY1-814" fmla="*/ 12686 h 976908"/>
                <a:gd name="connsiteX2-815" fmla="*/ 147370 w 1542543"/>
                <a:gd name="connsiteY2-816" fmla="*/ 306113 h 976908"/>
                <a:gd name="connsiteX3-817" fmla="*/ 12021 w 1542543"/>
                <a:gd name="connsiteY3-818" fmla="*/ 518188 h 976908"/>
                <a:gd name="connsiteX4-819" fmla="*/ 636377 w 1542543"/>
                <a:gd name="connsiteY4-820" fmla="*/ 741181 h 976908"/>
                <a:gd name="connsiteX5-821" fmla="*/ 705803 w 1542543"/>
                <a:gd name="connsiteY5-822" fmla="*/ 624047 h 976908"/>
                <a:gd name="connsiteX6-823" fmla="*/ 859369 w 1542543"/>
                <a:gd name="connsiteY6-824" fmla="*/ 679765 h 976908"/>
                <a:gd name="connsiteX7-825" fmla="*/ 1189170 w 1542543"/>
                <a:gd name="connsiteY7-826" fmla="*/ 914032 h 976908"/>
                <a:gd name="connsiteX8-827" fmla="*/ 1507637 w 1542543"/>
                <a:gd name="connsiteY8-828" fmla="*/ 786693 h 976908"/>
                <a:gd name="connsiteX9-829" fmla="*/ 1173267 w 1542543"/>
                <a:gd name="connsiteY9-830" fmla="*/ 634312 h 976908"/>
                <a:gd name="connsiteX10-831" fmla="*/ 1250585 w 1542543"/>
                <a:gd name="connsiteY10-832" fmla="*/ 450008 h 976908"/>
                <a:gd name="connsiteX11-833" fmla="*/ 984454 w 1542543"/>
                <a:gd name="connsiteY11-834" fmla="*/ 340826 h 976908"/>
                <a:gd name="connsiteX12-835" fmla="*/ 909391 w 1542543"/>
                <a:gd name="connsiteY12-836" fmla="*/ 450008 h 976908"/>
                <a:gd name="connsiteX13-837" fmla="*/ 766089 w 1542543"/>
                <a:gd name="connsiteY13-838" fmla="*/ 388593 h 976908"/>
                <a:gd name="connsiteX14-839" fmla="*/ 800209 w 1542543"/>
                <a:gd name="connsiteY14-840" fmla="*/ 204349 h 976908"/>
                <a:gd name="connsiteX0-841" fmla="*/ 800209 w 1542543"/>
                <a:gd name="connsiteY0-842" fmla="*/ 204349 h 976908"/>
                <a:gd name="connsiteX1-843" fmla="*/ 196266 w 1542543"/>
                <a:gd name="connsiteY1-844" fmla="*/ 12686 h 976908"/>
                <a:gd name="connsiteX2-845" fmla="*/ 147370 w 1542543"/>
                <a:gd name="connsiteY2-846" fmla="*/ 306113 h 976908"/>
                <a:gd name="connsiteX3-847" fmla="*/ 12021 w 1542543"/>
                <a:gd name="connsiteY3-848" fmla="*/ 518188 h 976908"/>
                <a:gd name="connsiteX4-849" fmla="*/ 636377 w 1542543"/>
                <a:gd name="connsiteY4-850" fmla="*/ 741181 h 976908"/>
                <a:gd name="connsiteX5-851" fmla="*/ 705803 w 1542543"/>
                <a:gd name="connsiteY5-852" fmla="*/ 624047 h 976908"/>
                <a:gd name="connsiteX6-853" fmla="*/ 859369 w 1542543"/>
                <a:gd name="connsiteY6-854" fmla="*/ 679765 h 976908"/>
                <a:gd name="connsiteX7-855" fmla="*/ 1189170 w 1542543"/>
                <a:gd name="connsiteY7-856" fmla="*/ 914032 h 976908"/>
                <a:gd name="connsiteX8-857" fmla="*/ 1507637 w 1542543"/>
                <a:gd name="connsiteY8-858" fmla="*/ 786693 h 976908"/>
                <a:gd name="connsiteX9-859" fmla="*/ 1173267 w 1542543"/>
                <a:gd name="connsiteY9-860" fmla="*/ 634312 h 976908"/>
                <a:gd name="connsiteX10-861" fmla="*/ 1250585 w 1542543"/>
                <a:gd name="connsiteY10-862" fmla="*/ 450008 h 976908"/>
                <a:gd name="connsiteX11-863" fmla="*/ 984454 w 1542543"/>
                <a:gd name="connsiteY11-864" fmla="*/ 340826 h 976908"/>
                <a:gd name="connsiteX12-865" fmla="*/ 909391 w 1542543"/>
                <a:gd name="connsiteY12-866" fmla="*/ 450008 h 976908"/>
                <a:gd name="connsiteX13-867" fmla="*/ 766089 w 1542543"/>
                <a:gd name="connsiteY13-868" fmla="*/ 388593 h 976908"/>
                <a:gd name="connsiteX14-869" fmla="*/ 800209 w 1542543"/>
                <a:gd name="connsiteY14-870" fmla="*/ 204349 h 976908"/>
                <a:gd name="connsiteX0-871" fmla="*/ 800209 w 1522966"/>
                <a:gd name="connsiteY0-872" fmla="*/ 204349 h 975249"/>
                <a:gd name="connsiteX1-873" fmla="*/ 196266 w 1522966"/>
                <a:gd name="connsiteY1-874" fmla="*/ 12686 h 975249"/>
                <a:gd name="connsiteX2-875" fmla="*/ 147370 w 1522966"/>
                <a:gd name="connsiteY2-876" fmla="*/ 306113 h 975249"/>
                <a:gd name="connsiteX3-877" fmla="*/ 12021 w 1522966"/>
                <a:gd name="connsiteY3-878" fmla="*/ 518188 h 975249"/>
                <a:gd name="connsiteX4-879" fmla="*/ 636377 w 1522966"/>
                <a:gd name="connsiteY4-880" fmla="*/ 741181 h 975249"/>
                <a:gd name="connsiteX5-881" fmla="*/ 705803 w 1522966"/>
                <a:gd name="connsiteY5-882" fmla="*/ 624047 h 975249"/>
                <a:gd name="connsiteX6-883" fmla="*/ 859369 w 1522966"/>
                <a:gd name="connsiteY6-884" fmla="*/ 679765 h 975249"/>
                <a:gd name="connsiteX7-885" fmla="*/ 1189170 w 1522966"/>
                <a:gd name="connsiteY7-886" fmla="*/ 914032 h 975249"/>
                <a:gd name="connsiteX8-887" fmla="*/ 1507637 w 1522966"/>
                <a:gd name="connsiteY8-888" fmla="*/ 786693 h 975249"/>
                <a:gd name="connsiteX9-889" fmla="*/ 1173267 w 1522966"/>
                <a:gd name="connsiteY9-890" fmla="*/ 634312 h 975249"/>
                <a:gd name="connsiteX10-891" fmla="*/ 1250585 w 1522966"/>
                <a:gd name="connsiteY10-892" fmla="*/ 450008 h 975249"/>
                <a:gd name="connsiteX11-893" fmla="*/ 984454 w 1522966"/>
                <a:gd name="connsiteY11-894" fmla="*/ 340826 h 975249"/>
                <a:gd name="connsiteX12-895" fmla="*/ 909391 w 1522966"/>
                <a:gd name="connsiteY12-896" fmla="*/ 450008 h 975249"/>
                <a:gd name="connsiteX13-897" fmla="*/ 766089 w 1522966"/>
                <a:gd name="connsiteY13-898" fmla="*/ 388593 h 975249"/>
                <a:gd name="connsiteX14-899" fmla="*/ 800209 w 1522966"/>
                <a:gd name="connsiteY14-900" fmla="*/ 204349 h 975249"/>
                <a:gd name="connsiteX0-901" fmla="*/ 800209 w 1538655"/>
                <a:gd name="connsiteY0-902" fmla="*/ 204349 h 976321"/>
                <a:gd name="connsiteX1-903" fmla="*/ 196266 w 1538655"/>
                <a:gd name="connsiteY1-904" fmla="*/ 12686 h 976321"/>
                <a:gd name="connsiteX2-905" fmla="*/ 147370 w 1538655"/>
                <a:gd name="connsiteY2-906" fmla="*/ 306113 h 976321"/>
                <a:gd name="connsiteX3-907" fmla="*/ 12021 w 1538655"/>
                <a:gd name="connsiteY3-908" fmla="*/ 518188 h 976321"/>
                <a:gd name="connsiteX4-909" fmla="*/ 636377 w 1538655"/>
                <a:gd name="connsiteY4-910" fmla="*/ 741181 h 976321"/>
                <a:gd name="connsiteX5-911" fmla="*/ 705803 w 1538655"/>
                <a:gd name="connsiteY5-912" fmla="*/ 624047 h 976321"/>
                <a:gd name="connsiteX6-913" fmla="*/ 859369 w 1538655"/>
                <a:gd name="connsiteY6-914" fmla="*/ 679765 h 976321"/>
                <a:gd name="connsiteX7-915" fmla="*/ 1189170 w 1538655"/>
                <a:gd name="connsiteY7-916" fmla="*/ 914032 h 976321"/>
                <a:gd name="connsiteX8-917" fmla="*/ 1507637 w 1538655"/>
                <a:gd name="connsiteY8-918" fmla="*/ 786693 h 976321"/>
                <a:gd name="connsiteX9-919" fmla="*/ 1173267 w 1538655"/>
                <a:gd name="connsiteY9-920" fmla="*/ 634312 h 976321"/>
                <a:gd name="connsiteX10-921" fmla="*/ 1250585 w 1538655"/>
                <a:gd name="connsiteY10-922" fmla="*/ 450008 h 976321"/>
                <a:gd name="connsiteX11-923" fmla="*/ 984454 w 1538655"/>
                <a:gd name="connsiteY11-924" fmla="*/ 340826 h 976321"/>
                <a:gd name="connsiteX12-925" fmla="*/ 909391 w 1538655"/>
                <a:gd name="connsiteY12-926" fmla="*/ 450008 h 976321"/>
                <a:gd name="connsiteX13-927" fmla="*/ 766089 w 1538655"/>
                <a:gd name="connsiteY13-928" fmla="*/ 388593 h 976321"/>
                <a:gd name="connsiteX14-929" fmla="*/ 800209 w 1538655"/>
                <a:gd name="connsiteY14-930" fmla="*/ 204349 h 976321"/>
                <a:gd name="connsiteX0-931" fmla="*/ 800209 w 1556774"/>
                <a:gd name="connsiteY0-932" fmla="*/ 204349 h 981339"/>
                <a:gd name="connsiteX1-933" fmla="*/ 196266 w 1556774"/>
                <a:gd name="connsiteY1-934" fmla="*/ 12686 h 981339"/>
                <a:gd name="connsiteX2-935" fmla="*/ 147370 w 1556774"/>
                <a:gd name="connsiteY2-936" fmla="*/ 306113 h 981339"/>
                <a:gd name="connsiteX3-937" fmla="*/ 12021 w 1556774"/>
                <a:gd name="connsiteY3-938" fmla="*/ 518188 h 981339"/>
                <a:gd name="connsiteX4-939" fmla="*/ 636377 w 1556774"/>
                <a:gd name="connsiteY4-940" fmla="*/ 741181 h 981339"/>
                <a:gd name="connsiteX5-941" fmla="*/ 705803 w 1556774"/>
                <a:gd name="connsiteY5-942" fmla="*/ 624047 h 981339"/>
                <a:gd name="connsiteX6-943" fmla="*/ 859369 w 1556774"/>
                <a:gd name="connsiteY6-944" fmla="*/ 679765 h 981339"/>
                <a:gd name="connsiteX7-945" fmla="*/ 1189170 w 1556774"/>
                <a:gd name="connsiteY7-946" fmla="*/ 914032 h 981339"/>
                <a:gd name="connsiteX8-947" fmla="*/ 1507637 w 1556774"/>
                <a:gd name="connsiteY8-948" fmla="*/ 786693 h 981339"/>
                <a:gd name="connsiteX9-949" fmla="*/ 1173267 w 1556774"/>
                <a:gd name="connsiteY9-950" fmla="*/ 634312 h 981339"/>
                <a:gd name="connsiteX10-951" fmla="*/ 1250585 w 1556774"/>
                <a:gd name="connsiteY10-952" fmla="*/ 450008 h 981339"/>
                <a:gd name="connsiteX11-953" fmla="*/ 984454 w 1556774"/>
                <a:gd name="connsiteY11-954" fmla="*/ 340826 h 981339"/>
                <a:gd name="connsiteX12-955" fmla="*/ 909391 w 1556774"/>
                <a:gd name="connsiteY12-956" fmla="*/ 450008 h 981339"/>
                <a:gd name="connsiteX13-957" fmla="*/ 766089 w 1556774"/>
                <a:gd name="connsiteY13-958" fmla="*/ 388593 h 981339"/>
                <a:gd name="connsiteX14-959" fmla="*/ 800209 w 1556774"/>
                <a:gd name="connsiteY14-960" fmla="*/ 204349 h 981339"/>
                <a:gd name="connsiteX0-961" fmla="*/ 800209 w 1556774"/>
                <a:gd name="connsiteY0-962" fmla="*/ 204349 h 981339"/>
                <a:gd name="connsiteX1-963" fmla="*/ 196266 w 1556774"/>
                <a:gd name="connsiteY1-964" fmla="*/ 12686 h 981339"/>
                <a:gd name="connsiteX2-965" fmla="*/ 147370 w 1556774"/>
                <a:gd name="connsiteY2-966" fmla="*/ 306113 h 981339"/>
                <a:gd name="connsiteX3-967" fmla="*/ 12021 w 1556774"/>
                <a:gd name="connsiteY3-968" fmla="*/ 518188 h 981339"/>
                <a:gd name="connsiteX4-969" fmla="*/ 636377 w 1556774"/>
                <a:gd name="connsiteY4-970" fmla="*/ 741181 h 981339"/>
                <a:gd name="connsiteX5-971" fmla="*/ 705803 w 1556774"/>
                <a:gd name="connsiteY5-972" fmla="*/ 624047 h 981339"/>
                <a:gd name="connsiteX6-973" fmla="*/ 859369 w 1556774"/>
                <a:gd name="connsiteY6-974" fmla="*/ 679765 h 981339"/>
                <a:gd name="connsiteX7-975" fmla="*/ 1189170 w 1556774"/>
                <a:gd name="connsiteY7-976" fmla="*/ 914032 h 981339"/>
                <a:gd name="connsiteX8-977" fmla="*/ 1507637 w 1556774"/>
                <a:gd name="connsiteY8-978" fmla="*/ 786693 h 981339"/>
                <a:gd name="connsiteX9-979" fmla="*/ 1173267 w 1556774"/>
                <a:gd name="connsiteY9-980" fmla="*/ 634312 h 981339"/>
                <a:gd name="connsiteX10-981" fmla="*/ 1250585 w 1556774"/>
                <a:gd name="connsiteY10-982" fmla="*/ 450008 h 981339"/>
                <a:gd name="connsiteX11-983" fmla="*/ 984454 w 1556774"/>
                <a:gd name="connsiteY11-984" fmla="*/ 340826 h 981339"/>
                <a:gd name="connsiteX12-985" fmla="*/ 909391 w 1556774"/>
                <a:gd name="connsiteY12-986" fmla="*/ 450008 h 981339"/>
                <a:gd name="connsiteX13-987" fmla="*/ 766089 w 1556774"/>
                <a:gd name="connsiteY13-988" fmla="*/ 388593 h 981339"/>
                <a:gd name="connsiteX14-989" fmla="*/ 800209 w 1556774"/>
                <a:gd name="connsiteY14-990" fmla="*/ 204349 h 981339"/>
                <a:gd name="connsiteX0-991" fmla="*/ 800209 w 1556774"/>
                <a:gd name="connsiteY0-992" fmla="*/ 204349 h 981339"/>
                <a:gd name="connsiteX1-993" fmla="*/ 196266 w 1556774"/>
                <a:gd name="connsiteY1-994" fmla="*/ 12686 h 981339"/>
                <a:gd name="connsiteX2-995" fmla="*/ 147370 w 1556774"/>
                <a:gd name="connsiteY2-996" fmla="*/ 306113 h 981339"/>
                <a:gd name="connsiteX3-997" fmla="*/ 12021 w 1556774"/>
                <a:gd name="connsiteY3-998" fmla="*/ 518188 h 981339"/>
                <a:gd name="connsiteX4-999" fmla="*/ 636377 w 1556774"/>
                <a:gd name="connsiteY4-1000" fmla="*/ 741181 h 981339"/>
                <a:gd name="connsiteX5-1001" fmla="*/ 705803 w 1556774"/>
                <a:gd name="connsiteY5-1002" fmla="*/ 624047 h 981339"/>
                <a:gd name="connsiteX6-1003" fmla="*/ 859369 w 1556774"/>
                <a:gd name="connsiteY6-1004" fmla="*/ 679765 h 981339"/>
                <a:gd name="connsiteX7-1005" fmla="*/ 1189170 w 1556774"/>
                <a:gd name="connsiteY7-1006" fmla="*/ 914032 h 981339"/>
                <a:gd name="connsiteX8-1007" fmla="*/ 1507637 w 1556774"/>
                <a:gd name="connsiteY8-1008" fmla="*/ 786693 h 981339"/>
                <a:gd name="connsiteX9-1009" fmla="*/ 1173267 w 1556774"/>
                <a:gd name="connsiteY9-1010" fmla="*/ 634312 h 981339"/>
                <a:gd name="connsiteX10-1011" fmla="*/ 1250585 w 1556774"/>
                <a:gd name="connsiteY10-1012" fmla="*/ 450008 h 981339"/>
                <a:gd name="connsiteX11-1013" fmla="*/ 984454 w 1556774"/>
                <a:gd name="connsiteY11-1014" fmla="*/ 340826 h 981339"/>
                <a:gd name="connsiteX12-1015" fmla="*/ 909391 w 1556774"/>
                <a:gd name="connsiteY12-1016" fmla="*/ 450008 h 981339"/>
                <a:gd name="connsiteX13-1017" fmla="*/ 766089 w 1556774"/>
                <a:gd name="connsiteY13-1018" fmla="*/ 388593 h 981339"/>
                <a:gd name="connsiteX14-1019" fmla="*/ 800209 w 1556774"/>
                <a:gd name="connsiteY14-1020" fmla="*/ 204349 h 981339"/>
                <a:gd name="connsiteX0-1021" fmla="*/ 800209 w 1556774"/>
                <a:gd name="connsiteY0-1022" fmla="*/ 204349 h 981339"/>
                <a:gd name="connsiteX1-1023" fmla="*/ 196266 w 1556774"/>
                <a:gd name="connsiteY1-1024" fmla="*/ 12686 h 981339"/>
                <a:gd name="connsiteX2-1025" fmla="*/ 147370 w 1556774"/>
                <a:gd name="connsiteY2-1026" fmla="*/ 306113 h 981339"/>
                <a:gd name="connsiteX3-1027" fmla="*/ 12021 w 1556774"/>
                <a:gd name="connsiteY3-1028" fmla="*/ 518188 h 981339"/>
                <a:gd name="connsiteX4-1029" fmla="*/ 636377 w 1556774"/>
                <a:gd name="connsiteY4-1030" fmla="*/ 741181 h 981339"/>
                <a:gd name="connsiteX5-1031" fmla="*/ 705803 w 1556774"/>
                <a:gd name="connsiteY5-1032" fmla="*/ 624047 h 981339"/>
                <a:gd name="connsiteX6-1033" fmla="*/ 859369 w 1556774"/>
                <a:gd name="connsiteY6-1034" fmla="*/ 679765 h 981339"/>
                <a:gd name="connsiteX7-1035" fmla="*/ 1189170 w 1556774"/>
                <a:gd name="connsiteY7-1036" fmla="*/ 914032 h 981339"/>
                <a:gd name="connsiteX8-1037" fmla="*/ 1507637 w 1556774"/>
                <a:gd name="connsiteY8-1038" fmla="*/ 786693 h 981339"/>
                <a:gd name="connsiteX9-1039" fmla="*/ 1173267 w 1556774"/>
                <a:gd name="connsiteY9-1040" fmla="*/ 634312 h 981339"/>
                <a:gd name="connsiteX10-1041" fmla="*/ 1250585 w 1556774"/>
                <a:gd name="connsiteY10-1042" fmla="*/ 450008 h 981339"/>
                <a:gd name="connsiteX11-1043" fmla="*/ 984454 w 1556774"/>
                <a:gd name="connsiteY11-1044" fmla="*/ 340826 h 981339"/>
                <a:gd name="connsiteX12-1045" fmla="*/ 909391 w 1556774"/>
                <a:gd name="connsiteY12-1046" fmla="*/ 450008 h 981339"/>
                <a:gd name="connsiteX13-1047" fmla="*/ 766089 w 1556774"/>
                <a:gd name="connsiteY13-1048" fmla="*/ 388593 h 981339"/>
                <a:gd name="connsiteX14-1049" fmla="*/ 800209 w 1556774"/>
                <a:gd name="connsiteY14-1050" fmla="*/ 204349 h 981339"/>
                <a:gd name="connsiteX0-1051" fmla="*/ 800209 w 1556774"/>
                <a:gd name="connsiteY0-1052" fmla="*/ 204349 h 981339"/>
                <a:gd name="connsiteX1-1053" fmla="*/ 196266 w 1556774"/>
                <a:gd name="connsiteY1-1054" fmla="*/ 12686 h 981339"/>
                <a:gd name="connsiteX2-1055" fmla="*/ 147370 w 1556774"/>
                <a:gd name="connsiteY2-1056" fmla="*/ 306113 h 981339"/>
                <a:gd name="connsiteX3-1057" fmla="*/ 12021 w 1556774"/>
                <a:gd name="connsiteY3-1058" fmla="*/ 518188 h 981339"/>
                <a:gd name="connsiteX4-1059" fmla="*/ 636377 w 1556774"/>
                <a:gd name="connsiteY4-1060" fmla="*/ 741181 h 981339"/>
                <a:gd name="connsiteX5-1061" fmla="*/ 705803 w 1556774"/>
                <a:gd name="connsiteY5-1062" fmla="*/ 624047 h 981339"/>
                <a:gd name="connsiteX6-1063" fmla="*/ 859369 w 1556774"/>
                <a:gd name="connsiteY6-1064" fmla="*/ 679765 h 981339"/>
                <a:gd name="connsiteX7-1065" fmla="*/ 1189170 w 1556774"/>
                <a:gd name="connsiteY7-1066" fmla="*/ 914032 h 981339"/>
                <a:gd name="connsiteX8-1067" fmla="*/ 1507637 w 1556774"/>
                <a:gd name="connsiteY8-1068" fmla="*/ 786693 h 981339"/>
                <a:gd name="connsiteX9-1069" fmla="*/ 1173267 w 1556774"/>
                <a:gd name="connsiteY9-1070" fmla="*/ 634312 h 981339"/>
                <a:gd name="connsiteX10-1071" fmla="*/ 1250585 w 1556774"/>
                <a:gd name="connsiteY10-1072" fmla="*/ 450008 h 981339"/>
                <a:gd name="connsiteX11-1073" fmla="*/ 964576 w 1556774"/>
                <a:gd name="connsiteY11-1074" fmla="*/ 344802 h 981339"/>
                <a:gd name="connsiteX12-1075" fmla="*/ 909391 w 1556774"/>
                <a:gd name="connsiteY12-1076" fmla="*/ 450008 h 981339"/>
                <a:gd name="connsiteX13-1077" fmla="*/ 766089 w 1556774"/>
                <a:gd name="connsiteY13-1078" fmla="*/ 388593 h 981339"/>
                <a:gd name="connsiteX14-1079" fmla="*/ 800209 w 1556774"/>
                <a:gd name="connsiteY14-1080" fmla="*/ 204349 h 981339"/>
                <a:gd name="connsiteX0-1081" fmla="*/ 800209 w 1556774"/>
                <a:gd name="connsiteY0-1082" fmla="*/ 204349 h 981339"/>
                <a:gd name="connsiteX1-1083" fmla="*/ 196266 w 1556774"/>
                <a:gd name="connsiteY1-1084" fmla="*/ 12686 h 981339"/>
                <a:gd name="connsiteX2-1085" fmla="*/ 147370 w 1556774"/>
                <a:gd name="connsiteY2-1086" fmla="*/ 306113 h 981339"/>
                <a:gd name="connsiteX3-1087" fmla="*/ 12021 w 1556774"/>
                <a:gd name="connsiteY3-1088" fmla="*/ 518188 h 981339"/>
                <a:gd name="connsiteX4-1089" fmla="*/ 636377 w 1556774"/>
                <a:gd name="connsiteY4-1090" fmla="*/ 741181 h 981339"/>
                <a:gd name="connsiteX5-1091" fmla="*/ 705803 w 1556774"/>
                <a:gd name="connsiteY5-1092" fmla="*/ 624047 h 981339"/>
                <a:gd name="connsiteX6-1093" fmla="*/ 859369 w 1556774"/>
                <a:gd name="connsiteY6-1094" fmla="*/ 679765 h 981339"/>
                <a:gd name="connsiteX7-1095" fmla="*/ 1189170 w 1556774"/>
                <a:gd name="connsiteY7-1096" fmla="*/ 914032 h 981339"/>
                <a:gd name="connsiteX8-1097" fmla="*/ 1507637 w 1556774"/>
                <a:gd name="connsiteY8-1098" fmla="*/ 786693 h 981339"/>
                <a:gd name="connsiteX9-1099" fmla="*/ 1173267 w 1556774"/>
                <a:gd name="connsiteY9-1100" fmla="*/ 634312 h 981339"/>
                <a:gd name="connsiteX10-1101" fmla="*/ 1250585 w 1556774"/>
                <a:gd name="connsiteY10-1102" fmla="*/ 450008 h 981339"/>
                <a:gd name="connsiteX11-1103" fmla="*/ 964576 w 1556774"/>
                <a:gd name="connsiteY11-1104" fmla="*/ 344802 h 981339"/>
                <a:gd name="connsiteX12-1105" fmla="*/ 909391 w 1556774"/>
                <a:gd name="connsiteY12-1106" fmla="*/ 450008 h 981339"/>
                <a:gd name="connsiteX13-1107" fmla="*/ 766089 w 1556774"/>
                <a:gd name="connsiteY13-1108" fmla="*/ 388593 h 981339"/>
                <a:gd name="connsiteX14-1109" fmla="*/ 800209 w 1556774"/>
                <a:gd name="connsiteY14-1110" fmla="*/ 204349 h 981339"/>
                <a:gd name="connsiteX0-1111" fmla="*/ 800209 w 1556774"/>
                <a:gd name="connsiteY0-1112" fmla="*/ 204349 h 981339"/>
                <a:gd name="connsiteX1-1113" fmla="*/ 196266 w 1556774"/>
                <a:gd name="connsiteY1-1114" fmla="*/ 12686 h 981339"/>
                <a:gd name="connsiteX2-1115" fmla="*/ 147370 w 1556774"/>
                <a:gd name="connsiteY2-1116" fmla="*/ 306113 h 981339"/>
                <a:gd name="connsiteX3-1117" fmla="*/ 12021 w 1556774"/>
                <a:gd name="connsiteY3-1118" fmla="*/ 518188 h 981339"/>
                <a:gd name="connsiteX4-1119" fmla="*/ 636377 w 1556774"/>
                <a:gd name="connsiteY4-1120" fmla="*/ 741181 h 981339"/>
                <a:gd name="connsiteX5-1121" fmla="*/ 705803 w 1556774"/>
                <a:gd name="connsiteY5-1122" fmla="*/ 624047 h 981339"/>
                <a:gd name="connsiteX6-1123" fmla="*/ 859369 w 1556774"/>
                <a:gd name="connsiteY6-1124" fmla="*/ 679765 h 981339"/>
                <a:gd name="connsiteX7-1125" fmla="*/ 1189170 w 1556774"/>
                <a:gd name="connsiteY7-1126" fmla="*/ 914032 h 981339"/>
                <a:gd name="connsiteX8-1127" fmla="*/ 1507637 w 1556774"/>
                <a:gd name="connsiteY8-1128" fmla="*/ 786693 h 981339"/>
                <a:gd name="connsiteX9-1129" fmla="*/ 1173267 w 1556774"/>
                <a:gd name="connsiteY9-1130" fmla="*/ 634312 h 981339"/>
                <a:gd name="connsiteX10-1131" fmla="*/ 1250585 w 1556774"/>
                <a:gd name="connsiteY10-1132" fmla="*/ 450008 h 981339"/>
                <a:gd name="connsiteX11-1133" fmla="*/ 964576 w 1556774"/>
                <a:gd name="connsiteY11-1134" fmla="*/ 344802 h 981339"/>
                <a:gd name="connsiteX12-1135" fmla="*/ 909391 w 1556774"/>
                <a:gd name="connsiteY12-1136" fmla="*/ 450008 h 981339"/>
                <a:gd name="connsiteX13-1137" fmla="*/ 766089 w 1556774"/>
                <a:gd name="connsiteY13-1138" fmla="*/ 388593 h 981339"/>
                <a:gd name="connsiteX14-1139" fmla="*/ 800209 w 1556774"/>
                <a:gd name="connsiteY14-1140" fmla="*/ 204349 h 981339"/>
                <a:gd name="connsiteX0-1141" fmla="*/ 800209 w 1556774"/>
                <a:gd name="connsiteY0-1142" fmla="*/ 204349 h 981339"/>
                <a:gd name="connsiteX1-1143" fmla="*/ 196266 w 1556774"/>
                <a:gd name="connsiteY1-1144" fmla="*/ 12686 h 981339"/>
                <a:gd name="connsiteX2-1145" fmla="*/ 147370 w 1556774"/>
                <a:gd name="connsiteY2-1146" fmla="*/ 306113 h 981339"/>
                <a:gd name="connsiteX3-1147" fmla="*/ 12021 w 1556774"/>
                <a:gd name="connsiteY3-1148" fmla="*/ 518188 h 981339"/>
                <a:gd name="connsiteX4-1149" fmla="*/ 636377 w 1556774"/>
                <a:gd name="connsiteY4-1150" fmla="*/ 741181 h 981339"/>
                <a:gd name="connsiteX5-1151" fmla="*/ 705803 w 1556774"/>
                <a:gd name="connsiteY5-1152" fmla="*/ 624047 h 981339"/>
                <a:gd name="connsiteX6-1153" fmla="*/ 859369 w 1556774"/>
                <a:gd name="connsiteY6-1154" fmla="*/ 679765 h 981339"/>
                <a:gd name="connsiteX7-1155" fmla="*/ 1189170 w 1556774"/>
                <a:gd name="connsiteY7-1156" fmla="*/ 914032 h 981339"/>
                <a:gd name="connsiteX8-1157" fmla="*/ 1507637 w 1556774"/>
                <a:gd name="connsiteY8-1158" fmla="*/ 786693 h 981339"/>
                <a:gd name="connsiteX9-1159" fmla="*/ 1173267 w 1556774"/>
                <a:gd name="connsiteY9-1160" fmla="*/ 634312 h 981339"/>
                <a:gd name="connsiteX10-1161" fmla="*/ 1250585 w 1556774"/>
                <a:gd name="connsiteY10-1162" fmla="*/ 450008 h 981339"/>
                <a:gd name="connsiteX11-1163" fmla="*/ 964576 w 1556774"/>
                <a:gd name="connsiteY11-1164" fmla="*/ 344802 h 981339"/>
                <a:gd name="connsiteX12-1165" fmla="*/ 909391 w 1556774"/>
                <a:gd name="connsiteY12-1166" fmla="*/ 450008 h 981339"/>
                <a:gd name="connsiteX13-1167" fmla="*/ 766089 w 1556774"/>
                <a:gd name="connsiteY13-1168" fmla="*/ 388593 h 981339"/>
                <a:gd name="connsiteX14-1169" fmla="*/ 800209 w 1556774"/>
                <a:gd name="connsiteY14-1170" fmla="*/ 204349 h 981339"/>
                <a:gd name="connsiteX0-1171" fmla="*/ 800209 w 1556774"/>
                <a:gd name="connsiteY0-1172" fmla="*/ 204349 h 981339"/>
                <a:gd name="connsiteX1-1173" fmla="*/ 196266 w 1556774"/>
                <a:gd name="connsiteY1-1174" fmla="*/ 12686 h 981339"/>
                <a:gd name="connsiteX2-1175" fmla="*/ 147370 w 1556774"/>
                <a:gd name="connsiteY2-1176" fmla="*/ 306113 h 981339"/>
                <a:gd name="connsiteX3-1177" fmla="*/ 12021 w 1556774"/>
                <a:gd name="connsiteY3-1178" fmla="*/ 518188 h 981339"/>
                <a:gd name="connsiteX4-1179" fmla="*/ 636377 w 1556774"/>
                <a:gd name="connsiteY4-1180" fmla="*/ 741181 h 981339"/>
                <a:gd name="connsiteX5-1181" fmla="*/ 705803 w 1556774"/>
                <a:gd name="connsiteY5-1182" fmla="*/ 624047 h 981339"/>
                <a:gd name="connsiteX6-1183" fmla="*/ 859369 w 1556774"/>
                <a:gd name="connsiteY6-1184" fmla="*/ 679765 h 981339"/>
                <a:gd name="connsiteX7-1185" fmla="*/ 1189170 w 1556774"/>
                <a:gd name="connsiteY7-1186" fmla="*/ 914032 h 981339"/>
                <a:gd name="connsiteX8-1187" fmla="*/ 1507637 w 1556774"/>
                <a:gd name="connsiteY8-1188" fmla="*/ 786693 h 981339"/>
                <a:gd name="connsiteX9-1189" fmla="*/ 1173267 w 1556774"/>
                <a:gd name="connsiteY9-1190" fmla="*/ 634312 h 981339"/>
                <a:gd name="connsiteX10-1191" fmla="*/ 1250585 w 1556774"/>
                <a:gd name="connsiteY10-1192" fmla="*/ 438081 h 981339"/>
                <a:gd name="connsiteX11-1193" fmla="*/ 964576 w 1556774"/>
                <a:gd name="connsiteY11-1194" fmla="*/ 344802 h 981339"/>
                <a:gd name="connsiteX12-1195" fmla="*/ 909391 w 1556774"/>
                <a:gd name="connsiteY12-1196" fmla="*/ 450008 h 981339"/>
                <a:gd name="connsiteX13-1197" fmla="*/ 766089 w 1556774"/>
                <a:gd name="connsiteY13-1198" fmla="*/ 388593 h 981339"/>
                <a:gd name="connsiteX14-1199" fmla="*/ 800209 w 1556774"/>
                <a:gd name="connsiteY14-1200" fmla="*/ 204349 h 981339"/>
                <a:gd name="connsiteX0-1201" fmla="*/ 800209 w 1556774"/>
                <a:gd name="connsiteY0-1202" fmla="*/ 204349 h 981339"/>
                <a:gd name="connsiteX1-1203" fmla="*/ 196266 w 1556774"/>
                <a:gd name="connsiteY1-1204" fmla="*/ 12686 h 981339"/>
                <a:gd name="connsiteX2-1205" fmla="*/ 147370 w 1556774"/>
                <a:gd name="connsiteY2-1206" fmla="*/ 306113 h 981339"/>
                <a:gd name="connsiteX3-1207" fmla="*/ 12021 w 1556774"/>
                <a:gd name="connsiteY3-1208" fmla="*/ 518188 h 981339"/>
                <a:gd name="connsiteX4-1209" fmla="*/ 636377 w 1556774"/>
                <a:gd name="connsiteY4-1210" fmla="*/ 741181 h 981339"/>
                <a:gd name="connsiteX5-1211" fmla="*/ 705803 w 1556774"/>
                <a:gd name="connsiteY5-1212" fmla="*/ 624047 h 981339"/>
                <a:gd name="connsiteX6-1213" fmla="*/ 859369 w 1556774"/>
                <a:gd name="connsiteY6-1214" fmla="*/ 679765 h 981339"/>
                <a:gd name="connsiteX7-1215" fmla="*/ 1189170 w 1556774"/>
                <a:gd name="connsiteY7-1216" fmla="*/ 914032 h 981339"/>
                <a:gd name="connsiteX8-1217" fmla="*/ 1507637 w 1556774"/>
                <a:gd name="connsiteY8-1218" fmla="*/ 786693 h 981339"/>
                <a:gd name="connsiteX9-1219" fmla="*/ 1173267 w 1556774"/>
                <a:gd name="connsiteY9-1220" fmla="*/ 634312 h 981339"/>
                <a:gd name="connsiteX10-1221" fmla="*/ 1250585 w 1556774"/>
                <a:gd name="connsiteY10-1222" fmla="*/ 438081 h 981339"/>
                <a:gd name="connsiteX11-1223" fmla="*/ 964576 w 1556774"/>
                <a:gd name="connsiteY11-1224" fmla="*/ 344802 h 981339"/>
                <a:gd name="connsiteX12-1225" fmla="*/ 909391 w 1556774"/>
                <a:gd name="connsiteY12-1226" fmla="*/ 450008 h 981339"/>
                <a:gd name="connsiteX13-1227" fmla="*/ 766089 w 1556774"/>
                <a:gd name="connsiteY13-1228" fmla="*/ 388593 h 981339"/>
                <a:gd name="connsiteX14-1229" fmla="*/ 800209 w 1556774"/>
                <a:gd name="connsiteY14-1230" fmla="*/ 204349 h 981339"/>
                <a:gd name="connsiteX0-1231" fmla="*/ 800209 w 1556774"/>
                <a:gd name="connsiteY0-1232" fmla="*/ 204349 h 981339"/>
                <a:gd name="connsiteX1-1233" fmla="*/ 196266 w 1556774"/>
                <a:gd name="connsiteY1-1234" fmla="*/ 12686 h 981339"/>
                <a:gd name="connsiteX2-1235" fmla="*/ 147370 w 1556774"/>
                <a:gd name="connsiteY2-1236" fmla="*/ 306113 h 981339"/>
                <a:gd name="connsiteX3-1237" fmla="*/ 12021 w 1556774"/>
                <a:gd name="connsiteY3-1238" fmla="*/ 518188 h 981339"/>
                <a:gd name="connsiteX4-1239" fmla="*/ 636377 w 1556774"/>
                <a:gd name="connsiteY4-1240" fmla="*/ 741181 h 981339"/>
                <a:gd name="connsiteX5-1241" fmla="*/ 705803 w 1556774"/>
                <a:gd name="connsiteY5-1242" fmla="*/ 624047 h 981339"/>
                <a:gd name="connsiteX6-1243" fmla="*/ 859369 w 1556774"/>
                <a:gd name="connsiteY6-1244" fmla="*/ 679765 h 981339"/>
                <a:gd name="connsiteX7-1245" fmla="*/ 1189170 w 1556774"/>
                <a:gd name="connsiteY7-1246" fmla="*/ 914032 h 981339"/>
                <a:gd name="connsiteX8-1247" fmla="*/ 1507637 w 1556774"/>
                <a:gd name="connsiteY8-1248" fmla="*/ 786693 h 981339"/>
                <a:gd name="connsiteX9-1249" fmla="*/ 1173267 w 1556774"/>
                <a:gd name="connsiteY9-1250" fmla="*/ 634312 h 981339"/>
                <a:gd name="connsiteX10-1251" fmla="*/ 1250585 w 1556774"/>
                <a:gd name="connsiteY10-1252" fmla="*/ 438081 h 981339"/>
                <a:gd name="connsiteX11-1253" fmla="*/ 964576 w 1556774"/>
                <a:gd name="connsiteY11-1254" fmla="*/ 344802 h 981339"/>
                <a:gd name="connsiteX12-1255" fmla="*/ 909391 w 1556774"/>
                <a:gd name="connsiteY12-1256" fmla="*/ 450008 h 981339"/>
                <a:gd name="connsiteX13-1257" fmla="*/ 766089 w 1556774"/>
                <a:gd name="connsiteY13-1258" fmla="*/ 388593 h 981339"/>
                <a:gd name="connsiteX14-1259" fmla="*/ 800209 w 1556774"/>
                <a:gd name="connsiteY14-1260" fmla="*/ 204349 h 981339"/>
                <a:gd name="connsiteX0-1261" fmla="*/ 800209 w 1527868"/>
                <a:gd name="connsiteY0-1262" fmla="*/ 204349 h 975126"/>
                <a:gd name="connsiteX1-1263" fmla="*/ 196266 w 1527868"/>
                <a:gd name="connsiteY1-1264" fmla="*/ 12686 h 975126"/>
                <a:gd name="connsiteX2-1265" fmla="*/ 147370 w 1527868"/>
                <a:gd name="connsiteY2-1266" fmla="*/ 306113 h 975126"/>
                <a:gd name="connsiteX3-1267" fmla="*/ 12021 w 1527868"/>
                <a:gd name="connsiteY3-1268" fmla="*/ 518188 h 975126"/>
                <a:gd name="connsiteX4-1269" fmla="*/ 636377 w 1527868"/>
                <a:gd name="connsiteY4-1270" fmla="*/ 741181 h 975126"/>
                <a:gd name="connsiteX5-1271" fmla="*/ 705803 w 1527868"/>
                <a:gd name="connsiteY5-1272" fmla="*/ 624047 h 975126"/>
                <a:gd name="connsiteX6-1273" fmla="*/ 859369 w 1527868"/>
                <a:gd name="connsiteY6-1274" fmla="*/ 679765 h 975126"/>
                <a:gd name="connsiteX7-1275" fmla="*/ 1189170 w 1527868"/>
                <a:gd name="connsiteY7-1276" fmla="*/ 914032 h 975126"/>
                <a:gd name="connsiteX8-1277" fmla="*/ 1467881 w 1527868"/>
                <a:gd name="connsiteY8-1278" fmla="*/ 742961 h 975126"/>
                <a:gd name="connsiteX9-1279" fmla="*/ 1173267 w 1527868"/>
                <a:gd name="connsiteY9-1280" fmla="*/ 634312 h 975126"/>
                <a:gd name="connsiteX10-1281" fmla="*/ 1250585 w 1527868"/>
                <a:gd name="connsiteY10-1282" fmla="*/ 438081 h 975126"/>
                <a:gd name="connsiteX11-1283" fmla="*/ 964576 w 1527868"/>
                <a:gd name="connsiteY11-1284" fmla="*/ 344802 h 975126"/>
                <a:gd name="connsiteX12-1285" fmla="*/ 909391 w 1527868"/>
                <a:gd name="connsiteY12-1286" fmla="*/ 450008 h 975126"/>
                <a:gd name="connsiteX13-1287" fmla="*/ 766089 w 1527868"/>
                <a:gd name="connsiteY13-1288" fmla="*/ 388593 h 975126"/>
                <a:gd name="connsiteX14-1289" fmla="*/ 800209 w 1527868"/>
                <a:gd name="connsiteY14-1290" fmla="*/ 204349 h 975126"/>
                <a:gd name="connsiteX0-1291" fmla="*/ 800209 w 1527868"/>
                <a:gd name="connsiteY0-1292" fmla="*/ 204349 h 975126"/>
                <a:gd name="connsiteX1-1293" fmla="*/ 196266 w 1527868"/>
                <a:gd name="connsiteY1-1294" fmla="*/ 12686 h 975126"/>
                <a:gd name="connsiteX2-1295" fmla="*/ 147370 w 1527868"/>
                <a:gd name="connsiteY2-1296" fmla="*/ 306113 h 975126"/>
                <a:gd name="connsiteX3-1297" fmla="*/ 12021 w 1527868"/>
                <a:gd name="connsiteY3-1298" fmla="*/ 518188 h 975126"/>
                <a:gd name="connsiteX4-1299" fmla="*/ 636377 w 1527868"/>
                <a:gd name="connsiteY4-1300" fmla="*/ 741181 h 975126"/>
                <a:gd name="connsiteX5-1301" fmla="*/ 705803 w 1527868"/>
                <a:gd name="connsiteY5-1302" fmla="*/ 624047 h 975126"/>
                <a:gd name="connsiteX6-1303" fmla="*/ 859369 w 1527868"/>
                <a:gd name="connsiteY6-1304" fmla="*/ 679765 h 975126"/>
                <a:gd name="connsiteX7-1305" fmla="*/ 1189170 w 1527868"/>
                <a:gd name="connsiteY7-1306" fmla="*/ 914032 h 975126"/>
                <a:gd name="connsiteX8-1307" fmla="*/ 1467881 w 1527868"/>
                <a:gd name="connsiteY8-1308" fmla="*/ 742961 h 975126"/>
                <a:gd name="connsiteX9-1309" fmla="*/ 1173267 w 1527868"/>
                <a:gd name="connsiteY9-1310" fmla="*/ 634312 h 975126"/>
                <a:gd name="connsiteX10-1311" fmla="*/ 1250585 w 1527868"/>
                <a:gd name="connsiteY10-1312" fmla="*/ 438081 h 975126"/>
                <a:gd name="connsiteX11-1313" fmla="*/ 964576 w 1527868"/>
                <a:gd name="connsiteY11-1314" fmla="*/ 344802 h 975126"/>
                <a:gd name="connsiteX12-1315" fmla="*/ 909391 w 1527868"/>
                <a:gd name="connsiteY12-1316" fmla="*/ 450008 h 975126"/>
                <a:gd name="connsiteX13-1317" fmla="*/ 766089 w 1527868"/>
                <a:gd name="connsiteY13-1318" fmla="*/ 388593 h 975126"/>
                <a:gd name="connsiteX14-1319" fmla="*/ 800209 w 1527868"/>
                <a:gd name="connsiteY14-1320" fmla="*/ 204349 h 975126"/>
                <a:gd name="connsiteX0-1321" fmla="*/ 800209 w 1499884"/>
                <a:gd name="connsiteY0-1322" fmla="*/ 204349 h 986483"/>
                <a:gd name="connsiteX1-1323" fmla="*/ 196266 w 1499884"/>
                <a:gd name="connsiteY1-1324" fmla="*/ 12686 h 986483"/>
                <a:gd name="connsiteX2-1325" fmla="*/ 147370 w 1499884"/>
                <a:gd name="connsiteY2-1326" fmla="*/ 306113 h 986483"/>
                <a:gd name="connsiteX3-1327" fmla="*/ 12021 w 1499884"/>
                <a:gd name="connsiteY3-1328" fmla="*/ 518188 h 986483"/>
                <a:gd name="connsiteX4-1329" fmla="*/ 636377 w 1499884"/>
                <a:gd name="connsiteY4-1330" fmla="*/ 741181 h 986483"/>
                <a:gd name="connsiteX5-1331" fmla="*/ 705803 w 1499884"/>
                <a:gd name="connsiteY5-1332" fmla="*/ 624047 h 986483"/>
                <a:gd name="connsiteX6-1333" fmla="*/ 859369 w 1499884"/>
                <a:gd name="connsiteY6-1334" fmla="*/ 679765 h 986483"/>
                <a:gd name="connsiteX7-1335" fmla="*/ 1189170 w 1499884"/>
                <a:gd name="connsiteY7-1336" fmla="*/ 914032 h 986483"/>
                <a:gd name="connsiteX8-1337" fmla="*/ 1467881 w 1499884"/>
                <a:gd name="connsiteY8-1338" fmla="*/ 742961 h 986483"/>
                <a:gd name="connsiteX9-1339" fmla="*/ 1173267 w 1499884"/>
                <a:gd name="connsiteY9-1340" fmla="*/ 634312 h 986483"/>
                <a:gd name="connsiteX10-1341" fmla="*/ 1250585 w 1499884"/>
                <a:gd name="connsiteY10-1342" fmla="*/ 438081 h 986483"/>
                <a:gd name="connsiteX11-1343" fmla="*/ 964576 w 1499884"/>
                <a:gd name="connsiteY11-1344" fmla="*/ 344802 h 986483"/>
                <a:gd name="connsiteX12-1345" fmla="*/ 909391 w 1499884"/>
                <a:gd name="connsiteY12-1346" fmla="*/ 450008 h 986483"/>
                <a:gd name="connsiteX13-1347" fmla="*/ 766089 w 1499884"/>
                <a:gd name="connsiteY13-1348" fmla="*/ 388593 h 986483"/>
                <a:gd name="connsiteX14-1349" fmla="*/ 800209 w 1499884"/>
                <a:gd name="connsiteY14-1350" fmla="*/ 204349 h 986483"/>
                <a:gd name="connsiteX0-1351" fmla="*/ 800209 w 1505435"/>
                <a:gd name="connsiteY0-1352" fmla="*/ 204349 h 1015754"/>
                <a:gd name="connsiteX1-1353" fmla="*/ 196266 w 1505435"/>
                <a:gd name="connsiteY1-1354" fmla="*/ 12686 h 1015754"/>
                <a:gd name="connsiteX2-1355" fmla="*/ 147370 w 1505435"/>
                <a:gd name="connsiteY2-1356" fmla="*/ 306113 h 1015754"/>
                <a:gd name="connsiteX3-1357" fmla="*/ 12021 w 1505435"/>
                <a:gd name="connsiteY3-1358" fmla="*/ 518188 h 1015754"/>
                <a:gd name="connsiteX4-1359" fmla="*/ 636377 w 1505435"/>
                <a:gd name="connsiteY4-1360" fmla="*/ 741181 h 1015754"/>
                <a:gd name="connsiteX5-1361" fmla="*/ 705803 w 1505435"/>
                <a:gd name="connsiteY5-1362" fmla="*/ 624047 h 1015754"/>
                <a:gd name="connsiteX6-1363" fmla="*/ 859369 w 1505435"/>
                <a:gd name="connsiteY6-1364" fmla="*/ 679765 h 1015754"/>
                <a:gd name="connsiteX7-1365" fmla="*/ 1189170 w 1505435"/>
                <a:gd name="connsiteY7-1366" fmla="*/ 914032 h 1015754"/>
                <a:gd name="connsiteX8-1367" fmla="*/ 1467881 w 1505435"/>
                <a:gd name="connsiteY8-1368" fmla="*/ 742961 h 1015754"/>
                <a:gd name="connsiteX9-1369" fmla="*/ 1173267 w 1505435"/>
                <a:gd name="connsiteY9-1370" fmla="*/ 634312 h 1015754"/>
                <a:gd name="connsiteX10-1371" fmla="*/ 1250585 w 1505435"/>
                <a:gd name="connsiteY10-1372" fmla="*/ 438081 h 1015754"/>
                <a:gd name="connsiteX11-1373" fmla="*/ 964576 w 1505435"/>
                <a:gd name="connsiteY11-1374" fmla="*/ 344802 h 1015754"/>
                <a:gd name="connsiteX12-1375" fmla="*/ 909391 w 1505435"/>
                <a:gd name="connsiteY12-1376" fmla="*/ 450008 h 1015754"/>
                <a:gd name="connsiteX13-1377" fmla="*/ 766089 w 1505435"/>
                <a:gd name="connsiteY13-1378" fmla="*/ 388593 h 1015754"/>
                <a:gd name="connsiteX14-1379" fmla="*/ 800209 w 1505435"/>
                <a:gd name="connsiteY14-1380" fmla="*/ 204349 h 1015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/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-1" fmla="*/ 812042 w 1535373"/>
                <a:gd name="connsiteY0-2" fmla="*/ 191663 h 901346"/>
                <a:gd name="connsiteX1-3" fmla="*/ 208099 w 1535373"/>
                <a:gd name="connsiteY1-4" fmla="*/ 0 h 901346"/>
                <a:gd name="connsiteX2-5" fmla="*/ 143301 w 1535373"/>
                <a:gd name="connsiteY2-6" fmla="*/ 273549 h 901346"/>
                <a:gd name="connsiteX3-7" fmla="*/ 0 w 1535373"/>
                <a:gd name="connsiteY3-8" fmla="*/ 457794 h 901346"/>
                <a:gd name="connsiteX4-9" fmla="*/ 600501 w 1535373"/>
                <a:gd name="connsiteY4-10" fmla="*/ 744397 h 901346"/>
                <a:gd name="connsiteX5-11" fmla="*/ 709684 w 1535373"/>
                <a:gd name="connsiteY5-12" fmla="*/ 635215 h 901346"/>
                <a:gd name="connsiteX6-13" fmla="*/ 887104 w 1535373"/>
                <a:gd name="connsiteY6-14" fmla="*/ 682982 h 901346"/>
                <a:gd name="connsiteX7-15" fmla="*/ 1201003 w 1535373"/>
                <a:gd name="connsiteY7-16" fmla="*/ 901346 h 901346"/>
                <a:gd name="connsiteX8-17" fmla="*/ 1535373 w 1535373"/>
                <a:gd name="connsiteY8-18" fmla="*/ 805812 h 901346"/>
                <a:gd name="connsiteX9-19" fmla="*/ 1201003 w 1535373"/>
                <a:gd name="connsiteY9-20" fmla="*/ 669334 h 901346"/>
                <a:gd name="connsiteX10-21" fmla="*/ 1262418 w 1535373"/>
                <a:gd name="connsiteY10-22" fmla="*/ 437322 h 901346"/>
                <a:gd name="connsiteX11-23" fmla="*/ 996287 w 1535373"/>
                <a:gd name="connsiteY11-24" fmla="*/ 328140 h 901346"/>
                <a:gd name="connsiteX12-25" fmla="*/ 921224 w 1535373"/>
                <a:gd name="connsiteY12-26" fmla="*/ 437322 h 901346"/>
                <a:gd name="connsiteX13-27" fmla="*/ 777922 w 1535373"/>
                <a:gd name="connsiteY13-28" fmla="*/ 375907 h 901346"/>
                <a:gd name="connsiteX14-29" fmla="*/ 812042 w 1535373"/>
                <a:gd name="connsiteY14-30" fmla="*/ 191663 h 901346"/>
                <a:gd name="connsiteX0-31" fmla="*/ 812042 w 1535373"/>
                <a:gd name="connsiteY0-32" fmla="*/ 204349 h 914032"/>
                <a:gd name="connsiteX1-33" fmla="*/ 208099 w 1535373"/>
                <a:gd name="connsiteY1-34" fmla="*/ 12686 h 914032"/>
                <a:gd name="connsiteX2-35" fmla="*/ 143301 w 1535373"/>
                <a:gd name="connsiteY2-36" fmla="*/ 286235 h 914032"/>
                <a:gd name="connsiteX3-37" fmla="*/ 0 w 1535373"/>
                <a:gd name="connsiteY3-38" fmla="*/ 470480 h 914032"/>
                <a:gd name="connsiteX4-39" fmla="*/ 600501 w 1535373"/>
                <a:gd name="connsiteY4-40" fmla="*/ 757083 h 914032"/>
                <a:gd name="connsiteX5-41" fmla="*/ 709684 w 1535373"/>
                <a:gd name="connsiteY5-42" fmla="*/ 647901 h 914032"/>
                <a:gd name="connsiteX6-43" fmla="*/ 887104 w 1535373"/>
                <a:gd name="connsiteY6-44" fmla="*/ 695668 h 914032"/>
                <a:gd name="connsiteX7-45" fmla="*/ 1201003 w 1535373"/>
                <a:gd name="connsiteY7-46" fmla="*/ 914032 h 914032"/>
                <a:gd name="connsiteX8-47" fmla="*/ 1535373 w 1535373"/>
                <a:gd name="connsiteY8-48" fmla="*/ 818498 h 914032"/>
                <a:gd name="connsiteX9-49" fmla="*/ 1201003 w 1535373"/>
                <a:gd name="connsiteY9-50" fmla="*/ 682020 h 914032"/>
                <a:gd name="connsiteX10-51" fmla="*/ 1262418 w 1535373"/>
                <a:gd name="connsiteY10-52" fmla="*/ 450008 h 914032"/>
                <a:gd name="connsiteX11-53" fmla="*/ 996287 w 1535373"/>
                <a:gd name="connsiteY11-54" fmla="*/ 340826 h 914032"/>
                <a:gd name="connsiteX12-55" fmla="*/ 921224 w 1535373"/>
                <a:gd name="connsiteY12-56" fmla="*/ 450008 h 914032"/>
                <a:gd name="connsiteX13-57" fmla="*/ 777922 w 1535373"/>
                <a:gd name="connsiteY13-58" fmla="*/ 388593 h 914032"/>
                <a:gd name="connsiteX14-59" fmla="*/ 812042 w 1535373"/>
                <a:gd name="connsiteY14-60" fmla="*/ 204349 h 914032"/>
                <a:gd name="connsiteX0-61" fmla="*/ 812042 w 1535373"/>
                <a:gd name="connsiteY0-62" fmla="*/ 204349 h 914032"/>
                <a:gd name="connsiteX1-63" fmla="*/ 208099 w 1535373"/>
                <a:gd name="connsiteY1-64" fmla="*/ 12686 h 914032"/>
                <a:gd name="connsiteX2-65" fmla="*/ 143301 w 1535373"/>
                <a:gd name="connsiteY2-66" fmla="*/ 286235 h 914032"/>
                <a:gd name="connsiteX3-67" fmla="*/ 0 w 1535373"/>
                <a:gd name="connsiteY3-68" fmla="*/ 470480 h 914032"/>
                <a:gd name="connsiteX4-69" fmla="*/ 600501 w 1535373"/>
                <a:gd name="connsiteY4-70" fmla="*/ 757083 h 914032"/>
                <a:gd name="connsiteX5-71" fmla="*/ 709684 w 1535373"/>
                <a:gd name="connsiteY5-72" fmla="*/ 647901 h 914032"/>
                <a:gd name="connsiteX6-73" fmla="*/ 887104 w 1535373"/>
                <a:gd name="connsiteY6-74" fmla="*/ 695668 h 914032"/>
                <a:gd name="connsiteX7-75" fmla="*/ 1201003 w 1535373"/>
                <a:gd name="connsiteY7-76" fmla="*/ 914032 h 914032"/>
                <a:gd name="connsiteX8-77" fmla="*/ 1535373 w 1535373"/>
                <a:gd name="connsiteY8-78" fmla="*/ 818498 h 914032"/>
                <a:gd name="connsiteX9-79" fmla="*/ 1201003 w 1535373"/>
                <a:gd name="connsiteY9-80" fmla="*/ 682020 h 914032"/>
                <a:gd name="connsiteX10-81" fmla="*/ 1262418 w 1535373"/>
                <a:gd name="connsiteY10-82" fmla="*/ 450008 h 914032"/>
                <a:gd name="connsiteX11-83" fmla="*/ 996287 w 1535373"/>
                <a:gd name="connsiteY11-84" fmla="*/ 340826 h 914032"/>
                <a:gd name="connsiteX12-85" fmla="*/ 921224 w 1535373"/>
                <a:gd name="connsiteY12-86" fmla="*/ 450008 h 914032"/>
                <a:gd name="connsiteX13-87" fmla="*/ 777922 w 1535373"/>
                <a:gd name="connsiteY13-88" fmla="*/ 388593 h 914032"/>
                <a:gd name="connsiteX14-89" fmla="*/ 812042 w 1535373"/>
                <a:gd name="connsiteY14-90" fmla="*/ 204349 h 914032"/>
                <a:gd name="connsiteX0-91" fmla="*/ 812042 w 1535373"/>
                <a:gd name="connsiteY0-92" fmla="*/ 204349 h 914032"/>
                <a:gd name="connsiteX1-93" fmla="*/ 208099 w 1535373"/>
                <a:gd name="connsiteY1-94" fmla="*/ 12686 h 914032"/>
                <a:gd name="connsiteX2-95" fmla="*/ 159203 w 1535373"/>
                <a:gd name="connsiteY2-96" fmla="*/ 306113 h 914032"/>
                <a:gd name="connsiteX3-97" fmla="*/ 0 w 1535373"/>
                <a:gd name="connsiteY3-98" fmla="*/ 470480 h 914032"/>
                <a:gd name="connsiteX4-99" fmla="*/ 600501 w 1535373"/>
                <a:gd name="connsiteY4-100" fmla="*/ 757083 h 914032"/>
                <a:gd name="connsiteX5-101" fmla="*/ 709684 w 1535373"/>
                <a:gd name="connsiteY5-102" fmla="*/ 647901 h 914032"/>
                <a:gd name="connsiteX6-103" fmla="*/ 887104 w 1535373"/>
                <a:gd name="connsiteY6-104" fmla="*/ 695668 h 914032"/>
                <a:gd name="connsiteX7-105" fmla="*/ 1201003 w 1535373"/>
                <a:gd name="connsiteY7-106" fmla="*/ 914032 h 914032"/>
                <a:gd name="connsiteX8-107" fmla="*/ 1535373 w 1535373"/>
                <a:gd name="connsiteY8-108" fmla="*/ 818498 h 914032"/>
                <a:gd name="connsiteX9-109" fmla="*/ 1201003 w 1535373"/>
                <a:gd name="connsiteY9-110" fmla="*/ 682020 h 914032"/>
                <a:gd name="connsiteX10-111" fmla="*/ 1262418 w 1535373"/>
                <a:gd name="connsiteY10-112" fmla="*/ 450008 h 914032"/>
                <a:gd name="connsiteX11-113" fmla="*/ 996287 w 1535373"/>
                <a:gd name="connsiteY11-114" fmla="*/ 340826 h 914032"/>
                <a:gd name="connsiteX12-115" fmla="*/ 921224 w 1535373"/>
                <a:gd name="connsiteY12-116" fmla="*/ 450008 h 914032"/>
                <a:gd name="connsiteX13-117" fmla="*/ 777922 w 1535373"/>
                <a:gd name="connsiteY13-118" fmla="*/ 388593 h 914032"/>
                <a:gd name="connsiteX14-119" fmla="*/ 812042 w 1535373"/>
                <a:gd name="connsiteY14-120" fmla="*/ 204349 h 914032"/>
                <a:gd name="connsiteX0-121" fmla="*/ 788188 w 1511519"/>
                <a:gd name="connsiteY0-122" fmla="*/ 204349 h 914032"/>
                <a:gd name="connsiteX1-123" fmla="*/ 184245 w 1511519"/>
                <a:gd name="connsiteY1-124" fmla="*/ 12686 h 914032"/>
                <a:gd name="connsiteX2-125" fmla="*/ 135349 w 1511519"/>
                <a:gd name="connsiteY2-126" fmla="*/ 306113 h 914032"/>
                <a:gd name="connsiteX3-127" fmla="*/ 0 w 1511519"/>
                <a:gd name="connsiteY3-128" fmla="*/ 518188 h 914032"/>
                <a:gd name="connsiteX4-129" fmla="*/ 576647 w 1511519"/>
                <a:gd name="connsiteY4-130" fmla="*/ 757083 h 914032"/>
                <a:gd name="connsiteX5-131" fmla="*/ 685830 w 1511519"/>
                <a:gd name="connsiteY5-132" fmla="*/ 647901 h 914032"/>
                <a:gd name="connsiteX6-133" fmla="*/ 863250 w 1511519"/>
                <a:gd name="connsiteY6-134" fmla="*/ 695668 h 914032"/>
                <a:gd name="connsiteX7-135" fmla="*/ 1177149 w 1511519"/>
                <a:gd name="connsiteY7-136" fmla="*/ 914032 h 914032"/>
                <a:gd name="connsiteX8-137" fmla="*/ 1511519 w 1511519"/>
                <a:gd name="connsiteY8-138" fmla="*/ 818498 h 914032"/>
                <a:gd name="connsiteX9-139" fmla="*/ 1177149 w 1511519"/>
                <a:gd name="connsiteY9-140" fmla="*/ 682020 h 914032"/>
                <a:gd name="connsiteX10-141" fmla="*/ 1238564 w 1511519"/>
                <a:gd name="connsiteY10-142" fmla="*/ 450008 h 914032"/>
                <a:gd name="connsiteX11-143" fmla="*/ 972433 w 1511519"/>
                <a:gd name="connsiteY11-144" fmla="*/ 340826 h 914032"/>
                <a:gd name="connsiteX12-145" fmla="*/ 897370 w 1511519"/>
                <a:gd name="connsiteY12-146" fmla="*/ 450008 h 914032"/>
                <a:gd name="connsiteX13-147" fmla="*/ 754068 w 1511519"/>
                <a:gd name="connsiteY13-148" fmla="*/ 388593 h 914032"/>
                <a:gd name="connsiteX14-149" fmla="*/ 788188 w 1511519"/>
                <a:gd name="connsiteY14-150" fmla="*/ 204349 h 914032"/>
                <a:gd name="connsiteX0-151" fmla="*/ 802902 w 1526233"/>
                <a:gd name="connsiteY0-152" fmla="*/ 204349 h 914032"/>
                <a:gd name="connsiteX1-153" fmla="*/ 198959 w 1526233"/>
                <a:gd name="connsiteY1-154" fmla="*/ 12686 h 914032"/>
                <a:gd name="connsiteX2-155" fmla="*/ 150063 w 1526233"/>
                <a:gd name="connsiteY2-156" fmla="*/ 306113 h 914032"/>
                <a:gd name="connsiteX3-157" fmla="*/ 14714 w 1526233"/>
                <a:gd name="connsiteY3-158" fmla="*/ 518188 h 914032"/>
                <a:gd name="connsiteX4-159" fmla="*/ 591361 w 1526233"/>
                <a:gd name="connsiteY4-160" fmla="*/ 757083 h 914032"/>
                <a:gd name="connsiteX5-161" fmla="*/ 700544 w 1526233"/>
                <a:gd name="connsiteY5-162" fmla="*/ 647901 h 914032"/>
                <a:gd name="connsiteX6-163" fmla="*/ 877964 w 1526233"/>
                <a:gd name="connsiteY6-164" fmla="*/ 695668 h 914032"/>
                <a:gd name="connsiteX7-165" fmla="*/ 1191863 w 1526233"/>
                <a:gd name="connsiteY7-166" fmla="*/ 914032 h 914032"/>
                <a:gd name="connsiteX8-167" fmla="*/ 1526233 w 1526233"/>
                <a:gd name="connsiteY8-168" fmla="*/ 818498 h 914032"/>
                <a:gd name="connsiteX9-169" fmla="*/ 1191863 w 1526233"/>
                <a:gd name="connsiteY9-170" fmla="*/ 682020 h 914032"/>
                <a:gd name="connsiteX10-171" fmla="*/ 1253278 w 1526233"/>
                <a:gd name="connsiteY10-172" fmla="*/ 450008 h 914032"/>
                <a:gd name="connsiteX11-173" fmla="*/ 987147 w 1526233"/>
                <a:gd name="connsiteY11-174" fmla="*/ 340826 h 914032"/>
                <a:gd name="connsiteX12-175" fmla="*/ 912084 w 1526233"/>
                <a:gd name="connsiteY12-176" fmla="*/ 450008 h 914032"/>
                <a:gd name="connsiteX13-177" fmla="*/ 768782 w 1526233"/>
                <a:gd name="connsiteY13-178" fmla="*/ 388593 h 914032"/>
                <a:gd name="connsiteX14-179" fmla="*/ 802902 w 1526233"/>
                <a:gd name="connsiteY14-180" fmla="*/ 204349 h 914032"/>
                <a:gd name="connsiteX0-181" fmla="*/ 802902 w 1526233"/>
                <a:gd name="connsiteY0-182" fmla="*/ 204349 h 914032"/>
                <a:gd name="connsiteX1-183" fmla="*/ 198959 w 1526233"/>
                <a:gd name="connsiteY1-184" fmla="*/ 12686 h 914032"/>
                <a:gd name="connsiteX2-185" fmla="*/ 150063 w 1526233"/>
                <a:gd name="connsiteY2-186" fmla="*/ 306113 h 914032"/>
                <a:gd name="connsiteX3-187" fmla="*/ 14714 w 1526233"/>
                <a:gd name="connsiteY3-188" fmla="*/ 518188 h 914032"/>
                <a:gd name="connsiteX4-189" fmla="*/ 591361 w 1526233"/>
                <a:gd name="connsiteY4-190" fmla="*/ 757083 h 914032"/>
                <a:gd name="connsiteX5-191" fmla="*/ 700544 w 1526233"/>
                <a:gd name="connsiteY5-192" fmla="*/ 647901 h 914032"/>
                <a:gd name="connsiteX6-193" fmla="*/ 877964 w 1526233"/>
                <a:gd name="connsiteY6-194" fmla="*/ 695668 h 914032"/>
                <a:gd name="connsiteX7-195" fmla="*/ 1191863 w 1526233"/>
                <a:gd name="connsiteY7-196" fmla="*/ 914032 h 914032"/>
                <a:gd name="connsiteX8-197" fmla="*/ 1526233 w 1526233"/>
                <a:gd name="connsiteY8-198" fmla="*/ 818498 h 914032"/>
                <a:gd name="connsiteX9-199" fmla="*/ 1191863 w 1526233"/>
                <a:gd name="connsiteY9-200" fmla="*/ 682020 h 914032"/>
                <a:gd name="connsiteX10-201" fmla="*/ 1253278 w 1526233"/>
                <a:gd name="connsiteY10-202" fmla="*/ 450008 h 914032"/>
                <a:gd name="connsiteX11-203" fmla="*/ 987147 w 1526233"/>
                <a:gd name="connsiteY11-204" fmla="*/ 340826 h 914032"/>
                <a:gd name="connsiteX12-205" fmla="*/ 912084 w 1526233"/>
                <a:gd name="connsiteY12-206" fmla="*/ 450008 h 914032"/>
                <a:gd name="connsiteX13-207" fmla="*/ 768782 w 1526233"/>
                <a:gd name="connsiteY13-208" fmla="*/ 388593 h 914032"/>
                <a:gd name="connsiteX14-209" fmla="*/ 802902 w 1526233"/>
                <a:gd name="connsiteY14-210" fmla="*/ 204349 h 914032"/>
                <a:gd name="connsiteX0-211" fmla="*/ 800209 w 1523540"/>
                <a:gd name="connsiteY0-212" fmla="*/ 204349 h 914032"/>
                <a:gd name="connsiteX1-213" fmla="*/ 196266 w 1523540"/>
                <a:gd name="connsiteY1-214" fmla="*/ 12686 h 914032"/>
                <a:gd name="connsiteX2-215" fmla="*/ 147370 w 1523540"/>
                <a:gd name="connsiteY2-216" fmla="*/ 306113 h 914032"/>
                <a:gd name="connsiteX3-217" fmla="*/ 12021 w 1523540"/>
                <a:gd name="connsiteY3-218" fmla="*/ 518188 h 914032"/>
                <a:gd name="connsiteX4-219" fmla="*/ 588668 w 1523540"/>
                <a:gd name="connsiteY4-220" fmla="*/ 757083 h 914032"/>
                <a:gd name="connsiteX5-221" fmla="*/ 697851 w 1523540"/>
                <a:gd name="connsiteY5-222" fmla="*/ 647901 h 914032"/>
                <a:gd name="connsiteX6-223" fmla="*/ 875271 w 1523540"/>
                <a:gd name="connsiteY6-224" fmla="*/ 695668 h 914032"/>
                <a:gd name="connsiteX7-225" fmla="*/ 1189170 w 1523540"/>
                <a:gd name="connsiteY7-226" fmla="*/ 914032 h 914032"/>
                <a:gd name="connsiteX8-227" fmla="*/ 1523540 w 1523540"/>
                <a:gd name="connsiteY8-228" fmla="*/ 818498 h 914032"/>
                <a:gd name="connsiteX9-229" fmla="*/ 1189170 w 1523540"/>
                <a:gd name="connsiteY9-230" fmla="*/ 682020 h 914032"/>
                <a:gd name="connsiteX10-231" fmla="*/ 1250585 w 1523540"/>
                <a:gd name="connsiteY10-232" fmla="*/ 450008 h 914032"/>
                <a:gd name="connsiteX11-233" fmla="*/ 984454 w 1523540"/>
                <a:gd name="connsiteY11-234" fmla="*/ 340826 h 914032"/>
                <a:gd name="connsiteX12-235" fmla="*/ 909391 w 1523540"/>
                <a:gd name="connsiteY12-236" fmla="*/ 450008 h 914032"/>
                <a:gd name="connsiteX13-237" fmla="*/ 766089 w 1523540"/>
                <a:gd name="connsiteY13-238" fmla="*/ 388593 h 914032"/>
                <a:gd name="connsiteX14-239" fmla="*/ 800209 w 1523540"/>
                <a:gd name="connsiteY14-240" fmla="*/ 204349 h 914032"/>
                <a:gd name="connsiteX0-241" fmla="*/ 800209 w 1523540"/>
                <a:gd name="connsiteY0-242" fmla="*/ 204349 h 914032"/>
                <a:gd name="connsiteX1-243" fmla="*/ 196266 w 1523540"/>
                <a:gd name="connsiteY1-244" fmla="*/ 12686 h 914032"/>
                <a:gd name="connsiteX2-245" fmla="*/ 147370 w 1523540"/>
                <a:gd name="connsiteY2-246" fmla="*/ 306113 h 914032"/>
                <a:gd name="connsiteX3-247" fmla="*/ 12021 w 1523540"/>
                <a:gd name="connsiteY3-248" fmla="*/ 518188 h 914032"/>
                <a:gd name="connsiteX4-249" fmla="*/ 652279 w 1523540"/>
                <a:gd name="connsiteY4-250" fmla="*/ 757083 h 914032"/>
                <a:gd name="connsiteX5-251" fmla="*/ 697851 w 1523540"/>
                <a:gd name="connsiteY5-252" fmla="*/ 647901 h 914032"/>
                <a:gd name="connsiteX6-253" fmla="*/ 875271 w 1523540"/>
                <a:gd name="connsiteY6-254" fmla="*/ 695668 h 914032"/>
                <a:gd name="connsiteX7-255" fmla="*/ 1189170 w 1523540"/>
                <a:gd name="connsiteY7-256" fmla="*/ 914032 h 914032"/>
                <a:gd name="connsiteX8-257" fmla="*/ 1523540 w 1523540"/>
                <a:gd name="connsiteY8-258" fmla="*/ 818498 h 914032"/>
                <a:gd name="connsiteX9-259" fmla="*/ 1189170 w 1523540"/>
                <a:gd name="connsiteY9-260" fmla="*/ 682020 h 914032"/>
                <a:gd name="connsiteX10-261" fmla="*/ 1250585 w 1523540"/>
                <a:gd name="connsiteY10-262" fmla="*/ 450008 h 914032"/>
                <a:gd name="connsiteX11-263" fmla="*/ 984454 w 1523540"/>
                <a:gd name="connsiteY11-264" fmla="*/ 340826 h 914032"/>
                <a:gd name="connsiteX12-265" fmla="*/ 909391 w 1523540"/>
                <a:gd name="connsiteY12-266" fmla="*/ 450008 h 914032"/>
                <a:gd name="connsiteX13-267" fmla="*/ 766089 w 1523540"/>
                <a:gd name="connsiteY13-268" fmla="*/ 388593 h 914032"/>
                <a:gd name="connsiteX14-269" fmla="*/ 800209 w 1523540"/>
                <a:gd name="connsiteY14-270" fmla="*/ 204349 h 914032"/>
                <a:gd name="connsiteX0-271" fmla="*/ 800209 w 1523540"/>
                <a:gd name="connsiteY0-272" fmla="*/ 204349 h 914032"/>
                <a:gd name="connsiteX1-273" fmla="*/ 196266 w 1523540"/>
                <a:gd name="connsiteY1-274" fmla="*/ 12686 h 914032"/>
                <a:gd name="connsiteX2-275" fmla="*/ 147370 w 1523540"/>
                <a:gd name="connsiteY2-276" fmla="*/ 306113 h 914032"/>
                <a:gd name="connsiteX3-277" fmla="*/ 12021 w 1523540"/>
                <a:gd name="connsiteY3-278" fmla="*/ 518188 h 914032"/>
                <a:gd name="connsiteX4-279" fmla="*/ 652279 w 1523540"/>
                <a:gd name="connsiteY4-280" fmla="*/ 757083 h 914032"/>
                <a:gd name="connsiteX5-281" fmla="*/ 697851 w 1523540"/>
                <a:gd name="connsiteY5-282" fmla="*/ 647901 h 914032"/>
                <a:gd name="connsiteX6-283" fmla="*/ 875271 w 1523540"/>
                <a:gd name="connsiteY6-284" fmla="*/ 695668 h 914032"/>
                <a:gd name="connsiteX7-285" fmla="*/ 1189170 w 1523540"/>
                <a:gd name="connsiteY7-286" fmla="*/ 914032 h 914032"/>
                <a:gd name="connsiteX8-287" fmla="*/ 1523540 w 1523540"/>
                <a:gd name="connsiteY8-288" fmla="*/ 818498 h 914032"/>
                <a:gd name="connsiteX9-289" fmla="*/ 1189170 w 1523540"/>
                <a:gd name="connsiteY9-290" fmla="*/ 682020 h 914032"/>
                <a:gd name="connsiteX10-291" fmla="*/ 1250585 w 1523540"/>
                <a:gd name="connsiteY10-292" fmla="*/ 450008 h 914032"/>
                <a:gd name="connsiteX11-293" fmla="*/ 984454 w 1523540"/>
                <a:gd name="connsiteY11-294" fmla="*/ 340826 h 914032"/>
                <a:gd name="connsiteX12-295" fmla="*/ 909391 w 1523540"/>
                <a:gd name="connsiteY12-296" fmla="*/ 450008 h 914032"/>
                <a:gd name="connsiteX13-297" fmla="*/ 766089 w 1523540"/>
                <a:gd name="connsiteY13-298" fmla="*/ 388593 h 914032"/>
                <a:gd name="connsiteX14-299" fmla="*/ 800209 w 1523540"/>
                <a:gd name="connsiteY14-300" fmla="*/ 204349 h 914032"/>
                <a:gd name="connsiteX0-301" fmla="*/ 800209 w 1523540"/>
                <a:gd name="connsiteY0-302" fmla="*/ 204349 h 914032"/>
                <a:gd name="connsiteX1-303" fmla="*/ 196266 w 1523540"/>
                <a:gd name="connsiteY1-304" fmla="*/ 12686 h 914032"/>
                <a:gd name="connsiteX2-305" fmla="*/ 147370 w 1523540"/>
                <a:gd name="connsiteY2-306" fmla="*/ 306113 h 914032"/>
                <a:gd name="connsiteX3-307" fmla="*/ 12021 w 1523540"/>
                <a:gd name="connsiteY3-308" fmla="*/ 518188 h 914032"/>
                <a:gd name="connsiteX4-309" fmla="*/ 652279 w 1523540"/>
                <a:gd name="connsiteY4-310" fmla="*/ 757083 h 914032"/>
                <a:gd name="connsiteX5-311" fmla="*/ 697851 w 1523540"/>
                <a:gd name="connsiteY5-312" fmla="*/ 647901 h 914032"/>
                <a:gd name="connsiteX6-313" fmla="*/ 875271 w 1523540"/>
                <a:gd name="connsiteY6-314" fmla="*/ 695668 h 914032"/>
                <a:gd name="connsiteX7-315" fmla="*/ 1189170 w 1523540"/>
                <a:gd name="connsiteY7-316" fmla="*/ 914032 h 914032"/>
                <a:gd name="connsiteX8-317" fmla="*/ 1523540 w 1523540"/>
                <a:gd name="connsiteY8-318" fmla="*/ 818498 h 914032"/>
                <a:gd name="connsiteX9-319" fmla="*/ 1189170 w 1523540"/>
                <a:gd name="connsiteY9-320" fmla="*/ 682020 h 914032"/>
                <a:gd name="connsiteX10-321" fmla="*/ 1250585 w 1523540"/>
                <a:gd name="connsiteY10-322" fmla="*/ 450008 h 914032"/>
                <a:gd name="connsiteX11-323" fmla="*/ 984454 w 1523540"/>
                <a:gd name="connsiteY11-324" fmla="*/ 340826 h 914032"/>
                <a:gd name="connsiteX12-325" fmla="*/ 909391 w 1523540"/>
                <a:gd name="connsiteY12-326" fmla="*/ 450008 h 914032"/>
                <a:gd name="connsiteX13-327" fmla="*/ 766089 w 1523540"/>
                <a:gd name="connsiteY13-328" fmla="*/ 388593 h 914032"/>
                <a:gd name="connsiteX14-329" fmla="*/ 800209 w 1523540"/>
                <a:gd name="connsiteY14-330" fmla="*/ 204349 h 914032"/>
                <a:gd name="connsiteX0-331" fmla="*/ 800209 w 1523540"/>
                <a:gd name="connsiteY0-332" fmla="*/ 204349 h 914032"/>
                <a:gd name="connsiteX1-333" fmla="*/ 196266 w 1523540"/>
                <a:gd name="connsiteY1-334" fmla="*/ 12686 h 914032"/>
                <a:gd name="connsiteX2-335" fmla="*/ 147370 w 1523540"/>
                <a:gd name="connsiteY2-336" fmla="*/ 306113 h 914032"/>
                <a:gd name="connsiteX3-337" fmla="*/ 12021 w 1523540"/>
                <a:gd name="connsiteY3-338" fmla="*/ 518188 h 914032"/>
                <a:gd name="connsiteX4-339" fmla="*/ 636377 w 1523540"/>
                <a:gd name="connsiteY4-340" fmla="*/ 741181 h 914032"/>
                <a:gd name="connsiteX5-341" fmla="*/ 697851 w 1523540"/>
                <a:gd name="connsiteY5-342" fmla="*/ 647901 h 914032"/>
                <a:gd name="connsiteX6-343" fmla="*/ 875271 w 1523540"/>
                <a:gd name="connsiteY6-344" fmla="*/ 695668 h 914032"/>
                <a:gd name="connsiteX7-345" fmla="*/ 1189170 w 1523540"/>
                <a:gd name="connsiteY7-346" fmla="*/ 914032 h 914032"/>
                <a:gd name="connsiteX8-347" fmla="*/ 1523540 w 1523540"/>
                <a:gd name="connsiteY8-348" fmla="*/ 818498 h 914032"/>
                <a:gd name="connsiteX9-349" fmla="*/ 1189170 w 1523540"/>
                <a:gd name="connsiteY9-350" fmla="*/ 682020 h 914032"/>
                <a:gd name="connsiteX10-351" fmla="*/ 1250585 w 1523540"/>
                <a:gd name="connsiteY10-352" fmla="*/ 450008 h 914032"/>
                <a:gd name="connsiteX11-353" fmla="*/ 984454 w 1523540"/>
                <a:gd name="connsiteY11-354" fmla="*/ 340826 h 914032"/>
                <a:gd name="connsiteX12-355" fmla="*/ 909391 w 1523540"/>
                <a:gd name="connsiteY12-356" fmla="*/ 450008 h 914032"/>
                <a:gd name="connsiteX13-357" fmla="*/ 766089 w 1523540"/>
                <a:gd name="connsiteY13-358" fmla="*/ 388593 h 914032"/>
                <a:gd name="connsiteX14-359" fmla="*/ 800209 w 1523540"/>
                <a:gd name="connsiteY14-360" fmla="*/ 204349 h 914032"/>
                <a:gd name="connsiteX0-361" fmla="*/ 800209 w 1523540"/>
                <a:gd name="connsiteY0-362" fmla="*/ 204349 h 914032"/>
                <a:gd name="connsiteX1-363" fmla="*/ 196266 w 1523540"/>
                <a:gd name="connsiteY1-364" fmla="*/ 12686 h 914032"/>
                <a:gd name="connsiteX2-365" fmla="*/ 147370 w 1523540"/>
                <a:gd name="connsiteY2-366" fmla="*/ 306113 h 914032"/>
                <a:gd name="connsiteX3-367" fmla="*/ 12021 w 1523540"/>
                <a:gd name="connsiteY3-368" fmla="*/ 518188 h 914032"/>
                <a:gd name="connsiteX4-369" fmla="*/ 636377 w 1523540"/>
                <a:gd name="connsiteY4-370" fmla="*/ 741181 h 914032"/>
                <a:gd name="connsiteX5-371" fmla="*/ 697851 w 1523540"/>
                <a:gd name="connsiteY5-372" fmla="*/ 647901 h 914032"/>
                <a:gd name="connsiteX6-373" fmla="*/ 875271 w 1523540"/>
                <a:gd name="connsiteY6-374" fmla="*/ 695668 h 914032"/>
                <a:gd name="connsiteX7-375" fmla="*/ 1189170 w 1523540"/>
                <a:gd name="connsiteY7-376" fmla="*/ 914032 h 914032"/>
                <a:gd name="connsiteX8-377" fmla="*/ 1523540 w 1523540"/>
                <a:gd name="connsiteY8-378" fmla="*/ 818498 h 914032"/>
                <a:gd name="connsiteX9-379" fmla="*/ 1189170 w 1523540"/>
                <a:gd name="connsiteY9-380" fmla="*/ 682020 h 914032"/>
                <a:gd name="connsiteX10-381" fmla="*/ 1250585 w 1523540"/>
                <a:gd name="connsiteY10-382" fmla="*/ 450008 h 914032"/>
                <a:gd name="connsiteX11-383" fmla="*/ 984454 w 1523540"/>
                <a:gd name="connsiteY11-384" fmla="*/ 340826 h 914032"/>
                <a:gd name="connsiteX12-385" fmla="*/ 909391 w 1523540"/>
                <a:gd name="connsiteY12-386" fmla="*/ 450008 h 914032"/>
                <a:gd name="connsiteX13-387" fmla="*/ 766089 w 1523540"/>
                <a:gd name="connsiteY13-388" fmla="*/ 388593 h 914032"/>
                <a:gd name="connsiteX14-389" fmla="*/ 800209 w 1523540"/>
                <a:gd name="connsiteY14-390" fmla="*/ 204349 h 914032"/>
                <a:gd name="connsiteX0-391" fmla="*/ 800209 w 1523540"/>
                <a:gd name="connsiteY0-392" fmla="*/ 204349 h 914032"/>
                <a:gd name="connsiteX1-393" fmla="*/ 196266 w 1523540"/>
                <a:gd name="connsiteY1-394" fmla="*/ 12686 h 914032"/>
                <a:gd name="connsiteX2-395" fmla="*/ 147370 w 1523540"/>
                <a:gd name="connsiteY2-396" fmla="*/ 306113 h 914032"/>
                <a:gd name="connsiteX3-397" fmla="*/ 12021 w 1523540"/>
                <a:gd name="connsiteY3-398" fmla="*/ 518188 h 914032"/>
                <a:gd name="connsiteX4-399" fmla="*/ 636377 w 1523540"/>
                <a:gd name="connsiteY4-400" fmla="*/ 741181 h 914032"/>
                <a:gd name="connsiteX5-401" fmla="*/ 697851 w 1523540"/>
                <a:gd name="connsiteY5-402" fmla="*/ 647901 h 914032"/>
                <a:gd name="connsiteX6-403" fmla="*/ 875271 w 1523540"/>
                <a:gd name="connsiteY6-404" fmla="*/ 695668 h 914032"/>
                <a:gd name="connsiteX7-405" fmla="*/ 1189170 w 1523540"/>
                <a:gd name="connsiteY7-406" fmla="*/ 914032 h 914032"/>
                <a:gd name="connsiteX8-407" fmla="*/ 1523540 w 1523540"/>
                <a:gd name="connsiteY8-408" fmla="*/ 818498 h 914032"/>
                <a:gd name="connsiteX9-409" fmla="*/ 1189170 w 1523540"/>
                <a:gd name="connsiteY9-410" fmla="*/ 682020 h 914032"/>
                <a:gd name="connsiteX10-411" fmla="*/ 1250585 w 1523540"/>
                <a:gd name="connsiteY10-412" fmla="*/ 450008 h 914032"/>
                <a:gd name="connsiteX11-413" fmla="*/ 984454 w 1523540"/>
                <a:gd name="connsiteY11-414" fmla="*/ 340826 h 914032"/>
                <a:gd name="connsiteX12-415" fmla="*/ 909391 w 1523540"/>
                <a:gd name="connsiteY12-416" fmla="*/ 450008 h 914032"/>
                <a:gd name="connsiteX13-417" fmla="*/ 766089 w 1523540"/>
                <a:gd name="connsiteY13-418" fmla="*/ 388593 h 914032"/>
                <a:gd name="connsiteX14-419" fmla="*/ 800209 w 1523540"/>
                <a:gd name="connsiteY14-420" fmla="*/ 204349 h 914032"/>
                <a:gd name="connsiteX0-421" fmla="*/ 800209 w 1523540"/>
                <a:gd name="connsiteY0-422" fmla="*/ 204349 h 914032"/>
                <a:gd name="connsiteX1-423" fmla="*/ 196266 w 1523540"/>
                <a:gd name="connsiteY1-424" fmla="*/ 12686 h 914032"/>
                <a:gd name="connsiteX2-425" fmla="*/ 147370 w 1523540"/>
                <a:gd name="connsiteY2-426" fmla="*/ 306113 h 914032"/>
                <a:gd name="connsiteX3-427" fmla="*/ 12021 w 1523540"/>
                <a:gd name="connsiteY3-428" fmla="*/ 518188 h 914032"/>
                <a:gd name="connsiteX4-429" fmla="*/ 636377 w 1523540"/>
                <a:gd name="connsiteY4-430" fmla="*/ 741181 h 914032"/>
                <a:gd name="connsiteX5-431" fmla="*/ 697851 w 1523540"/>
                <a:gd name="connsiteY5-432" fmla="*/ 647901 h 914032"/>
                <a:gd name="connsiteX6-433" fmla="*/ 875271 w 1523540"/>
                <a:gd name="connsiteY6-434" fmla="*/ 695668 h 914032"/>
                <a:gd name="connsiteX7-435" fmla="*/ 1189170 w 1523540"/>
                <a:gd name="connsiteY7-436" fmla="*/ 914032 h 914032"/>
                <a:gd name="connsiteX8-437" fmla="*/ 1523540 w 1523540"/>
                <a:gd name="connsiteY8-438" fmla="*/ 818498 h 914032"/>
                <a:gd name="connsiteX9-439" fmla="*/ 1189170 w 1523540"/>
                <a:gd name="connsiteY9-440" fmla="*/ 682020 h 914032"/>
                <a:gd name="connsiteX10-441" fmla="*/ 1250585 w 1523540"/>
                <a:gd name="connsiteY10-442" fmla="*/ 450008 h 914032"/>
                <a:gd name="connsiteX11-443" fmla="*/ 984454 w 1523540"/>
                <a:gd name="connsiteY11-444" fmla="*/ 340826 h 914032"/>
                <a:gd name="connsiteX12-445" fmla="*/ 909391 w 1523540"/>
                <a:gd name="connsiteY12-446" fmla="*/ 450008 h 914032"/>
                <a:gd name="connsiteX13-447" fmla="*/ 766089 w 1523540"/>
                <a:gd name="connsiteY13-448" fmla="*/ 388593 h 914032"/>
                <a:gd name="connsiteX14-449" fmla="*/ 800209 w 1523540"/>
                <a:gd name="connsiteY14-450" fmla="*/ 204349 h 914032"/>
                <a:gd name="connsiteX0-451" fmla="*/ 800209 w 1523540"/>
                <a:gd name="connsiteY0-452" fmla="*/ 204349 h 914032"/>
                <a:gd name="connsiteX1-453" fmla="*/ 196266 w 1523540"/>
                <a:gd name="connsiteY1-454" fmla="*/ 12686 h 914032"/>
                <a:gd name="connsiteX2-455" fmla="*/ 147370 w 1523540"/>
                <a:gd name="connsiteY2-456" fmla="*/ 306113 h 914032"/>
                <a:gd name="connsiteX3-457" fmla="*/ 12021 w 1523540"/>
                <a:gd name="connsiteY3-458" fmla="*/ 518188 h 914032"/>
                <a:gd name="connsiteX4-459" fmla="*/ 636377 w 1523540"/>
                <a:gd name="connsiteY4-460" fmla="*/ 741181 h 914032"/>
                <a:gd name="connsiteX5-461" fmla="*/ 697851 w 1523540"/>
                <a:gd name="connsiteY5-462" fmla="*/ 647901 h 914032"/>
                <a:gd name="connsiteX6-463" fmla="*/ 875271 w 1523540"/>
                <a:gd name="connsiteY6-464" fmla="*/ 695668 h 914032"/>
                <a:gd name="connsiteX7-465" fmla="*/ 1189170 w 1523540"/>
                <a:gd name="connsiteY7-466" fmla="*/ 914032 h 914032"/>
                <a:gd name="connsiteX8-467" fmla="*/ 1523540 w 1523540"/>
                <a:gd name="connsiteY8-468" fmla="*/ 818498 h 914032"/>
                <a:gd name="connsiteX9-469" fmla="*/ 1189170 w 1523540"/>
                <a:gd name="connsiteY9-470" fmla="*/ 682020 h 914032"/>
                <a:gd name="connsiteX10-471" fmla="*/ 1250585 w 1523540"/>
                <a:gd name="connsiteY10-472" fmla="*/ 450008 h 914032"/>
                <a:gd name="connsiteX11-473" fmla="*/ 984454 w 1523540"/>
                <a:gd name="connsiteY11-474" fmla="*/ 340826 h 914032"/>
                <a:gd name="connsiteX12-475" fmla="*/ 909391 w 1523540"/>
                <a:gd name="connsiteY12-476" fmla="*/ 450008 h 914032"/>
                <a:gd name="connsiteX13-477" fmla="*/ 766089 w 1523540"/>
                <a:gd name="connsiteY13-478" fmla="*/ 388593 h 914032"/>
                <a:gd name="connsiteX14-479" fmla="*/ 800209 w 1523540"/>
                <a:gd name="connsiteY14-480" fmla="*/ 204349 h 914032"/>
                <a:gd name="connsiteX0-481" fmla="*/ 800209 w 1523540"/>
                <a:gd name="connsiteY0-482" fmla="*/ 204349 h 914032"/>
                <a:gd name="connsiteX1-483" fmla="*/ 196266 w 1523540"/>
                <a:gd name="connsiteY1-484" fmla="*/ 12686 h 914032"/>
                <a:gd name="connsiteX2-485" fmla="*/ 147370 w 1523540"/>
                <a:gd name="connsiteY2-486" fmla="*/ 306113 h 914032"/>
                <a:gd name="connsiteX3-487" fmla="*/ 12021 w 1523540"/>
                <a:gd name="connsiteY3-488" fmla="*/ 518188 h 914032"/>
                <a:gd name="connsiteX4-489" fmla="*/ 636377 w 1523540"/>
                <a:gd name="connsiteY4-490" fmla="*/ 741181 h 914032"/>
                <a:gd name="connsiteX5-491" fmla="*/ 697851 w 1523540"/>
                <a:gd name="connsiteY5-492" fmla="*/ 647901 h 914032"/>
                <a:gd name="connsiteX6-493" fmla="*/ 875271 w 1523540"/>
                <a:gd name="connsiteY6-494" fmla="*/ 695668 h 914032"/>
                <a:gd name="connsiteX7-495" fmla="*/ 1189170 w 1523540"/>
                <a:gd name="connsiteY7-496" fmla="*/ 914032 h 914032"/>
                <a:gd name="connsiteX8-497" fmla="*/ 1523540 w 1523540"/>
                <a:gd name="connsiteY8-498" fmla="*/ 818498 h 914032"/>
                <a:gd name="connsiteX9-499" fmla="*/ 1189170 w 1523540"/>
                <a:gd name="connsiteY9-500" fmla="*/ 682020 h 914032"/>
                <a:gd name="connsiteX10-501" fmla="*/ 1250585 w 1523540"/>
                <a:gd name="connsiteY10-502" fmla="*/ 450008 h 914032"/>
                <a:gd name="connsiteX11-503" fmla="*/ 984454 w 1523540"/>
                <a:gd name="connsiteY11-504" fmla="*/ 340826 h 914032"/>
                <a:gd name="connsiteX12-505" fmla="*/ 909391 w 1523540"/>
                <a:gd name="connsiteY12-506" fmla="*/ 450008 h 914032"/>
                <a:gd name="connsiteX13-507" fmla="*/ 766089 w 1523540"/>
                <a:gd name="connsiteY13-508" fmla="*/ 388593 h 914032"/>
                <a:gd name="connsiteX14-509" fmla="*/ 800209 w 1523540"/>
                <a:gd name="connsiteY14-510" fmla="*/ 204349 h 914032"/>
                <a:gd name="connsiteX0-511" fmla="*/ 800209 w 1523540"/>
                <a:gd name="connsiteY0-512" fmla="*/ 204349 h 914032"/>
                <a:gd name="connsiteX1-513" fmla="*/ 196266 w 1523540"/>
                <a:gd name="connsiteY1-514" fmla="*/ 12686 h 914032"/>
                <a:gd name="connsiteX2-515" fmla="*/ 147370 w 1523540"/>
                <a:gd name="connsiteY2-516" fmla="*/ 306113 h 914032"/>
                <a:gd name="connsiteX3-517" fmla="*/ 12021 w 1523540"/>
                <a:gd name="connsiteY3-518" fmla="*/ 518188 h 914032"/>
                <a:gd name="connsiteX4-519" fmla="*/ 636377 w 1523540"/>
                <a:gd name="connsiteY4-520" fmla="*/ 741181 h 914032"/>
                <a:gd name="connsiteX5-521" fmla="*/ 705803 w 1523540"/>
                <a:gd name="connsiteY5-522" fmla="*/ 624047 h 914032"/>
                <a:gd name="connsiteX6-523" fmla="*/ 875271 w 1523540"/>
                <a:gd name="connsiteY6-524" fmla="*/ 695668 h 914032"/>
                <a:gd name="connsiteX7-525" fmla="*/ 1189170 w 1523540"/>
                <a:gd name="connsiteY7-526" fmla="*/ 914032 h 914032"/>
                <a:gd name="connsiteX8-527" fmla="*/ 1523540 w 1523540"/>
                <a:gd name="connsiteY8-528" fmla="*/ 818498 h 914032"/>
                <a:gd name="connsiteX9-529" fmla="*/ 1189170 w 1523540"/>
                <a:gd name="connsiteY9-530" fmla="*/ 682020 h 914032"/>
                <a:gd name="connsiteX10-531" fmla="*/ 1250585 w 1523540"/>
                <a:gd name="connsiteY10-532" fmla="*/ 450008 h 914032"/>
                <a:gd name="connsiteX11-533" fmla="*/ 984454 w 1523540"/>
                <a:gd name="connsiteY11-534" fmla="*/ 340826 h 914032"/>
                <a:gd name="connsiteX12-535" fmla="*/ 909391 w 1523540"/>
                <a:gd name="connsiteY12-536" fmla="*/ 450008 h 914032"/>
                <a:gd name="connsiteX13-537" fmla="*/ 766089 w 1523540"/>
                <a:gd name="connsiteY13-538" fmla="*/ 388593 h 914032"/>
                <a:gd name="connsiteX14-539" fmla="*/ 800209 w 1523540"/>
                <a:gd name="connsiteY14-540" fmla="*/ 204349 h 914032"/>
                <a:gd name="connsiteX0-541" fmla="*/ 800209 w 1523540"/>
                <a:gd name="connsiteY0-542" fmla="*/ 204349 h 914032"/>
                <a:gd name="connsiteX1-543" fmla="*/ 196266 w 1523540"/>
                <a:gd name="connsiteY1-544" fmla="*/ 12686 h 914032"/>
                <a:gd name="connsiteX2-545" fmla="*/ 147370 w 1523540"/>
                <a:gd name="connsiteY2-546" fmla="*/ 306113 h 914032"/>
                <a:gd name="connsiteX3-547" fmla="*/ 12021 w 1523540"/>
                <a:gd name="connsiteY3-548" fmla="*/ 518188 h 914032"/>
                <a:gd name="connsiteX4-549" fmla="*/ 636377 w 1523540"/>
                <a:gd name="connsiteY4-550" fmla="*/ 741181 h 914032"/>
                <a:gd name="connsiteX5-551" fmla="*/ 705803 w 1523540"/>
                <a:gd name="connsiteY5-552" fmla="*/ 624047 h 914032"/>
                <a:gd name="connsiteX6-553" fmla="*/ 875271 w 1523540"/>
                <a:gd name="connsiteY6-554" fmla="*/ 695668 h 914032"/>
                <a:gd name="connsiteX7-555" fmla="*/ 1189170 w 1523540"/>
                <a:gd name="connsiteY7-556" fmla="*/ 914032 h 914032"/>
                <a:gd name="connsiteX8-557" fmla="*/ 1523540 w 1523540"/>
                <a:gd name="connsiteY8-558" fmla="*/ 818498 h 914032"/>
                <a:gd name="connsiteX9-559" fmla="*/ 1189170 w 1523540"/>
                <a:gd name="connsiteY9-560" fmla="*/ 682020 h 914032"/>
                <a:gd name="connsiteX10-561" fmla="*/ 1250585 w 1523540"/>
                <a:gd name="connsiteY10-562" fmla="*/ 450008 h 914032"/>
                <a:gd name="connsiteX11-563" fmla="*/ 984454 w 1523540"/>
                <a:gd name="connsiteY11-564" fmla="*/ 340826 h 914032"/>
                <a:gd name="connsiteX12-565" fmla="*/ 909391 w 1523540"/>
                <a:gd name="connsiteY12-566" fmla="*/ 450008 h 914032"/>
                <a:gd name="connsiteX13-567" fmla="*/ 766089 w 1523540"/>
                <a:gd name="connsiteY13-568" fmla="*/ 388593 h 914032"/>
                <a:gd name="connsiteX14-569" fmla="*/ 800209 w 1523540"/>
                <a:gd name="connsiteY14-570" fmla="*/ 204349 h 914032"/>
                <a:gd name="connsiteX0-571" fmla="*/ 800209 w 1523540"/>
                <a:gd name="connsiteY0-572" fmla="*/ 204349 h 914032"/>
                <a:gd name="connsiteX1-573" fmla="*/ 196266 w 1523540"/>
                <a:gd name="connsiteY1-574" fmla="*/ 12686 h 914032"/>
                <a:gd name="connsiteX2-575" fmla="*/ 147370 w 1523540"/>
                <a:gd name="connsiteY2-576" fmla="*/ 306113 h 914032"/>
                <a:gd name="connsiteX3-577" fmla="*/ 12021 w 1523540"/>
                <a:gd name="connsiteY3-578" fmla="*/ 518188 h 914032"/>
                <a:gd name="connsiteX4-579" fmla="*/ 636377 w 1523540"/>
                <a:gd name="connsiteY4-580" fmla="*/ 741181 h 914032"/>
                <a:gd name="connsiteX5-581" fmla="*/ 705803 w 1523540"/>
                <a:gd name="connsiteY5-582" fmla="*/ 624047 h 914032"/>
                <a:gd name="connsiteX6-583" fmla="*/ 859369 w 1523540"/>
                <a:gd name="connsiteY6-584" fmla="*/ 679765 h 914032"/>
                <a:gd name="connsiteX7-585" fmla="*/ 1189170 w 1523540"/>
                <a:gd name="connsiteY7-586" fmla="*/ 914032 h 914032"/>
                <a:gd name="connsiteX8-587" fmla="*/ 1523540 w 1523540"/>
                <a:gd name="connsiteY8-588" fmla="*/ 818498 h 914032"/>
                <a:gd name="connsiteX9-589" fmla="*/ 1189170 w 1523540"/>
                <a:gd name="connsiteY9-590" fmla="*/ 682020 h 914032"/>
                <a:gd name="connsiteX10-591" fmla="*/ 1250585 w 1523540"/>
                <a:gd name="connsiteY10-592" fmla="*/ 450008 h 914032"/>
                <a:gd name="connsiteX11-593" fmla="*/ 984454 w 1523540"/>
                <a:gd name="connsiteY11-594" fmla="*/ 340826 h 914032"/>
                <a:gd name="connsiteX12-595" fmla="*/ 909391 w 1523540"/>
                <a:gd name="connsiteY12-596" fmla="*/ 450008 h 914032"/>
                <a:gd name="connsiteX13-597" fmla="*/ 766089 w 1523540"/>
                <a:gd name="connsiteY13-598" fmla="*/ 388593 h 914032"/>
                <a:gd name="connsiteX14-599" fmla="*/ 800209 w 1523540"/>
                <a:gd name="connsiteY14-600" fmla="*/ 204349 h 914032"/>
                <a:gd name="connsiteX0-601" fmla="*/ 800209 w 1523540"/>
                <a:gd name="connsiteY0-602" fmla="*/ 204349 h 914032"/>
                <a:gd name="connsiteX1-603" fmla="*/ 196266 w 1523540"/>
                <a:gd name="connsiteY1-604" fmla="*/ 12686 h 914032"/>
                <a:gd name="connsiteX2-605" fmla="*/ 147370 w 1523540"/>
                <a:gd name="connsiteY2-606" fmla="*/ 306113 h 914032"/>
                <a:gd name="connsiteX3-607" fmla="*/ 12021 w 1523540"/>
                <a:gd name="connsiteY3-608" fmla="*/ 518188 h 914032"/>
                <a:gd name="connsiteX4-609" fmla="*/ 636377 w 1523540"/>
                <a:gd name="connsiteY4-610" fmla="*/ 741181 h 914032"/>
                <a:gd name="connsiteX5-611" fmla="*/ 705803 w 1523540"/>
                <a:gd name="connsiteY5-612" fmla="*/ 624047 h 914032"/>
                <a:gd name="connsiteX6-613" fmla="*/ 859369 w 1523540"/>
                <a:gd name="connsiteY6-614" fmla="*/ 679765 h 914032"/>
                <a:gd name="connsiteX7-615" fmla="*/ 1189170 w 1523540"/>
                <a:gd name="connsiteY7-616" fmla="*/ 914032 h 914032"/>
                <a:gd name="connsiteX8-617" fmla="*/ 1523540 w 1523540"/>
                <a:gd name="connsiteY8-618" fmla="*/ 818498 h 914032"/>
                <a:gd name="connsiteX9-619" fmla="*/ 1189170 w 1523540"/>
                <a:gd name="connsiteY9-620" fmla="*/ 682020 h 914032"/>
                <a:gd name="connsiteX10-621" fmla="*/ 1250585 w 1523540"/>
                <a:gd name="connsiteY10-622" fmla="*/ 450008 h 914032"/>
                <a:gd name="connsiteX11-623" fmla="*/ 984454 w 1523540"/>
                <a:gd name="connsiteY11-624" fmla="*/ 340826 h 914032"/>
                <a:gd name="connsiteX12-625" fmla="*/ 909391 w 1523540"/>
                <a:gd name="connsiteY12-626" fmla="*/ 450008 h 914032"/>
                <a:gd name="connsiteX13-627" fmla="*/ 766089 w 1523540"/>
                <a:gd name="connsiteY13-628" fmla="*/ 388593 h 914032"/>
                <a:gd name="connsiteX14-629" fmla="*/ 800209 w 1523540"/>
                <a:gd name="connsiteY14-630" fmla="*/ 204349 h 914032"/>
                <a:gd name="connsiteX0-631" fmla="*/ 800209 w 1523540"/>
                <a:gd name="connsiteY0-632" fmla="*/ 204349 h 914032"/>
                <a:gd name="connsiteX1-633" fmla="*/ 196266 w 1523540"/>
                <a:gd name="connsiteY1-634" fmla="*/ 12686 h 914032"/>
                <a:gd name="connsiteX2-635" fmla="*/ 147370 w 1523540"/>
                <a:gd name="connsiteY2-636" fmla="*/ 306113 h 914032"/>
                <a:gd name="connsiteX3-637" fmla="*/ 12021 w 1523540"/>
                <a:gd name="connsiteY3-638" fmla="*/ 518188 h 914032"/>
                <a:gd name="connsiteX4-639" fmla="*/ 636377 w 1523540"/>
                <a:gd name="connsiteY4-640" fmla="*/ 741181 h 914032"/>
                <a:gd name="connsiteX5-641" fmla="*/ 705803 w 1523540"/>
                <a:gd name="connsiteY5-642" fmla="*/ 624047 h 914032"/>
                <a:gd name="connsiteX6-643" fmla="*/ 859369 w 1523540"/>
                <a:gd name="connsiteY6-644" fmla="*/ 679765 h 914032"/>
                <a:gd name="connsiteX7-645" fmla="*/ 1189170 w 1523540"/>
                <a:gd name="connsiteY7-646" fmla="*/ 914032 h 914032"/>
                <a:gd name="connsiteX8-647" fmla="*/ 1523540 w 1523540"/>
                <a:gd name="connsiteY8-648" fmla="*/ 818498 h 914032"/>
                <a:gd name="connsiteX9-649" fmla="*/ 1189170 w 1523540"/>
                <a:gd name="connsiteY9-650" fmla="*/ 682020 h 914032"/>
                <a:gd name="connsiteX10-651" fmla="*/ 1250585 w 1523540"/>
                <a:gd name="connsiteY10-652" fmla="*/ 450008 h 914032"/>
                <a:gd name="connsiteX11-653" fmla="*/ 984454 w 1523540"/>
                <a:gd name="connsiteY11-654" fmla="*/ 340826 h 914032"/>
                <a:gd name="connsiteX12-655" fmla="*/ 909391 w 1523540"/>
                <a:gd name="connsiteY12-656" fmla="*/ 450008 h 914032"/>
                <a:gd name="connsiteX13-657" fmla="*/ 766089 w 1523540"/>
                <a:gd name="connsiteY13-658" fmla="*/ 388593 h 914032"/>
                <a:gd name="connsiteX14-659" fmla="*/ 800209 w 1523540"/>
                <a:gd name="connsiteY14-660" fmla="*/ 204349 h 914032"/>
                <a:gd name="connsiteX0-661" fmla="*/ 800209 w 1523540"/>
                <a:gd name="connsiteY0-662" fmla="*/ 204349 h 982628"/>
                <a:gd name="connsiteX1-663" fmla="*/ 196266 w 1523540"/>
                <a:gd name="connsiteY1-664" fmla="*/ 12686 h 982628"/>
                <a:gd name="connsiteX2-665" fmla="*/ 147370 w 1523540"/>
                <a:gd name="connsiteY2-666" fmla="*/ 306113 h 982628"/>
                <a:gd name="connsiteX3-667" fmla="*/ 12021 w 1523540"/>
                <a:gd name="connsiteY3-668" fmla="*/ 518188 h 982628"/>
                <a:gd name="connsiteX4-669" fmla="*/ 636377 w 1523540"/>
                <a:gd name="connsiteY4-670" fmla="*/ 741181 h 982628"/>
                <a:gd name="connsiteX5-671" fmla="*/ 705803 w 1523540"/>
                <a:gd name="connsiteY5-672" fmla="*/ 624047 h 982628"/>
                <a:gd name="connsiteX6-673" fmla="*/ 859369 w 1523540"/>
                <a:gd name="connsiteY6-674" fmla="*/ 679765 h 982628"/>
                <a:gd name="connsiteX7-675" fmla="*/ 1189170 w 1523540"/>
                <a:gd name="connsiteY7-676" fmla="*/ 914032 h 982628"/>
                <a:gd name="connsiteX8-677" fmla="*/ 1523540 w 1523540"/>
                <a:gd name="connsiteY8-678" fmla="*/ 818498 h 982628"/>
                <a:gd name="connsiteX9-679" fmla="*/ 1189170 w 1523540"/>
                <a:gd name="connsiteY9-680" fmla="*/ 682020 h 982628"/>
                <a:gd name="connsiteX10-681" fmla="*/ 1250585 w 1523540"/>
                <a:gd name="connsiteY10-682" fmla="*/ 450008 h 982628"/>
                <a:gd name="connsiteX11-683" fmla="*/ 984454 w 1523540"/>
                <a:gd name="connsiteY11-684" fmla="*/ 340826 h 982628"/>
                <a:gd name="connsiteX12-685" fmla="*/ 909391 w 1523540"/>
                <a:gd name="connsiteY12-686" fmla="*/ 450008 h 982628"/>
                <a:gd name="connsiteX13-687" fmla="*/ 766089 w 1523540"/>
                <a:gd name="connsiteY13-688" fmla="*/ 388593 h 982628"/>
                <a:gd name="connsiteX14-689" fmla="*/ 800209 w 1523540"/>
                <a:gd name="connsiteY14-690" fmla="*/ 204349 h 982628"/>
                <a:gd name="connsiteX0-691" fmla="*/ 800209 w 1554538"/>
                <a:gd name="connsiteY0-692" fmla="*/ 204349 h 982009"/>
                <a:gd name="connsiteX1-693" fmla="*/ 196266 w 1554538"/>
                <a:gd name="connsiteY1-694" fmla="*/ 12686 h 982009"/>
                <a:gd name="connsiteX2-695" fmla="*/ 147370 w 1554538"/>
                <a:gd name="connsiteY2-696" fmla="*/ 306113 h 982009"/>
                <a:gd name="connsiteX3-697" fmla="*/ 12021 w 1554538"/>
                <a:gd name="connsiteY3-698" fmla="*/ 518188 h 982009"/>
                <a:gd name="connsiteX4-699" fmla="*/ 636377 w 1554538"/>
                <a:gd name="connsiteY4-700" fmla="*/ 741181 h 982009"/>
                <a:gd name="connsiteX5-701" fmla="*/ 705803 w 1554538"/>
                <a:gd name="connsiteY5-702" fmla="*/ 624047 h 982009"/>
                <a:gd name="connsiteX6-703" fmla="*/ 859369 w 1554538"/>
                <a:gd name="connsiteY6-704" fmla="*/ 679765 h 982009"/>
                <a:gd name="connsiteX7-705" fmla="*/ 1189170 w 1554538"/>
                <a:gd name="connsiteY7-706" fmla="*/ 914032 h 982009"/>
                <a:gd name="connsiteX8-707" fmla="*/ 1523540 w 1554538"/>
                <a:gd name="connsiteY8-708" fmla="*/ 818498 h 982009"/>
                <a:gd name="connsiteX9-709" fmla="*/ 1189170 w 1554538"/>
                <a:gd name="connsiteY9-710" fmla="*/ 682020 h 982009"/>
                <a:gd name="connsiteX10-711" fmla="*/ 1250585 w 1554538"/>
                <a:gd name="connsiteY10-712" fmla="*/ 450008 h 982009"/>
                <a:gd name="connsiteX11-713" fmla="*/ 984454 w 1554538"/>
                <a:gd name="connsiteY11-714" fmla="*/ 340826 h 982009"/>
                <a:gd name="connsiteX12-715" fmla="*/ 909391 w 1554538"/>
                <a:gd name="connsiteY12-716" fmla="*/ 450008 h 982009"/>
                <a:gd name="connsiteX13-717" fmla="*/ 766089 w 1554538"/>
                <a:gd name="connsiteY13-718" fmla="*/ 388593 h 982009"/>
                <a:gd name="connsiteX14-719" fmla="*/ 800209 w 1554538"/>
                <a:gd name="connsiteY14-720" fmla="*/ 204349 h 982009"/>
                <a:gd name="connsiteX0-721" fmla="*/ 800209 w 1554538"/>
                <a:gd name="connsiteY0-722" fmla="*/ 204349 h 982009"/>
                <a:gd name="connsiteX1-723" fmla="*/ 196266 w 1554538"/>
                <a:gd name="connsiteY1-724" fmla="*/ 12686 h 982009"/>
                <a:gd name="connsiteX2-725" fmla="*/ 147370 w 1554538"/>
                <a:gd name="connsiteY2-726" fmla="*/ 306113 h 982009"/>
                <a:gd name="connsiteX3-727" fmla="*/ 12021 w 1554538"/>
                <a:gd name="connsiteY3-728" fmla="*/ 518188 h 982009"/>
                <a:gd name="connsiteX4-729" fmla="*/ 636377 w 1554538"/>
                <a:gd name="connsiteY4-730" fmla="*/ 741181 h 982009"/>
                <a:gd name="connsiteX5-731" fmla="*/ 705803 w 1554538"/>
                <a:gd name="connsiteY5-732" fmla="*/ 624047 h 982009"/>
                <a:gd name="connsiteX6-733" fmla="*/ 859369 w 1554538"/>
                <a:gd name="connsiteY6-734" fmla="*/ 679765 h 982009"/>
                <a:gd name="connsiteX7-735" fmla="*/ 1189170 w 1554538"/>
                <a:gd name="connsiteY7-736" fmla="*/ 914032 h 982009"/>
                <a:gd name="connsiteX8-737" fmla="*/ 1523540 w 1554538"/>
                <a:gd name="connsiteY8-738" fmla="*/ 818498 h 982009"/>
                <a:gd name="connsiteX9-739" fmla="*/ 1189170 w 1554538"/>
                <a:gd name="connsiteY9-740" fmla="*/ 682020 h 982009"/>
                <a:gd name="connsiteX10-741" fmla="*/ 1250585 w 1554538"/>
                <a:gd name="connsiteY10-742" fmla="*/ 450008 h 982009"/>
                <a:gd name="connsiteX11-743" fmla="*/ 984454 w 1554538"/>
                <a:gd name="connsiteY11-744" fmla="*/ 340826 h 982009"/>
                <a:gd name="connsiteX12-745" fmla="*/ 909391 w 1554538"/>
                <a:gd name="connsiteY12-746" fmla="*/ 450008 h 982009"/>
                <a:gd name="connsiteX13-747" fmla="*/ 766089 w 1554538"/>
                <a:gd name="connsiteY13-748" fmla="*/ 388593 h 982009"/>
                <a:gd name="connsiteX14-749" fmla="*/ 800209 w 1554538"/>
                <a:gd name="connsiteY14-750" fmla="*/ 204349 h 982009"/>
                <a:gd name="connsiteX0-751" fmla="*/ 800209 w 1554538"/>
                <a:gd name="connsiteY0-752" fmla="*/ 204349 h 982009"/>
                <a:gd name="connsiteX1-753" fmla="*/ 196266 w 1554538"/>
                <a:gd name="connsiteY1-754" fmla="*/ 12686 h 982009"/>
                <a:gd name="connsiteX2-755" fmla="*/ 147370 w 1554538"/>
                <a:gd name="connsiteY2-756" fmla="*/ 306113 h 982009"/>
                <a:gd name="connsiteX3-757" fmla="*/ 12021 w 1554538"/>
                <a:gd name="connsiteY3-758" fmla="*/ 518188 h 982009"/>
                <a:gd name="connsiteX4-759" fmla="*/ 636377 w 1554538"/>
                <a:gd name="connsiteY4-760" fmla="*/ 741181 h 982009"/>
                <a:gd name="connsiteX5-761" fmla="*/ 705803 w 1554538"/>
                <a:gd name="connsiteY5-762" fmla="*/ 624047 h 982009"/>
                <a:gd name="connsiteX6-763" fmla="*/ 859369 w 1554538"/>
                <a:gd name="connsiteY6-764" fmla="*/ 679765 h 982009"/>
                <a:gd name="connsiteX7-765" fmla="*/ 1189170 w 1554538"/>
                <a:gd name="connsiteY7-766" fmla="*/ 914032 h 982009"/>
                <a:gd name="connsiteX8-767" fmla="*/ 1523540 w 1554538"/>
                <a:gd name="connsiteY8-768" fmla="*/ 818498 h 982009"/>
                <a:gd name="connsiteX9-769" fmla="*/ 1173267 w 1554538"/>
                <a:gd name="connsiteY9-770" fmla="*/ 634312 h 982009"/>
                <a:gd name="connsiteX10-771" fmla="*/ 1250585 w 1554538"/>
                <a:gd name="connsiteY10-772" fmla="*/ 450008 h 982009"/>
                <a:gd name="connsiteX11-773" fmla="*/ 984454 w 1554538"/>
                <a:gd name="connsiteY11-774" fmla="*/ 340826 h 982009"/>
                <a:gd name="connsiteX12-775" fmla="*/ 909391 w 1554538"/>
                <a:gd name="connsiteY12-776" fmla="*/ 450008 h 982009"/>
                <a:gd name="connsiteX13-777" fmla="*/ 766089 w 1554538"/>
                <a:gd name="connsiteY13-778" fmla="*/ 388593 h 982009"/>
                <a:gd name="connsiteX14-779" fmla="*/ 800209 w 1554538"/>
                <a:gd name="connsiteY14-780" fmla="*/ 204349 h 982009"/>
                <a:gd name="connsiteX0-781" fmla="*/ 800209 w 1554538"/>
                <a:gd name="connsiteY0-782" fmla="*/ 204349 h 982009"/>
                <a:gd name="connsiteX1-783" fmla="*/ 196266 w 1554538"/>
                <a:gd name="connsiteY1-784" fmla="*/ 12686 h 982009"/>
                <a:gd name="connsiteX2-785" fmla="*/ 147370 w 1554538"/>
                <a:gd name="connsiteY2-786" fmla="*/ 306113 h 982009"/>
                <a:gd name="connsiteX3-787" fmla="*/ 12021 w 1554538"/>
                <a:gd name="connsiteY3-788" fmla="*/ 518188 h 982009"/>
                <a:gd name="connsiteX4-789" fmla="*/ 636377 w 1554538"/>
                <a:gd name="connsiteY4-790" fmla="*/ 741181 h 982009"/>
                <a:gd name="connsiteX5-791" fmla="*/ 705803 w 1554538"/>
                <a:gd name="connsiteY5-792" fmla="*/ 624047 h 982009"/>
                <a:gd name="connsiteX6-793" fmla="*/ 859369 w 1554538"/>
                <a:gd name="connsiteY6-794" fmla="*/ 679765 h 982009"/>
                <a:gd name="connsiteX7-795" fmla="*/ 1189170 w 1554538"/>
                <a:gd name="connsiteY7-796" fmla="*/ 914032 h 982009"/>
                <a:gd name="connsiteX8-797" fmla="*/ 1523540 w 1554538"/>
                <a:gd name="connsiteY8-798" fmla="*/ 818498 h 982009"/>
                <a:gd name="connsiteX9-799" fmla="*/ 1173267 w 1554538"/>
                <a:gd name="connsiteY9-800" fmla="*/ 634312 h 982009"/>
                <a:gd name="connsiteX10-801" fmla="*/ 1250585 w 1554538"/>
                <a:gd name="connsiteY10-802" fmla="*/ 450008 h 982009"/>
                <a:gd name="connsiteX11-803" fmla="*/ 984454 w 1554538"/>
                <a:gd name="connsiteY11-804" fmla="*/ 340826 h 982009"/>
                <a:gd name="connsiteX12-805" fmla="*/ 909391 w 1554538"/>
                <a:gd name="connsiteY12-806" fmla="*/ 450008 h 982009"/>
                <a:gd name="connsiteX13-807" fmla="*/ 766089 w 1554538"/>
                <a:gd name="connsiteY13-808" fmla="*/ 388593 h 982009"/>
                <a:gd name="connsiteX14-809" fmla="*/ 800209 w 1554538"/>
                <a:gd name="connsiteY14-810" fmla="*/ 204349 h 982009"/>
                <a:gd name="connsiteX0-811" fmla="*/ 800209 w 1542543"/>
                <a:gd name="connsiteY0-812" fmla="*/ 204349 h 976908"/>
                <a:gd name="connsiteX1-813" fmla="*/ 196266 w 1542543"/>
                <a:gd name="connsiteY1-814" fmla="*/ 12686 h 976908"/>
                <a:gd name="connsiteX2-815" fmla="*/ 147370 w 1542543"/>
                <a:gd name="connsiteY2-816" fmla="*/ 306113 h 976908"/>
                <a:gd name="connsiteX3-817" fmla="*/ 12021 w 1542543"/>
                <a:gd name="connsiteY3-818" fmla="*/ 518188 h 976908"/>
                <a:gd name="connsiteX4-819" fmla="*/ 636377 w 1542543"/>
                <a:gd name="connsiteY4-820" fmla="*/ 741181 h 976908"/>
                <a:gd name="connsiteX5-821" fmla="*/ 705803 w 1542543"/>
                <a:gd name="connsiteY5-822" fmla="*/ 624047 h 976908"/>
                <a:gd name="connsiteX6-823" fmla="*/ 859369 w 1542543"/>
                <a:gd name="connsiteY6-824" fmla="*/ 679765 h 976908"/>
                <a:gd name="connsiteX7-825" fmla="*/ 1189170 w 1542543"/>
                <a:gd name="connsiteY7-826" fmla="*/ 914032 h 976908"/>
                <a:gd name="connsiteX8-827" fmla="*/ 1507637 w 1542543"/>
                <a:gd name="connsiteY8-828" fmla="*/ 786693 h 976908"/>
                <a:gd name="connsiteX9-829" fmla="*/ 1173267 w 1542543"/>
                <a:gd name="connsiteY9-830" fmla="*/ 634312 h 976908"/>
                <a:gd name="connsiteX10-831" fmla="*/ 1250585 w 1542543"/>
                <a:gd name="connsiteY10-832" fmla="*/ 450008 h 976908"/>
                <a:gd name="connsiteX11-833" fmla="*/ 984454 w 1542543"/>
                <a:gd name="connsiteY11-834" fmla="*/ 340826 h 976908"/>
                <a:gd name="connsiteX12-835" fmla="*/ 909391 w 1542543"/>
                <a:gd name="connsiteY12-836" fmla="*/ 450008 h 976908"/>
                <a:gd name="connsiteX13-837" fmla="*/ 766089 w 1542543"/>
                <a:gd name="connsiteY13-838" fmla="*/ 388593 h 976908"/>
                <a:gd name="connsiteX14-839" fmla="*/ 800209 w 1542543"/>
                <a:gd name="connsiteY14-840" fmla="*/ 204349 h 976908"/>
                <a:gd name="connsiteX0-841" fmla="*/ 800209 w 1542543"/>
                <a:gd name="connsiteY0-842" fmla="*/ 204349 h 976908"/>
                <a:gd name="connsiteX1-843" fmla="*/ 196266 w 1542543"/>
                <a:gd name="connsiteY1-844" fmla="*/ 12686 h 976908"/>
                <a:gd name="connsiteX2-845" fmla="*/ 147370 w 1542543"/>
                <a:gd name="connsiteY2-846" fmla="*/ 306113 h 976908"/>
                <a:gd name="connsiteX3-847" fmla="*/ 12021 w 1542543"/>
                <a:gd name="connsiteY3-848" fmla="*/ 518188 h 976908"/>
                <a:gd name="connsiteX4-849" fmla="*/ 636377 w 1542543"/>
                <a:gd name="connsiteY4-850" fmla="*/ 741181 h 976908"/>
                <a:gd name="connsiteX5-851" fmla="*/ 705803 w 1542543"/>
                <a:gd name="connsiteY5-852" fmla="*/ 624047 h 976908"/>
                <a:gd name="connsiteX6-853" fmla="*/ 859369 w 1542543"/>
                <a:gd name="connsiteY6-854" fmla="*/ 679765 h 976908"/>
                <a:gd name="connsiteX7-855" fmla="*/ 1189170 w 1542543"/>
                <a:gd name="connsiteY7-856" fmla="*/ 914032 h 976908"/>
                <a:gd name="connsiteX8-857" fmla="*/ 1507637 w 1542543"/>
                <a:gd name="connsiteY8-858" fmla="*/ 786693 h 976908"/>
                <a:gd name="connsiteX9-859" fmla="*/ 1173267 w 1542543"/>
                <a:gd name="connsiteY9-860" fmla="*/ 634312 h 976908"/>
                <a:gd name="connsiteX10-861" fmla="*/ 1250585 w 1542543"/>
                <a:gd name="connsiteY10-862" fmla="*/ 450008 h 976908"/>
                <a:gd name="connsiteX11-863" fmla="*/ 984454 w 1542543"/>
                <a:gd name="connsiteY11-864" fmla="*/ 340826 h 976908"/>
                <a:gd name="connsiteX12-865" fmla="*/ 909391 w 1542543"/>
                <a:gd name="connsiteY12-866" fmla="*/ 450008 h 976908"/>
                <a:gd name="connsiteX13-867" fmla="*/ 766089 w 1542543"/>
                <a:gd name="connsiteY13-868" fmla="*/ 388593 h 976908"/>
                <a:gd name="connsiteX14-869" fmla="*/ 800209 w 1542543"/>
                <a:gd name="connsiteY14-870" fmla="*/ 204349 h 976908"/>
                <a:gd name="connsiteX0-871" fmla="*/ 800209 w 1522966"/>
                <a:gd name="connsiteY0-872" fmla="*/ 204349 h 975249"/>
                <a:gd name="connsiteX1-873" fmla="*/ 196266 w 1522966"/>
                <a:gd name="connsiteY1-874" fmla="*/ 12686 h 975249"/>
                <a:gd name="connsiteX2-875" fmla="*/ 147370 w 1522966"/>
                <a:gd name="connsiteY2-876" fmla="*/ 306113 h 975249"/>
                <a:gd name="connsiteX3-877" fmla="*/ 12021 w 1522966"/>
                <a:gd name="connsiteY3-878" fmla="*/ 518188 h 975249"/>
                <a:gd name="connsiteX4-879" fmla="*/ 636377 w 1522966"/>
                <a:gd name="connsiteY4-880" fmla="*/ 741181 h 975249"/>
                <a:gd name="connsiteX5-881" fmla="*/ 705803 w 1522966"/>
                <a:gd name="connsiteY5-882" fmla="*/ 624047 h 975249"/>
                <a:gd name="connsiteX6-883" fmla="*/ 859369 w 1522966"/>
                <a:gd name="connsiteY6-884" fmla="*/ 679765 h 975249"/>
                <a:gd name="connsiteX7-885" fmla="*/ 1189170 w 1522966"/>
                <a:gd name="connsiteY7-886" fmla="*/ 914032 h 975249"/>
                <a:gd name="connsiteX8-887" fmla="*/ 1507637 w 1522966"/>
                <a:gd name="connsiteY8-888" fmla="*/ 786693 h 975249"/>
                <a:gd name="connsiteX9-889" fmla="*/ 1173267 w 1522966"/>
                <a:gd name="connsiteY9-890" fmla="*/ 634312 h 975249"/>
                <a:gd name="connsiteX10-891" fmla="*/ 1250585 w 1522966"/>
                <a:gd name="connsiteY10-892" fmla="*/ 450008 h 975249"/>
                <a:gd name="connsiteX11-893" fmla="*/ 984454 w 1522966"/>
                <a:gd name="connsiteY11-894" fmla="*/ 340826 h 975249"/>
                <a:gd name="connsiteX12-895" fmla="*/ 909391 w 1522966"/>
                <a:gd name="connsiteY12-896" fmla="*/ 450008 h 975249"/>
                <a:gd name="connsiteX13-897" fmla="*/ 766089 w 1522966"/>
                <a:gd name="connsiteY13-898" fmla="*/ 388593 h 975249"/>
                <a:gd name="connsiteX14-899" fmla="*/ 800209 w 1522966"/>
                <a:gd name="connsiteY14-900" fmla="*/ 204349 h 975249"/>
                <a:gd name="connsiteX0-901" fmla="*/ 800209 w 1538655"/>
                <a:gd name="connsiteY0-902" fmla="*/ 204349 h 976321"/>
                <a:gd name="connsiteX1-903" fmla="*/ 196266 w 1538655"/>
                <a:gd name="connsiteY1-904" fmla="*/ 12686 h 976321"/>
                <a:gd name="connsiteX2-905" fmla="*/ 147370 w 1538655"/>
                <a:gd name="connsiteY2-906" fmla="*/ 306113 h 976321"/>
                <a:gd name="connsiteX3-907" fmla="*/ 12021 w 1538655"/>
                <a:gd name="connsiteY3-908" fmla="*/ 518188 h 976321"/>
                <a:gd name="connsiteX4-909" fmla="*/ 636377 w 1538655"/>
                <a:gd name="connsiteY4-910" fmla="*/ 741181 h 976321"/>
                <a:gd name="connsiteX5-911" fmla="*/ 705803 w 1538655"/>
                <a:gd name="connsiteY5-912" fmla="*/ 624047 h 976321"/>
                <a:gd name="connsiteX6-913" fmla="*/ 859369 w 1538655"/>
                <a:gd name="connsiteY6-914" fmla="*/ 679765 h 976321"/>
                <a:gd name="connsiteX7-915" fmla="*/ 1189170 w 1538655"/>
                <a:gd name="connsiteY7-916" fmla="*/ 914032 h 976321"/>
                <a:gd name="connsiteX8-917" fmla="*/ 1507637 w 1538655"/>
                <a:gd name="connsiteY8-918" fmla="*/ 786693 h 976321"/>
                <a:gd name="connsiteX9-919" fmla="*/ 1173267 w 1538655"/>
                <a:gd name="connsiteY9-920" fmla="*/ 634312 h 976321"/>
                <a:gd name="connsiteX10-921" fmla="*/ 1250585 w 1538655"/>
                <a:gd name="connsiteY10-922" fmla="*/ 450008 h 976321"/>
                <a:gd name="connsiteX11-923" fmla="*/ 984454 w 1538655"/>
                <a:gd name="connsiteY11-924" fmla="*/ 340826 h 976321"/>
                <a:gd name="connsiteX12-925" fmla="*/ 909391 w 1538655"/>
                <a:gd name="connsiteY12-926" fmla="*/ 450008 h 976321"/>
                <a:gd name="connsiteX13-927" fmla="*/ 766089 w 1538655"/>
                <a:gd name="connsiteY13-928" fmla="*/ 388593 h 976321"/>
                <a:gd name="connsiteX14-929" fmla="*/ 800209 w 1538655"/>
                <a:gd name="connsiteY14-930" fmla="*/ 204349 h 976321"/>
                <a:gd name="connsiteX0-931" fmla="*/ 800209 w 1556774"/>
                <a:gd name="connsiteY0-932" fmla="*/ 204349 h 981339"/>
                <a:gd name="connsiteX1-933" fmla="*/ 196266 w 1556774"/>
                <a:gd name="connsiteY1-934" fmla="*/ 12686 h 981339"/>
                <a:gd name="connsiteX2-935" fmla="*/ 147370 w 1556774"/>
                <a:gd name="connsiteY2-936" fmla="*/ 306113 h 981339"/>
                <a:gd name="connsiteX3-937" fmla="*/ 12021 w 1556774"/>
                <a:gd name="connsiteY3-938" fmla="*/ 518188 h 981339"/>
                <a:gd name="connsiteX4-939" fmla="*/ 636377 w 1556774"/>
                <a:gd name="connsiteY4-940" fmla="*/ 741181 h 981339"/>
                <a:gd name="connsiteX5-941" fmla="*/ 705803 w 1556774"/>
                <a:gd name="connsiteY5-942" fmla="*/ 624047 h 981339"/>
                <a:gd name="connsiteX6-943" fmla="*/ 859369 w 1556774"/>
                <a:gd name="connsiteY6-944" fmla="*/ 679765 h 981339"/>
                <a:gd name="connsiteX7-945" fmla="*/ 1189170 w 1556774"/>
                <a:gd name="connsiteY7-946" fmla="*/ 914032 h 981339"/>
                <a:gd name="connsiteX8-947" fmla="*/ 1507637 w 1556774"/>
                <a:gd name="connsiteY8-948" fmla="*/ 786693 h 981339"/>
                <a:gd name="connsiteX9-949" fmla="*/ 1173267 w 1556774"/>
                <a:gd name="connsiteY9-950" fmla="*/ 634312 h 981339"/>
                <a:gd name="connsiteX10-951" fmla="*/ 1250585 w 1556774"/>
                <a:gd name="connsiteY10-952" fmla="*/ 450008 h 981339"/>
                <a:gd name="connsiteX11-953" fmla="*/ 984454 w 1556774"/>
                <a:gd name="connsiteY11-954" fmla="*/ 340826 h 981339"/>
                <a:gd name="connsiteX12-955" fmla="*/ 909391 w 1556774"/>
                <a:gd name="connsiteY12-956" fmla="*/ 450008 h 981339"/>
                <a:gd name="connsiteX13-957" fmla="*/ 766089 w 1556774"/>
                <a:gd name="connsiteY13-958" fmla="*/ 388593 h 981339"/>
                <a:gd name="connsiteX14-959" fmla="*/ 800209 w 1556774"/>
                <a:gd name="connsiteY14-960" fmla="*/ 204349 h 981339"/>
                <a:gd name="connsiteX0-961" fmla="*/ 800209 w 1556774"/>
                <a:gd name="connsiteY0-962" fmla="*/ 204349 h 981339"/>
                <a:gd name="connsiteX1-963" fmla="*/ 196266 w 1556774"/>
                <a:gd name="connsiteY1-964" fmla="*/ 12686 h 981339"/>
                <a:gd name="connsiteX2-965" fmla="*/ 147370 w 1556774"/>
                <a:gd name="connsiteY2-966" fmla="*/ 306113 h 981339"/>
                <a:gd name="connsiteX3-967" fmla="*/ 12021 w 1556774"/>
                <a:gd name="connsiteY3-968" fmla="*/ 518188 h 981339"/>
                <a:gd name="connsiteX4-969" fmla="*/ 636377 w 1556774"/>
                <a:gd name="connsiteY4-970" fmla="*/ 741181 h 981339"/>
                <a:gd name="connsiteX5-971" fmla="*/ 705803 w 1556774"/>
                <a:gd name="connsiteY5-972" fmla="*/ 624047 h 981339"/>
                <a:gd name="connsiteX6-973" fmla="*/ 859369 w 1556774"/>
                <a:gd name="connsiteY6-974" fmla="*/ 679765 h 981339"/>
                <a:gd name="connsiteX7-975" fmla="*/ 1189170 w 1556774"/>
                <a:gd name="connsiteY7-976" fmla="*/ 914032 h 981339"/>
                <a:gd name="connsiteX8-977" fmla="*/ 1507637 w 1556774"/>
                <a:gd name="connsiteY8-978" fmla="*/ 786693 h 981339"/>
                <a:gd name="connsiteX9-979" fmla="*/ 1173267 w 1556774"/>
                <a:gd name="connsiteY9-980" fmla="*/ 634312 h 981339"/>
                <a:gd name="connsiteX10-981" fmla="*/ 1250585 w 1556774"/>
                <a:gd name="connsiteY10-982" fmla="*/ 450008 h 981339"/>
                <a:gd name="connsiteX11-983" fmla="*/ 984454 w 1556774"/>
                <a:gd name="connsiteY11-984" fmla="*/ 340826 h 981339"/>
                <a:gd name="connsiteX12-985" fmla="*/ 909391 w 1556774"/>
                <a:gd name="connsiteY12-986" fmla="*/ 450008 h 981339"/>
                <a:gd name="connsiteX13-987" fmla="*/ 766089 w 1556774"/>
                <a:gd name="connsiteY13-988" fmla="*/ 388593 h 981339"/>
                <a:gd name="connsiteX14-989" fmla="*/ 800209 w 1556774"/>
                <a:gd name="connsiteY14-990" fmla="*/ 204349 h 981339"/>
                <a:gd name="connsiteX0-991" fmla="*/ 800209 w 1556774"/>
                <a:gd name="connsiteY0-992" fmla="*/ 204349 h 981339"/>
                <a:gd name="connsiteX1-993" fmla="*/ 196266 w 1556774"/>
                <a:gd name="connsiteY1-994" fmla="*/ 12686 h 981339"/>
                <a:gd name="connsiteX2-995" fmla="*/ 147370 w 1556774"/>
                <a:gd name="connsiteY2-996" fmla="*/ 306113 h 981339"/>
                <a:gd name="connsiteX3-997" fmla="*/ 12021 w 1556774"/>
                <a:gd name="connsiteY3-998" fmla="*/ 518188 h 981339"/>
                <a:gd name="connsiteX4-999" fmla="*/ 636377 w 1556774"/>
                <a:gd name="connsiteY4-1000" fmla="*/ 741181 h 981339"/>
                <a:gd name="connsiteX5-1001" fmla="*/ 705803 w 1556774"/>
                <a:gd name="connsiteY5-1002" fmla="*/ 624047 h 981339"/>
                <a:gd name="connsiteX6-1003" fmla="*/ 859369 w 1556774"/>
                <a:gd name="connsiteY6-1004" fmla="*/ 679765 h 981339"/>
                <a:gd name="connsiteX7-1005" fmla="*/ 1189170 w 1556774"/>
                <a:gd name="connsiteY7-1006" fmla="*/ 914032 h 981339"/>
                <a:gd name="connsiteX8-1007" fmla="*/ 1507637 w 1556774"/>
                <a:gd name="connsiteY8-1008" fmla="*/ 786693 h 981339"/>
                <a:gd name="connsiteX9-1009" fmla="*/ 1173267 w 1556774"/>
                <a:gd name="connsiteY9-1010" fmla="*/ 634312 h 981339"/>
                <a:gd name="connsiteX10-1011" fmla="*/ 1250585 w 1556774"/>
                <a:gd name="connsiteY10-1012" fmla="*/ 450008 h 981339"/>
                <a:gd name="connsiteX11-1013" fmla="*/ 984454 w 1556774"/>
                <a:gd name="connsiteY11-1014" fmla="*/ 340826 h 981339"/>
                <a:gd name="connsiteX12-1015" fmla="*/ 909391 w 1556774"/>
                <a:gd name="connsiteY12-1016" fmla="*/ 450008 h 981339"/>
                <a:gd name="connsiteX13-1017" fmla="*/ 766089 w 1556774"/>
                <a:gd name="connsiteY13-1018" fmla="*/ 388593 h 981339"/>
                <a:gd name="connsiteX14-1019" fmla="*/ 800209 w 1556774"/>
                <a:gd name="connsiteY14-1020" fmla="*/ 204349 h 981339"/>
                <a:gd name="connsiteX0-1021" fmla="*/ 800209 w 1556774"/>
                <a:gd name="connsiteY0-1022" fmla="*/ 204349 h 981339"/>
                <a:gd name="connsiteX1-1023" fmla="*/ 196266 w 1556774"/>
                <a:gd name="connsiteY1-1024" fmla="*/ 12686 h 981339"/>
                <a:gd name="connsiteX2-1025" fmla="*/ 147370 w 1556774"/>
                <a:gd name="connsiteY2-1026" fmla="*/ 306113 h 981339"/>
                <a:gd name="connsiteX3-1027" fmla="*/ 12021 w 1556774"/>
                <a:gd name="connsiteY3-1028" fmla="*/ 518188 h 981339"/>
                <a:gd name="connsiteX4-1029" fmla="*/ 636377 w 1556774"/>
                <a:gd name="connsiteY4-1030" fmla="*/ 741181 h 981339"/>
                <a:gd name="connsiteX5-1031" fmla="*/ 705803 w 1556774"/>
                <a:gd name="connsiteY5-1032" fmla="*/ 624047 h 981339"/>
                <a:gd name="connsiteX6-1033" fmla="*/ 859369 w 1556774"/>
                <a:gd name="connsiteY6-1034" fmla="*/ 679765 h 981339"/>
                <a:gd name="connsiteX7-1035" fmla="*/ 1189170 w 1556774"/>
                <a:gd name="connsiteY7-1036" fmla="*/ 914032 h 981339"/>
                <a:gd name="connsiteX8-1037" fmla="*/ 1507637 w 1556774"/>
                <a:gd name="connsiteY8-1038" fmla="*/ 786693 h 981339"/>
                <a:gd name="connsiteX9-1039" fmla="*/ 1173267 w 1556774"/>
                <a:gd name="connsiteY9-1040" fmla="*/ 634312 h 981339"/>
                <a:gd name="connsiteX10-1041" fmla="*/ 1250585 w 1556774"/>
                <a:gd name="connsiteY10-1042" fmla="*/ 450008 h 981339"/>
                <a:gd name="connsiteX11-1043" fmla="*/ 984454 w 1556774"/>
                <a:gd name="connsiteY11-1044" fmla="*/ 340826 h 981339"/>
                <a:gd name="connsiteX12-1045" fmla="*/ 909391 w 1556774"/>
                <a:gd name="connsiteY12-1046" fmla="*/ 450008 h 981339"/>
                <a:gd name="connsiteX13-1047" fmla="*/ 766089 w 1556774"/>
                <a:gd name="connsiteY13-1048" fmla="*/ 388593 h 981339"/>
                <a:gd name="connsiteX14-1049" fmla="*/ 800209 w 1556774"/>
                <a:gd name="connsiteY14-1050" fmla="*/ 204349 h 981339"/>
                <a:gd name="connsiteX0-1051" fmla="*/ 800209 w 1556774"/>
                <a:gd name="connsiteY0-1052" fmla="*/ 204349 h 981339"/>
                <a:gd name="connsiteX1-1053" fmla="*/ 196266 w 1556774"/>
                <a:gd name="connsiteY1-1054" fmla="*/ 12686 h 981339"/>
                <a:gd name="connsiteX2-1055" fmla="*/ 147370 w 1556774"/>
                <a:gd name="connsiteY2-1056" fmla="*/ 306113 h 981339"/>
                <a:gd name="connsiteX3-1057" fmla="*/ 12021 w 1556774"/>
                <a:gd name="connsiteY3-1058" fmla="*/ 518188 h 981339"/>
                <a:gd name="connsiteX4-1059" fmla="*/ 636377 w 1556774"/>
                <a:gd name="connsiteY4-1060" fmla="*/ 741181 h 981339"/>
                <a:gd name="connsiteX5-1061" fmla="*/ 705803 w 1556774"/>
                <a:gd name="connsiteY5-1062" fmla="*/ 624047 h 981339"/>
                <a:gd name="connsiteX6-1063" fmla="*/ 859369 w 1556774"/>
                <a:gd name="connsiteY6-1064" fmla="*/ 679765 h 981339"/>
                <a:gd name="connsiteX7-1065" fmla="*/ 1189170 w 1556774"/>
                <a:gd name="connsiteY7-1066" fmla="*/ 914032 h 981339"/>
                <a:gd name="connsiteX8-1067" fmla="*/ 1507637 w 1556774"/>
                <a:gd name="connsiteY8-1068" fmla="*/ 786693 h 981339"/>
                <a:gd name="connsiteX9-1069" fmla="*/ 1173267 w 1556774"/>
                <a:gd name="connsiteY9-1070" fmla="*/ 634312 h 981339"/>
                <a:gd name="connsiteX10-1071" fmla="*/ 1250585 w 1556774"/>
                <a:gd name="connsiteY10-1072" fmla="*/ 450008 h 981339"/>
                <a:gd name="connsiteX11-1073" fmla="*/ 964576 w 1556774"/>
                <a:gd name="connsiteY11-1074" fmla="*/ 344802 h 981339"/>
                <a:gd name="connsiteX12-1075" fmla="*/ 909391 w 1556774"/>
                <a:gd name="connsiteY12-1076" fmla="*/ 450008 h 981339"/>
                <a:gd name="connsiteX13-1077" fmla="*/ 766089 w 1556774"/>
                <a:gd name="connsiteY13-1078" fmla="*/ 388593 h 981339"/>
                <a:gd name="connsiteX14-1079" fmla="*/ 800209 w 1556774"/>
                <a:gd name="connsiteY14-1080" fmla="*/ 204349 h 981339"/>
                <a:gd name="connsiteX0-1081" fmla="*/ 800209 w 1556774"/>
                <a:gd name="connsiteY0-1082" fmla="*/ 204349 h 981339"/>
                <a:gd name="connsiteX1-1083" fmla="*/ 196266 w 1556774"/>
                <a:gd name="connsiteY1-1084" fmla="*/ 12686 h 981339"/>
                <a:gd name="connsiteX2-1085" fmla="*/ 147370 w 1556774"/>
                <a:gd name="connsiteY2-1086" fmla="*/ 306113 h 981339"/>
                <a:gd name="connsiteX3-1087" fmla="*/ 12021 w 1556774"/>
                <a:gd name="connsiteY3-1088" fmla="*/ 518188 h 981339"/>
                <a:gd name="connsiteX4-1089" fmla="*/ 636377 w 1556774"/>
                <a:gd name="connsiteY4-1090" fmla="*/ 741181 h 981339"/>
                <a:gd name="connsiteX5-1091" fmla="*/ 705803 w 1556774"/>
                <a:gd name="connsiteY5-1092" fmla="*/ 624047 h 981339"/>
                <a:gd name="connsiteX6-1093" fmla="*/ 859369 w 1556774"/>
                <a:gd name="connsiteY6-1094" fmla="*/ 679765 h 981339"/>
                <a:gd name="connsiteX7-1095" fmla="*/ 1189170 w 1556774"/>
                <a:gd name="connsiteY7-1096" fmla="*/ 914032 h 981339"/>
                <a:gd name="connsiteX8-1097" fmla="*/ 1507637 w 1556774"/>
                <a:gd name="connsiteY8-1098" fmla="*/ 786693 h 981339"/>
                <a:gd name="connsiteX9-1099" fmla="*/ 1173267 w 1556774"/>
                <a:gd name="connsiteY9-1100" fmla="*/ 634312 h 981339"/>
                <a:gd name="connsiteX10-1101" fmla="*/ 1250585 w 1556774"/>
                <a:gd name="connsiteY10-1102" fmla="*/ 450008 h 981339"/>
                <a:gd name="connsiteX11-1103" fmla="*/ 964576 w 1556774"/>
                <a:gd name="connsiteY11-1104" fmla="*/ 344802 h 981339"/>
                <a:gd name="connsiteX12-1105" fmla="*/ 909391 w 1556774"/>
                <a:gd name="connsiteY12-1106" fmla="*/ 450008 h 981339"/>
                <a:gd name="connsiteX13-1107" fmla="*/ 766089 w 1556774"/>
                <a:gd name="connsiteY13-1108" fmla="*/ 388593 h 981339"/>
                <a:gd name="connsiteX14-1109" fmla="*/ 800209 w 1556774"/>
                <a:gd name="connsiteY14-1110" fmla="*/ 204349 h 981339"/>
                <a:gd name="connsiteX0-1111" fmla="*/ 800209 w 1556774"/>
                <a:gd name="connsiteY0-1112" fmla="*/ 204349 h 981339"/>
                <a:gd name="connsiteX1-1113" fmla="*/ 196266 w 1556774"/>
                <a:gd name="connsiteY1-1114" fmla="*/ 12686 h 981339"/>
                <a:gd name="connsiteX2-1115" fmla="*/ 147370 w 1556774"/>
                <a:gd name="connsiteY2-1116" fmla="*/ 306113 h 981339"/>
                <a:gd name="connsiteX3-1117" fmla="*/ 12021 w 1556774"/>
                <a:gd name="connsiteY3-1118" fmla="*/ 518188 h 981339"/>
                <a:gd name="connsiteX4-1119" fmla="*/ 636377 w 1556774"/>
                <a:gd name="connsiteY4-1120" fmla="*/ 741181 h 981339"/>
                <a:gd name="connsiteX5-1121" fmla="*/ 705803 w 1556774"/>
                <a:gd name="connsiteY5-1122" fmla="*/ 624047 h 981339"/>
                <a:gd name="connsiteX6-1123" fmla="*/ 859369 w 1556774"/>
                <a:gd name="connsiteY6-1124" fmla="*/ 679765 h 981339"/>
                <a:gd name="connsiteX7-1125" fmla="*/ 1189170 w 1556774"/>
                <a:gd name="connsiteY7-1126" fmla="*/ 914032 h 981339"/>
                <a:gd name="connsiteX8-1127" fmla="*/ 1507637 w 1556774"/>
                <a:gd name="connsiteY8-1128" fmla="*/ 786693 h 981339"/>
                <a:gd name="connsiteX9-1129" fmla="*/ 1173267 w 1556774"/>
                <a:gd name="connsiteY9-1130" fmla="*/ 634312 h 981339"/>
                <a:gd name="connsiteX10-1131" fmla="*/ 1250585 w 1556774"/>
                <a:gd name="connsiteY10-1132" fmla="*/ 450008 h 981339"/>
                <a:gd name="connsiteX11-1133" fmla="*/ 964576 w 1556774"/>
                <a:gd name="connsiteY11-1134" fmla="*/ 344802 h 981339"/>
                <a:gd name="connsiteX12-1135" fmla="*/ 909391 w 1556774"/>
                <a:gd name="connsiteY12-1136" fmla="*/ 450008 h 981339"/>
                <a:gd name="connsiteX13-1137" fmla="*/ 766089 w 1556774"/>
                <a:gd name="connsiteY13-1138" fmla="*/ 388593 h 981339"/>
                <a:gd name="connsiteX14-1139" fmla="*/ 800209 w 1556774"/>
                <a:gd name="connsiteY14-1140" fmla="*/ 204349 h 981339"/>
                <a:gd name="connsiteX0-1141" fmla="*/ 800209 w 1556774"/>
                <a:gd name="connsiteY0-1142" fmla="*/ 204349 h 981339"/>
                <a:gd name="connsiteX1-1143" fmla="*/ 196266 w 1556774"/>
                <a:gd name="connsiteY1-1144" fmla="*/ 12686 h 981339"/>
                <a:gd name="connsiteX2-1145" fmla="*/ 147370 w 1556774"/>
                <a:gd name="connsiteY2-1146" fmla="*/ 306113 h 981339"/>
                <a:gd name="connsiteX3-1147" fmla="*/ 12021 w 1556774"/>
                <a:gd name="connsiteY3-1148" fmla="*/ 518188 h 981339"/>
                <a:gd name="connsiteX4-1149" fmla="*/ 636377 w 1556774"/>
                <a:gd name="connsiteY4-1150" fmla="*/ 741181 h 981339"/>
                <a:gd name="connsiteX5-1151" fmla="*/ 705803 w 1556774"/>
                <a:gd name="connsiteY5-1152" fmla="*/ 624047 h 981339"/>
                <a:gd name="connsiteX6-1153" fmla="*/ 859369 w 1556774"/>
                <a:gd name="connsiteY6-1154" fmla="*/ 679765 h 981339"/>
                <a:gd name="connsiteX7-1155" fmla="*/ 1189170 w 1556774"/>
                <a:gd name="connsiteY7-1156" fmla="*/ 914032 h 981339"/>
                <a:gd name="connsiteX8-1157" fmla="*/ 1507637 w 1556774"/>
                <a:gd name="connsiteY8-1158" fmla="*/ 786693 h 981339"/>
                <a:gd name="connsiteX9-1159" fmla="*/ 1173267 w 1556774"/>
                <a:gd name="connsiteY9-1160" fmla="*/ 634312 h 981339"/>
                <a:gd name="connsiteX10-1161" fmla="*/ 1250585 w 1556774"/>
                <a:gd name="connsiteY10-1162" fmla="*/ 450008 h 981339"/>
                <a:gd name="connsiteX11-1163" fmla="*/ 964576 w 1556774"/>
                <a:gd name="connsiteY11-1164" fmla="*/ 344802 h 981339"/>
                <a:gd name="connsiteX12-1165" fmla="*/ 909391 w 1556774"/>
                <a:gd name="connsiteY12-1166" fmla="*/ 450008 h 981339"/>
                <a:gd name="connsiteX13-1167" fmla="*/ 766089 w 1556774"/>
                <a:gd name="connsiteY13-1168" fmla="*/ 388593 h 981339"/>
                <a:gd name="connsiteX14-1169" fmla="*/ 800209 w 1556774"/>
                <a:gd name="connsiteY14-1170" fmla="*/ 204349 h 981339"/>
                <a:gd name="connsiteX0-1171" fmla="*/ 800209 w 1556774"/>
                <a:gd name="connsiteY0-1172" fmla="*/ 204349 h 981339"/>
                <a:gd name="connsiteX1-1173" fmla="*/ 196266 w 1556774"/>
                <a:gd name="connsiteY1-1174" fmla="*/ 12686 h 981339"/>
                <a:gd name="connsiteX2-1175" fmla="*/ 147370 w 1556774"/>
                <a:gd name="connsiteY2-1176" fmla="*/ 306113 h 981339"/>
                <a:gd name="connsiteX3-1177" fmla="*/ 12021 w 1556774"/>
                <a:gd name="connsiteY3-1178" fmla="*/ 518188 h 981339"/>
                <a:gd name="connsiteX4-1179" fmla="*/ 636377 w 1556774"/>
                <a:gd name="connsiteY4-1180" fmla="*/ 741181 h 981339"/>
                <a:gd name="connsiteX5-1181" fmla="*/ 705803 w 1556774"/>
                <a:gd name="connsiteY5-1182" fmla="*/ 624047 h 981339"/>
                <a:gd name="connsiteX6-1183" fmla="*/ 859369 w 1556774"/>
                <a:gd name="connsiteY6-1184" fmla="*/ 679765 h 981339"/>
                <a:gd name="connsiteX7-1185" fmla="*/ 1189170 w 1556774"/>
                <a:gd name="connsiteY7-1186" fmla="*/ 914032 h 981339"/>
                <a:gd name="connsiteX8-1187" fmla="*/ 1507637 w 1556774"/>
                <a:gd name="connsiteY8-1188" fmla="*/ 786693 h 981339"/>
                <a:gd name="connsiteX9-1189" fmla="*/ 1173267 w 1556774"/>
                <a:gd name="connsiteY9-1190" fmla="*/ 634312 h 981339"/>
                <a:gd name="connsiteX10-1191" fmla="*/ 1250585 w 1556774"/>
                <a:gd name="connsiteY10-1192" fmla="*/ 438081 h 981339"/>
                <a:gd name="connsiteX11-1193" fmla="*/ 964576 w 1556774"/>
                <a:gd name="connsiteY11-1194" fmla="*/ 344802 h 981339"/>
                <a:gd name="connsiteX12-1195" fmla="*/ 909391 w 1556774"/>
                <a:gd name="connsiteY12-1196" fmla="*/ 450008 h 981339"/>
                <a:gd name="connsiteX13-1197" fmla="*/ 766089 w 1556774"/>
                <a:gd name="connsiteY13-1198" fmla="*/ 388593 h 981339"/>
                <a:gd name="connsiteX14-1199" fmla="*/ 800209 w 1556774"/>
                <a:gd name="connsiteY14-1200" fmla="*/ 204349 h 981339"/>
                <a:gd name="connsiteX0-1201" fmla="*/ 800209 w 1556774"/>
                <a:gd name="connsiteY0-1202" fmla="*/ 204349 h 981339"/>
                <a:gd name="connsiteX1-1203" fmla="*/ 196266 w 1556774"/>
                <a:gd name="connsiteY1-1204" fmla="*/ 12686 h 981339"/>
                <a:gd name="connsiteX2-1205" fmla="*/ 147370 w 1556774"/>
                <a:gd name="connsiteY2-1206" fmla="*/ 306113 h 981339"/>
                <a:gd name="connsiteX3-1207" fmla="*/ 12021 w 1556774"/>
                <a:gd name="connsiteY3-1208" fmla="*/ 518188 h 981339"/>
                <a:gd name="connsiteX4-1209" fmla="*/ 636377 w 1556774"/>
                <a:gd name="connsiteY4-1210" fmla="*/ 741181 h 981339"/>
                <a:gd name="connsiteX5-1211" fmla="*/ 705803 w 1556774"/>
                <a:gd name="connsiteY5-1212" fmla="*/ 624047 h 981339"/>
                <a:gd name="connsiteX6-1213" fmla="*/ 859369 w 1556774"/>
                <a:gd name="connsiteY6-1214" fmla="*/ 679765 h 981339"/>
                <a:gd name="connsiteX7-1215" fmla="*/ 1189170 w 1556774"/>
                <a:gd name="connsiteY7-1216" fmla="*/ 914032 h 981339"/>
                <a:gd name="connsiteX8-1217" fmla="*/ 1507637 w 1556774"/>
                <a:gd name="connsiteY8-1218" fmla="*/ 786693 h 981339"/>
                <a:gd name="connsiteX9-1219" fmla="*/ 1173267 w 1556774"/>
                <a:gd name="connsiteY9-1220" fmla="*/ 634312 h 981339"/>
                <a:gd name="connsiteX10-1221" fmla="*/ 1250585 w 1556774"/>
                <a:gd name="connsiteY10-1222" fmla="*/ 438081 h 981339"/>
                <a:gd name="connsiteX11-1223" fmla="*/ 964576 w 1556774"/>
                <a:gd name="connsiteY11-1224" fmla="*/ 344802 h 981339"/>
                <a:gd name="connsiteX12-1225" fmla="*/ 909391 w 1556774"/>
                <a:gd name="connsiteY12-1226" fmla="*/ 450008 h 981339"/>
                <a:gd name="connsiteX13-1227" fmla="*/ 766089 w 1556774"/>
                <a:gd name="connsiteY13-1228" fmla="*/ 388593 h 981339"/>
                <a:gd name="connsiteX14-1229" fmla="*/ 800209 w 1556774"/>
                <a:gd name="connsiteY14-1230" fmla="*/ 204349 h 981339"/>
                <a:gd name="connsiteX0-1231" fmla="*/ 800209 w 1556774"/>
                <a:gd name="connsiteY0-1232" fmla="*/ 204349 h 981339"/>
                <a:gd name="connsiteX1-1233" fmla="*/ 196266 w 1556774"/>
                <a:gd name="connsiteY1-1234" fmla="*/ 12686 h 981339"/>
                <a:gd name="connsiteX2-1235" fmla="*/ 147370 w 1556774"/>
                <a:gd name="connsiteY2-1236" fmla="*/ 306113 h 981339"/>
                <a:gd name="connsiteX3-1237" fmla="*/ 12021 w 1556774"/>
                <a:gd name="connsiteY3-1238" fmla="*/ 518188 h 981339"/>
                <a:gd name="connsiteX4-1239" fmla="*/ 636377 w 1556774"/>
                <a:gd name="connsiteY4-1240" fmla="*/ 741181 h 981339"/>
                <a:gd name="connsiteX5-1241" fmla="*/ 705803 w 1556774"/>
                <a:gd name="connsiteY5-1242" fmla="*/ 624047 h 981339"/>
                <a:gd name="connsiteX6-1243" fmla="*/ 859369 w 1556774"/>
                <a:gd name="connsiteY6-1244" fmla="*/ 679765 h 981339"/>
                <a:gd name="connsiteX7-1245" fmla="*/ 1189170 w 1556774"/>
                <a:gd name="connsiteY7-1246" fmla="*/ 914032 h 981339"/>
                <a:gd name="connsiteX8-1247" fmla="*/ 1507637 w 1556774"/>
                <a:gd name="connsiteY8-1248" fmla="*/ 786693 h 981339"/>
                <a:gd name="connsiteX9-1249" fmla="*/ 1173267 w 1556774"/>
                <a:gd name="connsiteY9-1250" fmla="*/ 634312 h 981339"/>
                <a:gd name="connsiteX10-1251" fmla="*/ 1250585 w 1556774"/>
                <a:gd name="connsiteY10-1252" fmla="*/ 438081 h 981339"/>
                <a:gd name="connsiteX11-1253" fmla="*/ 964576 w 1556774"/>
                <a:gd name="connsiteY11-1254" fmla="*/ 344802 h 981339"/>
                <a:gd name="connsiteX12-1255" fmla="*/ 909391 w 1556774"/>
                <a:gd name="connsiteY12-1256" fmla="*/ 450008 h 981339"/>
                <a:gd name="connsiteX13-1257" fmla="*/ 766089 w 1556774"/>
                <a:gd name="connsiteY13-1258" fmla="*/ 388593 h 981339"/>
                <a:gd name="connsiteX14-1259" fmla="*/ 800209 w 1556774"/>
                <a:gd name="connsiteY14-1260" fmla="*/ 204349 h 981339"/>
                <a:gd name="connsiteX0-1261" fmla="*/ 800209 w 1527868"/>
                <a:gd name="connsiteY0-1262" fmla="*/ 204349 h 975126"/>
                <a:gd name="connsiteX1-1263" fmla="*/ 196266 w 1527868"/>
                <a:gd name="connsiteY1-1264" fmla="*/ 12686 h 975126"/>
                <a:gd name="connsiteX2-1265" fmla="*/ 147370 w 1527868"/>
                <a:gd name="connsiteY2-1266" fmla="*/ 306113 h 975126"/>
                <a:gd name="connsiteX3-1267" fmla="*/ 12021 w 1527868"/>
                <a:gd name="connsiteY3-1268" fmla="*/ 518188 h 975126"/>
                <a:gd name="connsiteX4-1269" fmla="*/ 636377 w 1527868"/>
                <a:gd name="connsiteY4-1270" fmla="*/ 741181 h 975126"/>
                <a:gd name="connsiteX5-1271" fmla="*/ 705803 w 1527868"/>
                <a:gd name="connsiteY5-1272" fmla="*/ 624047 h 975126"/>
                <a:gd name="connsiteX6-1273" fmla="*/ 859369 w 1527868"/>
                <a:gd name="connsiteY6-1274" fmla="*/ 679765 h 975126"/>
                <a:gd name="connsiteX7-1275" fmla="*/ 1189170 w 1527868"/>
                <a:gd name="connsiteY7-1276" fmla="*/ 914032 h 975126"/>
                <a:gd name="connsiteX8-1277" fmla="*/ 1467881 w 1527868"/>
                <a:gd name="connsiteY8-1278" fmla="*/ 742961 h 975126"/>
                <a:gd name="connsiteX9-1279" fmla="*/ 1173267 w 1527868"/>
                <a:gd name="connsiteY9-1280" fmla="*/ 634312 h 975126"/>
                <a:gd name="connsiteX10-1281" fmla="*/ 1250585 w 1527868"/>
                <a:gd name="connsiteY10-1282" fmla="*/ 438081 h 975126"/>
                <a:gd name="connsiteX11-1283" fmla="*/ 964576 w 1527868"/>
                <a:gd name="connsiteY11-1284" fmla="*/ 344802 h 975126"/>
                <a:gd name="connsiteX12-1285" fmla="*/ 909391 w 1527868"/>
                <a:gd name="connsiteY12-1286" fmla="*/ 450008 h 975126"/>
                <a:gd name="connsiteX13-1287" fmla="*/ 766089 w 1527868"/>
                <a:gd name="connsiteY13-1288" fmla="*/ 388593 h 975126"/>
                <a:gd name="connsiteX14-1289" fmla="*/ 800209 w 1527868"/>
                <a:gd name="connsiteY14-1290" fmla="*/ 204349 h 975126"/>
                <a:gd name="connsiteX0-1291" fmla="*/ 800209 w 1527868"/>
                <a:gd name="connsiteY0-1292" fmla="*/ 204349 h 975126"/>
                <a:gd name="connsiteX1-1293" fmla="*/ 196266 w 1527868"/>
                <a:gd name="connsiteY1-1294" fmla="*/ 12686 h 975126"/>
                <a:gd name="connsiteX2-1295" fmla="*/ 147370 w 1527868"/>
                <a:gd name="connsiteY2-1296" fmla="*/ 306113 h 975126"/>
                <a:gd name="connsiteX3-1297" fmla="*/ 12021 w 1527868"/>
                <a:gd name="connsiteY3-1298" fmla="*/ 518188 h 975126"/>
                <a:gd name="connsiteX4-1299" fmla="*/ 636377 w 1527868"/>
                <a:gd name="connsiteY4-1300" fmla="*/ 741181 h 975126"/>
                <a:gd name="connsiteX5-1301" fmla="*/ 705803 w 1527868"/>
                <a:gd name="connsiteY5-1302" fmla="*/ 624047 h 975126"/>
                <a:gd name="connsiteX6-1303" fmla="*/ 859369 w 1527868"/>
                <a:gd name="connsiteY6-1304" fmla="*/ 679765 h 975126"/>
                <a:gd name="connsiteX7-1305" fmla="*/ 1189170 w 1527868"/>
                <a:gd name="connsiteY7-1306" fmla="*/ 914032 h 975126"/>
                <a:gd name="connsiteX8-1307" fmla="*/ 1467881 w 1527868"/>
                <a:gd name="connsiteY8-1308" fmla="*/ 742961 h 975126"/>
                <a:gd name="connsiteX9-1309" fmla="*/ 1173267 w 1527868"/>
                <a:gd name="connsiteY9-1310" fmla="*/ 634312 h 975126"/>
                <a:gd name="connsiteX10-1311" fmla="*/ 1250585 w 1527868"/>
                <a:gd name="connsiteY10-1312" fmla="*/ 438081 h 975126"/>
                <a:gd name="connsiteX11-1313" fmla="*/ 964576 w 1527868"/>
                <a:gd name="connsiteY11-1314" fmla="*/ 344802 h 975126"/>
                <a:gd name="connsiteX12-1315" fmla="*/ 909391 w 1527868"/>
                <a:gd name="connsiteY12-1316" fmla="*/ 450008 h 975126"/>
                <a:gd name="connsiteX13-1317" fmla="*/ 766089 w 1527868"/>
                <a:gd name="connsiteY13-1318" fmla="*/ 388593 h 975126"/>
                <a:gd name="connsiteX14-1319" fmla="*/ 800209 w 1527868"/>
                <a:gd name="connsiteY14-1320" fmla="*/ 204349 h 975126"/>
                <a:gd name="connsiteX0-1321" fmla="*/ 800209 w 1499884"/>
                <a:gd name="connsiteY0-1322" fmla="*/ 204349 h 986483"/>
                <a:gd name="connsiteX1-1323" fmla="*/ 196266 w 1499884"/>
                <a:gd name="connsiteY1-1324" fmla="*/ 12686 h 986483"/>
                <a:gd name="connsiteX2-1325" fmla="*/ 147370 w 1499884"/>
                <a:gd name="connsiteY2-1326" fmla="*/ 306113 h 986483"/>
                <a:gd name="connsiteX3-1327" fmla="*/ 12021 w 1499884"/>
                <a:gd name="connsiteY3-1328" fmla="*/ 518188 h 986483"/>
                <a:gd name="connsiteX4-1329" fmla="*/ 636377 w 1499884"/>
                <a:gd name="connsiteY4-1330" fmla="*/ 741181 h 986483"/>
                <a:gd name="connsiteX5-1331" fmla="*/ 705803 w 1499884"/>
                <a:gd name="connsiteY5-1332" fmla="*/ 624047 h 986483"/>
                <a:gd name="connsiteX6-1333" fmla="*/ 859369 w 1499884"/>
                <a:gd name="connsiteY6-1334" fmla="*/ 679765 h 986483"/>
                <a:gd name="connsiteX7-1335" fmla="*/ 1189170 w 1499884"/>
                <a:gd name="connsiteY7-1336" fmla="*/ 914032 h 986483"/>
                <a:gd name="connsiteX8-1337" fmla="*/ 1467881 w 1499884"/>
                <a:gd name="connsiteY8-1338" fmla="*/ 742961 h 986483"/>
                <a:gd name="connsiteX9-1339" fmla="*/ 1173267 w 1499884"/>
                <a:gd name="connsiteY9-1340" fmla="*/ 634312 h 986483"/>
                <a:gd name="connsiteX10-1341" fmla="*/ 1250585 w 1499884"/>
                <a:gd name="connsiteY10-1342" fmla="*/ 438081 h 986483"/>
                <a:gd name="connsiteX11-1343" fmla="*/ 964576 w 1499884"/>
                <a:gd name="connsiteY11-1344" fmla="*/ 344802 h 986483"/>
                <a:gd name="connsiteX12-1345" fmla="*/ 909391 w 1499884"/>
                <a:gd name="connsiteY12-1346" fmla="*/ 450008 h 986483"/>
                <a:gd name="connsiteX13-1347" fmla="*/ 766089 w 1499884"/>
                <a:gd name="connsiteY13-1348" fmla="*/ 388593 h 986483"/>
                <a:gd name="connsiteX14-1349" fmla="*/ 800209 w 1499884"/>
                <a:gd name="connsiteY14-1350" fmla="*/ 204349 h 986483"/>
                <a:gd name="connsiteX0-1351" fmla="*/ 800209 w 1505435"/>
                <a:gd name="connsiteY0-1352" fmla="*/ 204349 h 1015754"/>
                <a:gd name="connsiteX1-1353" fmla="*/ 196266 w 1505435"/>
                <a:gd name="connsiteY1-1354" fmla="*/ 12686 h 1015754"/>
                <a:gd name="connsiteX2-1355" fmla="*/ 147370 w 1505435"/>
                <a:gd name="connsiteY2-1356" fmla="*/ 306113 h 1015754"/>
                <a:gd name="connsiteX3-1357" fmla="*/ 12021 w 1505435"/>
                <a:gd name="connsiteY3-1358" fmla="*/ 518188 h 1015754"/>
                <a:gd name="connsiteX4-1359" fmla="*/ 636377 w 1505435"/>
                <a:gd name="connsiteY4-1360" fmla="*/ 741181 h 1015754"/>
                <a:gd name="connsiteX5-1361" fmla="*/ 705803 w 1505435"/>
                <a:gd name="connsiteY5-1362" fmla="*/ 624047 h 1015754"/>
                <a:gd name="connsiteX6-1363" fmla="*/ 859369 w 1505435"/>
                <a:gd name="connsiteY6-1364" fmla="*/ 679765 h 1015754"/>
                <a:gd name="connsiteX7-1365" fmla="*/ 1189170 w 1505435"/>
                <a:gd name="connsiteY7-1366" fmla="*/ 914032 h 1015754"/>
                <a:gd name="connsiteX8-1367" fmla="*/ 1467881 w 1505435"/>
                <a:gd name="connsiteY8-1368" fmla="*/ 742961 h 1015754"/>
                <a:gd name="connsiteX9-1369" fmla="*/ 1173267 w 1505435"/>
                <a:gd name="connsiteY9-1370" fmla="*/ 634312 h 1015754"/>
                <a:gd name="connsiteX10-1371" fmla="*/ 1250585 w 1505435"/>
                <a:gd name="connsiteY10-1372" fmla="*/ 438081 h 1015754"/>
                <a:gd name="connsiteX11-1373" fmla="*/ 964576 w 1505435"/>
                <a:gd name="connsiteY11-1374" fmla="*/ 344802 h 1015754"/>
                <a:gd name="connsiteX12-1375" fmla="*/ 909391 w 1505435"/>
                <a:gd name="connsiteY12-1376" fmla="*/ 450008 h 1015754"/>
                <a:gd name="connsiteX13-1377" fmla="*/ 766089 w 1505435"/>
                <a:gd name="connsiteY13-1378" fmla="*/ 388593 h 1015754"/>
                <a:gd name="connsiteX14-1379" fmla="*/ 800209 w 1505435"/>
                <a:gd name="connsiteY14-1380" fmla="*/ 204349 h 1015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/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-1" fmla="*/ 812042 w 1535373"/>
                <a:gd name="connsiteY0-2" fmla="*/ 191663 h 901346"/>
                <a:gd name="connsiteX1-3" fmla="*/ 208099 w 1535373"/>
                <a:gd name="connsiteY1-4" fmla="*/ 0 h 901346"/>
                <a:gd name="connsiteX2-5" fmla="*/ 143301 w 1535373"/>
                <a:gd name="connsiteY2-6" fmla="*/ 273549 h 901346"/>
                <a:gd name="connsiteX3-7" fmla="*/ 0 w 1535373"/>
                <a:gd name="connsiteY3-8" fmla="*/ 457794 h 901346"/>
                <a:gd name="connsiteX4-9" fmla="*/ 600501 w 1535373"/>
                <a:gd name="connsiteY4-10" fmla="*/ 744397 h 901346"/>
                <a:gd name="connsiteX5-11" fmla="*/ 709684 w 1535373"/>
                <a:gd name="connsiteY5-12" fmla="*/ 635215 h 901346"/>
                <a:gd name="connsiteX6-13" fmla="*/ 887104 w 1535373"/>
                <a:gd name="connsiteY6-14" fmla="*/ 682982 h 901346"/>
                <a:gd name="connsiteX7-15" fmla="*/ 1201003 w 1535373"/>
                <a:gd name="connsiteY7-16" fmla="*/ 901346 h 901346"/>
                <a:gd name="connsiteX8-17" fmla="*/ 1535373 w 1535373"/>
                <a:gd name="connsiteY8-18" fmla="*/ 805812 h 901346"/>
                <a:gd name="connsiteX9-19" fmla="*/ 1201003 w 1535373"/>
                <a:gd name="connsiteY9-20" fmla="*/ 669334 h 901346"/>
                <a:gd name="connsiteX10-21" fmla="*/ 1262418 w 1535373"/>
                <a:gd name="connsiteY10-22" fmla="*/ 437322 h 901346"/>
                <a:gd name="connsiteX11-23" fmla="*/ 996287 w 1535373"/>
                <a:gd name="connsiteY11-24" fmla="*/ 328140 h 901346"/>
                <a:gd name="connsiteX12-25" fmla="*/ 921224 w 1535373"/>
                <a:gd name="connsiteY12-26" fmla="*/ 437322 h 901346"/>
                <a:gd name="connsiteX13-27" fmla="*/ 777922 w 1535373"/>
                <a:gd name="connsiteY13-28" fmla="*/ 375907 h 901346"/>
                <a:gd name="connsiteX14-29" fmla="*/ 812042 w 1535373"/>
                <a:gd name="connsiteY14-30" fmla="*/ 191663 h 901346"/>
                <a:gd name="connsiteX0-31" fmla="*/ 812042 w 1535373"/>
                <a:gd name="connsiteY0-32" fmla="*/ 204349 h 914032"/>
                <a:gd name="connsiteX1-33" fmla="*/ 208099 w 1535373"/>
                <a:gd name="connsiteY1-34" fmla="*/ 12686 h 914032"/>
                <a:gd name="connsiteX2-35" fmla="*/ 143301 w 1535373"/>
                <a:gd name="connsiteY2-36" fmla="*/ 286235 h 914032"/>
                <a:gd name="connsiteX3-37" fmla="*/ 0 w 1535373"/>
                <a:gd name="connsiteY3-38" fmla="*/ 470480 h 914032"/>
                <a:gd name="connsiteX4-39" fmla="*/ 600501 w 1535373"/>
                <a:gd name="connsiteY4-40" fmla="*/ 757083 h 914032"/>
                <a:gd name="connsiteX5-41" fmla="*/ 709684 w 1535373"/>
                <a:gd name="connsiteY5-42" fmla="*/ 647901 h 914032"/>
                <a:gd name="connsiteX6-43" fmla="*/ 887104 w 1535373"/>
                <a:gd name="connsiteY6-44" fmla="*/ 695668 h 914032"/>
                <a:gd name="connsiteX7-45" fmla="*/ 1201003 w 1535373"/>
                <a:gd name="connsiteY7-46" fmla="*/ 914032 h 914032"/>
                <a:gd name="connsiteX8-47" fmla="*/ 1535373 w 1535373"/>
                <a:gd name="connsiteY8-48" fmla="*/ 818498 h 914032"/>
                <a:gd name="connsiteX9-49" fmla="*/ 1201003 w 1535373"/>
                <a:gd name="connsiteY9-50" fmla="*/ 682020 h 914032"/>
                <a:gd name="connsiteX10-51" fmla="*/ 1262418 w 1535373"/>
                <a:gd name="connsiteY10-52" fmla="*/ 450008 h 914032"/>
                <a:gd name="connsiteX11-53" fmla="*/ 996287 w 1535373"/>
                <a:gd name="connsiteY11-54" fmla="*/ 340826 h 914032"/>
                <a:gd name="connsiteX12-55" fmla="*/ 921224 w 1535373"/>
                <a:gd name="connsiteY12-56" fmla="*/ 450008 h 914032"/>
                <a:gd name="connsiteX13-57" fmla="*/ 777922 w 1535373"/>
                <a:gd name="connsiteY13-58" fmla="*/ 388593 h 914032"/>
                <a:gd name="connsiteX14-59" fmla="*/ 812042 w 1535373"/>
                <a:gd name="connsiteY14-60" fmla="*/ 204349 h 914032"/>
                <a:gd name="connsiteX0-61" fmla="*/ 812042 w 1535373"/>
                <a:gd name="connsiteY0-62" fmla="*/ 204349 h 914032"/>
                <a:gd name="connsiteX1-63" fmla="*/ 208099 w 1535373"/>
                <a:gd name="connsiteY1-64" fmla="*/ 12686 h 914032"/>
                <a:gd name="connsiteX2-65" fmla="*/ 143301 w 1535373"/>
                <a:gd name="connsiteY2-66" fmla="*/ 286235 h 914032"/>
                <a:gd name="connsiteX3-67" fmla="*/ 0 w 1535373"/>
                <a:gd name="connsiteY3-68" fmla="*/ 470480 h 914032"/>
                <a:gd name="connsiteX4-69" fmla="*/ 600501 w 1535373"/>
                <a:gd name="connsiteY4-70" fmla="*/ 757083 h 914032"/>
                <a:gd name="connsiteX5-71" fmla="*/ 709684 w 1535373"/>
                <a:gd name="connsiteY5-72" fmla="*/ 647901 h 914032"/>
                <a:gd name="connsiteX6-73" fmla="*/ 887104 w 1535373"/>
                <a:gd name="connsiteY6-74" fmla="*/ 695668 h 914032"/>
                <a:gd name="connsiteX7-75" fmla="*/ 1201003 w 1535373"/>
                <a:gd name="connsiteY7-76" fmla="*/ 914032 h 914032"/>
                <a:gd name="connsiteX8-77" fmla="*/ 1535373 w 1535373"/>
                <a:gd name="connsiteY8-78" fmla="*/ 818498 h 914032"/>
                <a:gd name="connsiteX9-79" fmla="*/ 1201003 w 1535373"/>
                <a:gd name="connsiteY9-80" fmla="*/ 682020 h 914032"/>
                <a:gd name="connsiteX10-81" fmla="*/ 1262418 w 1535373"/>
                <a:gd name="connsiteY10-82" fmla="*/ 450008 h 914032"/>
                <a:gd name="connsiteX11-83" fmla="*/ 996287 w 1535373"/>
                <a:gd name="connsiteY11-84" fmla="*/ 340826 h 914032"/>
                <a:gd name="connsiteX12-85" fmla="*/ 921224 w 1535373"/>
                <a:gd name="connsiteY12-86" fmla="*/ 450008 h 914032"/>
                <a:gd name="connsiteX13-87" fmla="*/ 777922 w 1535373"/>
                <a:gd name="connsiteY13-88" fmla="*/ 388593 h 914032"/>
                <a:gd name="connsiteX14-89" fmla="*/ 812042 w 1535373"/>
                <a:gd name="connsiteY14-90" fmla="*/ 204349 h 914032"/>
                <a:gd name="connsiteX0-91" fmla="*/ 812042 w 1535373"/>
                <a:gd name="connsiteY0-92" fmla="*/ 204349 h 914032"/>
                <a:gd name="connsiteX1-93" fmla="*/ 208099 w 1535373"/>
                <a:gd name="connsiteY1-94" fmla="*/ 12686 h 914032"/>
                <a:gd name="connsiteX2-95" fmla="*/ 159203 w 1535373"/>
                <a:gd name="connsiteY2-96" fmla="*/ 306113 h 914032"/>
                <a:gd name="connsiteX3-97" fmla="*/ 0 w 1535373"/>
                <a:gd name="connsiteY3-98" fmla="*/ 470480 h 914032"/>
                <a:gd name="connsiteX4-99" fmla="*/ 600501 w 1535373"/>
                <a:gd name="connsiteY4-100" fmla="*/ 757083 h 914032"/>
                <a:gd name="connsiteX5-101" fmla="*/ 709684 w 1535373"/>
                <a:gd name="connsiteY5-102" fmla="*/ 647901 h 914032"/>
                <a:gd name="connsiteX6-103" fmla="*/ 887104 w 1535373"/>
                <a:gd name="connsiteY6-104" fmla="*/ 695668 h 914032"/>
                <a:gd name="connsiteX7-105" fmla="*/ 1201003 w 1535373"/>
                <a:gd name="connsiteY7-106" fmla="*/ 914032 h 914032"/>
                <a:gd name="connsiteX8-107" fmla="*/ 1535373 w 1535373"/>
                <a:gd name="connsiteY8-108" fmla="*/ 818498 h 914032"/>
                <a:gd name="connsiteX9-109" fmla="*/ 1201003 w 1535373"/>
                <a:gd name="connsiteY9-110" fmla="*/ 682020 h 914032"/>
                <a:gd name="connsiteX10-111" fmla="*/ 1262418 w 1535373"/>
                <a:gd name="connsiteY10-112" fmla="*/ 450008 h 914032"/>
                <a:gd name="connsiteX11-113" fmla="*/ 996287 w 1535373"/>
                <a:gd name="connsiteY11-114" fmla="*/ 340826 h 914032"/>
                <a:gd name="connsiteX12-115" fmla="*/ 921224 w 1535373"/>
                <a:gd name="connsiteY12-116" fmla="*/ 450008 h 914032"/>
                <a:gd name="connsiteX13-117" fmla="*/ 777922 w 1535373"/>
                <a:gd name="connsiteY13-118" fmla="*/ 388593 h 914032"/>
                <a:gd name="connsiteX14-119" fmla="*/ 812042 w 1535373"/>
                <a:gd name="connsiteY14-120" fmla="*/ 204349 h 914032"/>
                <a:gd name="connsiteX0-121" fmla="*/ 788188 w 1511519"/>
                <a:gd name="connsiteY0-122" fmla="*/ 204349 h 914032"/>
                <a:gd name="connsiteX1-123" fmla="*/ 184245 w 1511519"/>
                <a:gd name="connsiteY1-124" fmla="*/ 12686 h 914032"/>
                <a:gd name="connsiteX2-125" fmla="*/ 135349 w 1511519"/>
                <a:gd name="connsiteY2-126" fmla="*/ 306113 h 914032"/>
                <a:gd name="connsiteX3-127" fmla="*/ 0 w 1511519"/>
                <a:gd name="connsiteY3-128" fmla="*/ 518188 h 914032"/>
                <a:gd name="connsiteX4-129" fmla="*/ 576647 w 1511519"/>
                <a:gd name="connsiteY4-130" fmla="*/ 757083 h 914032"/>
                <a:gd name="connsiteX5-131" fmla="*/ 685830 w 1511519"/>
                <a:gd name="connsiteY5-132" fmla="*/ 647901 h 914032"/>
                <a:gd name="connsiteX6-133" fmla="*/ 863250 w 1511519"/>
                <a:gd name="connsiteY6-134" fmla="*/ 695668 h 914032"/>
                <a:gd name="connsiteX7-135" fmla="*/ 1177149 w 1511519"/>
                <a:gd name="connsiteY7-136" fmla="*/ 914032 h 914032"/>
                <a:gd name="connsiteX8-137" fmla="*/ 1511519 w 1511519"/>
                <a:gd name="connsiteY8-138" fmla="*/ 818498 h 914032"/>
                <a:gd name="connsiteX9-139" fmla="*/ 1177149 w 1511519"/>
                <a:gd name="connsiteY9-140" fmla="*/ 682020 h 914032"/>
                <a:gd name="connsiteX10-141" fmla="*/ 1238564 w 1511519"/>
                <a:gd name="connsiteY10-142" fmla="*/ 450008 h 914032"/>
                <a:gd name="connsiteX11-143" fmla="*/ 972433 w 1511519"/>
                <a:gd name="connsiteY11-144" fmla="*/ 340826 h 914032"/>
                <a:gd name="connsiteX12-145" fmla="*/ 897370 w 1511519"/>
                <a:gd name="connsiteY12-146" fmla="*/ 450008 h 914032"/>
                <a:gd name="connsiteX13-147" fmla="*/ 754068 w 1511519"/>
                <a:gd name="connsiteY13-148" fmla="*/ 388593 h 914032"/>
                <a:gd name="connsiteX14-149" fmla="*/ 788188 w 1511519"/>
                <a:gd name="connsiteY14-150" fmla="*/ 204349 h 914032"/>
                <a:gd name="connsiteX0-151" fmla="*/ 802902 w 1526233"/>
                <a:gd name="connsiteY0-152" fmla="*/ 204349 h 914032"/>
                <a:gd name="connsiteX1-153" fmla="*/ 198959 w 1526233"/>
                <a:gd name="connsiteY1-154" fmla="*/ 12686 h 914032"/>
                <a:gd name="connsiteX2-155" fmla="*/ 150063 w 1526233"/>
                <a:gd name="connsiteY2-156" fmla="*/ 306113 h 914032"/>
                <a:gd name="connsiteX3-157" fmla="*/ 14714 w 1526233"/>
                <a:gd name="connsiteY3-158" fmla="*/ 518188 h 914032"/>
                <a:gd name="connsiteX4-159" fmla="*/ 591361 w 1526233"/>
                <a:gd name="connsiteY4-160" fmla="*/ 757083 h 914032"/>
                <a:gd name="connsiteX5-161" fmla="*/ 700544 w 1526233"/>
                <a:gd name="connsiteY5-162" fmla="*/ 647901 h 914032"/>
                <a:gd name="connsiteX6-163" fmla="*/ 877964 w 1526233"/>
                <a:gd name="connsiteY6-164" fmla="*/ 695668 h 914032"/>
                <a:gd name="connsiteX7-165" fmla="*/ 1191863 w 1526233"/>
                <a:gd name="connsiteY7-166" fmla="*/ 914032 h 914032"/>
                <a:gd name="connsiteX8-167" fmla="*/ 1526233 w 1526233"/>
                <a:gd name="connsiteY8-168" fmla="*/ 818498 h 914032"/>
                <a:gd name="connsiteX9-169" fmla="*/ 1191863 w 1526233"/>
                <a:gd name="connsiteY9-170" fmla="*/ 682020 h 914032"/>
                <a:gd name="connsiteX10-171" fmla="*/ 1253278 w 1526233"/>
                <a:gd name="connsiteY10-172" fmla="*/ 450008 h 914032"/>
                <a:gd name="connsiteX11-173" fmla="*/ 987147 w 1526233"/>
                <a:gd name="connsiteY11-174" fmla="*/ 340826 h 914032"/>
                <a:gd name="connsiteX12-175" fmla="*/ 912084 w 1526233"/>
                <a:gd name="connsiteY12-176" fmla="*/ 450008 h 914032"/>
                <a:gd name="connsiteX13-177" fmla="*/ 768782 w 1526233"/>
                <a:gd name="connsiteY13-178" fmla="*/ 388593 h 914032"/>
                <a:gd name="connsiteX14-179" fmla="*/ 802902 w 1526233"/>
                <a:gd name="connsiteY14-180" fmla="*/ 204349 h 914032"/>
                <a:gd name="connsiteX0-181" fmla="*/ 802902 w 1526233"/>
                <a:gd name="connsiteY0-182" fmla="*/ 204349 h 914032"/>
                <a:gd name="connsiteX1-183" fmla="*/ 198959 w 1526233"/>
                <a:gd name="connsiteY1-184" fmla="*/ 12686 h 914032"/>
                <a:gd name="connsiteX2-185" fmla="*/ 150063 w 1526233"/>
                <a:gd name="connsiteY2-186" fmla="*/ 306113 h 914032"/>
                <a:gd name="connsiteX3-187" fmla="*/ 14714 w 1526233"/>
                <a:gd name="connsiteY3-188" fmla="*/ 518188 h 914032"/>
                <a:gd name="connsiteX4-189" fmla="*/ 591361 w 1526233"/>
                <a:gd name="connsiteY4-190" fmla="*/ 757083 h 914032"/>
                <a:gd name="connsiteX5-191" fmla="*/ 700544 w 1526233"/>
                <a:gd name="connsiteY5-192" fmla="*/ 647901 h 914032"/>
                <a:gd name="connsiteX6-193" fmla="*/ 877964 w 1526233"/>
                <a:gd name="connsiteY6-194" fmla="*/ 695668 h 914032"/>
                <a:gd name="connsiteX7-195" fmla="*/ 1191863 w 1526233"/>
                <a:gd name="connsiteY7-196" fmla="*/ 914032 h 914032"/>
                <a:gd name="connsiteX8-197" fmla="*/ 1526233 w 1526233"/>
                <a:gd name="connsiteY8-198" fmla="*/ 818498 h 914032"/>
                <a:gd name="connsiteX9-199" fmla="*/ 1191863 w 1526233"/>
                <a:gd name="connsiteY9-200" fmla="*/ 682020 h 914032"/>
                <a:gd name="connsiteX10-201" fmla="*/ 1253278 w 1526233"/>
                <a:gd name="connsiteY10-202" fmla="*/ 450008 h 914032"/>
                <a:gd name="connsiteX11-203" fmla="*/ 987147 w 1526233"/>
                <a:gd name="connsiteY11-204" fmla="*/ 340826 h 914032"/>
                <a:gd name="connsiteX12-205" fmla="*/ 912084 w 1526233"/>
                <a:gd name="connsiteY12-206" fmla="*/ 450008 h 914032"/>
                <a:gd name="connsiteX13-207" fmla="*/ 768782 w 1526233"/>
                <a:gd name="connsiteY13-208" fmla="*/ 388593 h 914032"/>
                <a:gd name="connsiteX14-209" fmla="*/ 802902 w 1526233"/>
                <a:gd name="connsiteY14-210" fmla="*/ 204349 h 914032"/>
                <a:gd name="connsiteX0-211" fmla="*/ 800209 w 1523540"/>
                <a:gd name="connsiteY0-212" fmla="*/ 204349 h 914032"/>
                <a:gd name="connsiteX1-213" fmla="*/ 196266 w 1523540"/>
                <a:gd name="connsiteY1-214" fmla="*/ 12686 h 914032"/>
                <a:gd name="connsiteX2-215" fmla="*/ 147370 w 1523540"/>
                <a:gd name="connsiteY2-216" fmla="*/ 306113 h 914032"/>
                <a:gd name="connsiteX3-217" fmla="*/ 12021 w 1523540"/>
                <a:gd name="connsiteY3-218" fmla="*/ 518188 h 914032"/>
                <a:gd name="connsiteX4-219" fmla="*/ 588668 w 1523540"/>
                <a:gd name="connsiteY4-220" fmla="*/ 757083 h 914032"/>
                <a:gd name="connsiteX5-221" fmla="*/ 697851 w 1523540"/>
                <a:gd name="connsiteY5-222" fmla="*/ 647901 h 914032"/>
                <a:gd name="connsiteX6-223" fmla="*/ 875271 w 1523540"/>
                <a:gd name="connsiteY6-224" fmla="*/ 695668 h 914032"/>
                <a:gd name="connsiteX7-225" fmla="*/ 1189170 w 1523540"/>
                <a:gd name="connsiteY7-226" fmla="*/ 914032 h 914032"/>
                <a:gd name="connsiteX8-227" fmla="*/ 1523540 w 1523540"/>
                <a:gd name="connsiteY8-228" fmla="*/ 818498 h 914032"/>
                <a:gd name="connsiteX9-229" fmla="*/ 1189170 w 1523540"/>
                <a:gd name="connsiteY9-230" fmla="*/ 682020 h 914032"/>
                <a:gd name="connsiteX10-231" fmla="*/ 1250585 w 1523540"/>
                <a:gd name="connsiteY10-232" fmla="*/ 450008 h 914032"/>
                <a:gd name="connsiteX11-233" fmla="*/ 984454 w 1523540"/>
                <a:gd name="connsiteY11-234" fmla="*/ 340826 h 914032"/>
                <a:gd name="connsiteX12-235" fmla="*/ 909391 w 1523540"/>
                <a:gd name="connsiteY12-236" fmla="*/ 450008 h 914032"/>
                <a:gd name="connsiteX13-237" fmla="*/ 766089 w 1523540"/>
                <a:gd name="connsiteY13-238" fmla="*/ 388593 h 914032"/>
                <a:gd name="connsiteX14-239" fmla="*/ 800209 w 1523540"/>
                <a:gd name="connsiteY14-240" fmla="*/ 204349 h 914032"/>
                <a:gd name="connsiteX0-241" fmla="*/ 800209 w 1523540"/>
                <a:gd name="connsiteY0-242" fmla="*/ 204349 h 914032"/>
                <a:gd name="connsiteX1-243" fmla="*/ 196266 w 1523540"/>
                <a:gd name="connsiteY1-244" fmla="*/ 12686 h 914032"/>
                <a:gd name="connsiteX2-245" fmla="*/ 147370 w 1523540"/>
                <a:gd name="connsiteY2-246" fmla="*/ 306113 h 914032"/>
                <a:gd name="connsiteX3-247" fmla="*/ 12021 w 1523540"/>
                <a:gd name="connsiteY3-248" fmla="*/ 518188 h 914032"/>
                <a:gd name="connsiteX4-249" fmla="*/ 652279 w 1523540"/>
                <a:gd name="connsiteY4-250" fmla="*/ 757083 h 914032"/>
                <a:gd name="connsiteX5-251" fmla="*/ 697851 w 1523540"/>
                <a:gd name="connsiteY5-252" fmla="*/ 647901 h 914032"/>
                <a:gd name="connsiteX6-253" fmla="*/ 875271 w 1523540"/>
                <a:gd name="connsiteY6-254" fmla="*/ 695668 h 914032"/>
                <a:gd name="connsiteX7-255" fmla="*/ 1189170 w 1523540"/>
                <a:gd name="connsiteY7-256" fmla="*/ 914032 h 914032"/>
                <a:gd name="connsiteX8-257" fmla="*/ 1523540 w 1523540"/>
                <a:gd name="connsiteY8-258" fmla="*/ 818498 h 914032"/>
                <a:gd name="connsiteX9-259" fmla="*/ 1189170 w 1523540"/>
                <a:gd name="connsiteY9-260" fmla="*/ 682020 h 914032"/>
                <a:gd name="connsiteX10-261" fmla="*/ 1250585 w 1523540"/>
                <a:gd name="connsiteY10-262" fmla="*/ 450008 h 914032"/>
                <a:gd name="connsiteX11-263" fmla="*/ 984454 w 1523540"/>
                <a:gd name="connsiteY11-264" fmla="*/ 340826 h 914032"/>
                <a:gd name="connsiteX12-265" fmla="*/ 909391 w 1523540"/>
                <a:gd name="connsiteY12-266" fmla="*/ 450008 h 914032"/>
                <a:gd name="connsiteX13-267" fmla="*/ 766089 w 1523540"/>
                <a:gd name="connsiteY13-268" fmla="*/ 388593 h 914032"/>
                <a:gd name="connsiteX14-269" fmla="*/ 800209 w 1523540"/>
                <a:gd name="connsiteY14-270" fmla="*/ 204349 h 914032"/>
                <a:gd name="connsiteX0-271" fmla="*/ 800209 w 1523540"/>
                <a:gd name="connsiteY0-272" fmla="*/ 204349 h 914032"/>
                <a:gd name="connsiteX1-273" fmla="*/ 196266 w 1523540"/>
                <a:gd name="connsiteY1-274" fmla="*/ 12686 h 914032"/>
                <a:gd name="connsiteX2-275" fmla="*/ 147370 w 1523540"/>
                <a:gd name="connsiteY2-276" fmla="*/ 306113 h 914032"/>
                <a:gd name="connsiteX3-277" fmla="*/ 12021 w 1523540"/>
                <a:gd name="connsiteY3-278" fmla="*/ 518188 h 914032"/>
                <a:gd name="connsiteX4-279" fmla="*/ 652279 w 1523540"/>
                <a:gd name="connsiteY4-280" fmla="*/ 757083 h 914032"/>
                <a:gd name="connsiteX5-281" fmla="*/ 697851 w 1523540"/>
                <a:gd name="connsiteY5-282" fmla="*/ 647901 h 914032"/>
                <a:gd name="connsiteX6-283" fmla="*/ 875271 w 1523540"/>
                <a:gd name="connsiteY6-284" fmla="*/ 695668 h 914032"/>
                <a:gd name="connsiteX7-285" fmla="*/ 1189170 w 1523540"/>
                <a:gd name="connsiteY7-286" fmla="*/ 914032 h 914032"/>
                <a:gd name="connsiteX8-287" fmla="*/ 1523540 w 1523540"/>
                <a:gd name="connsiteY8-288" fmla="*/ 818498 h 914032"/>
                <a:gd name="connsiteX9-289" fmla="*/ 1189170 w 1523540"/>
                <a:gd name="connsiteY9-290" fmla="*/ 682020 h 914032"/>
                <a:gd name="connsiteX10-291" fmla="*/ 1250585 w 1523540"/>
                <a:gd name="connsiteY10-292" fmla="*/ 450008 h 914032"/>
                <a:gd name="connsiteX11-293" fmla="*/ 984454 w 1523540"/>
                <a:gd name="connsiteY11-294" fmla="*/ 340826 h 914032"/>
                <a:gd name="connsiteX12-295" fmla="*/ 909391 w 1523540"/>
                <a:gd name="connsiteY12-296" fmla="*/ 450008 h 914032"/>
                <a:gd name="connsiteX13-297" fmla="*/ 766089 w 1523540"/>
                <a:gd name="connsiteY13-298" fmla="*/ 388593 h 914032"/>
                <a:gd name="connsiteX14-299" fmla="*/ 800209 w 1523540"/>
                <a:gd name="connsiteY14-300" fmla="*/ 204349 h 914032"/>
                <a:gd name="connsiteX0-301" fmla="*/ 800209 w 1523540"/>
                <a:gd name="connsiteY0-302" fmla="*/ 204349 h 914032"/>
                <a:gd name="connsiteX1-303" fmla="*/ 196266 w 1523540"/>
                <a:gd name="connsiteY1-304" fmla="*/ 12686 h 914032"/>
                <a:gd name="connsiteX2-305" fmla="*/ 147370 w 1523540"/>
                <a:gd name="connsiteY2-306" fmla="*/ 306113 h 914032"/>
                <a:gd name="connsiteX3-307" fmla="*/ 12021 w 1523540"/>
                <a:gd name="connsiteY3-308" fmla="*/ 518188 h 914032"/>
                <a:gd name="connsiteX4-309" fmla="*/ 652279 w 1523540"/>
                <a:gd name="connsiteY4-310" fmla="*/ 757083 h 914032"/>
                <a:gd name="connsiteX5-311" fmla="*/ 697851 w 1523540"/>
                <a:gd name="connsiteY5-312" fmla="*/ 647901 h 914032"/>
                <a:gd name="connsiteX6-313" fmla="*/ 875271 w 1523540"/>
                <a:gd name="connsiteY6-314" fmla="*/ 695668 h 914032"/>
                <a:gd name="connsiteX7-315" fmla="*/ 1189170 w 1523540"/>
                <a:gd name="connsiteY7-316" fmla="*/ 914032 h 914032"/>
                <a:gd name="connsiteX8-317" fmla="*/ 1523540 w 1523540"/>
                <a:gd name="connsiteY8-318" fmla="*/ 818498 h 914032"/>
                <a:gd name="connsiteX9-319" fmla="*/ 1189170 w 1523540"/>
                <a:gd name="connsiteY9-320" fmla="*/ 682020 h 914032"/>
                <a:gd name="connsiteX10-321" fmla="*/ 1250585 w 1523540"/>
                <a:gd name="connsiteY10-322" fmla="*/ 450008 h 914032"/>
                <a:gd name="connsiteX11-323" fmla="*/ 984454 w 1523540"/>
                <a:gd name="connsiteY11-324" fmla="*/ 340826 h 914032"/>
                <a:gd name="connsiteX12-325" fmla="*/ 909391 w 1523540"/>
                <a:gd name="connsiteY12-326" fmla="*/ 450008 h 914032"/>
                <a:gd name="connsiteX13-327" fmla="*/ 766089 w 1523540"/>
                <a:gd name="connsiteY13-328" fmla="*/ 388593 h 914032"/>
                <a:gd name="connsiteX14-329" fmla="*/ 800209 w 1523540"/>
                <a:gd name="connsiteY14-330" fmla="*/ 204349 h 914032"/>
                <a:gd name="connsiteX0-331" fmla="*/ 800209 w 1523540"/>
                <a:gd name="connsiteY0-332" fmla="*/ 204349 h 914032"/>
                <a:gd name="connsiteX1-333" fmla="*/ 196266 w 1523540"/>
                <a:gd name="connsiteY1-334" fmla="*/ 12686 h 914032"/>
                <a:gd name="connsiteX2-335" fmla="*/ 147370 w 1523540"/>
                <a:gd name="connsiteY2-336" fmla="*/ 306113 h 914032"/>
                <a:gd name="connsiteX3-337" fmla="*/ 12021 w 1523540"/>
                <a:gd name="connsiteY3-338" fmla="*/ 518188 h 914032"/>
                <a:gd name="connsiteX4-339" fmla="*/ 636377 w 1523540"/>
                <a:gd name="connsiteY4-340" fmla="*/ 741181 h 914032"/>
                <a:gd name="connsiteX5-341" fmla="*/ 697851 w 1523540"/>
                <a:gd name="connsiteY5-342" fmla="*/ 647901 h 914032"/>
                <a:gd name="connsiteX6-343" fmla="*/ 875271 w 1523540"/>
                <a:gd name="connsiteY6-344" fmla="*/ 695668 h 914032"/>
                <a:gd name="connsiteX7-345" fmla="*/ 1189170 w 1523540"/>
                <a:gd name="connsiteY7-346" fmla="*/ 914032 h 914032"/>
                <a:gd name="connsiteX8-347" fmla="*/ 1523540 w 1523540"/>
                <a:gd name="connsiteY8-348" fmla="*/ 818498 h 914032"/>
                <a:gd name="connsiteX9-349" fmla="*/ 1189170 w 1523540"/>
                <a:gd name="connsiteY9-350" fmla="*/ 682020 h 914032"/>
                <a:gd name="connsiteX10-351" fmla="*/ 1250585 w 1523540"/>
                <a:gd name="connsiteY10-352" fmla="*/ 450008 h 914032"/>
                <a:gd name="connsiteX11-353" fmla="*/ 984454 w 1523540"/>
                <a:gd name="connsiteY11-354" fmla="*/ 340826 h 914032"/>
                <a:gd name="connsiteX12-355" fmla="*/ 909391 w 1523540"/>
                <a:gd name="connsiteY12-356" fmla="*/ 450008 h 914032"/>
                <a:gd name="connsiteX13-357" fmla="*/ 766089 w 1523540"/>
                <a:gd name="connsiteY13-358" fmla="*/ 388593 h 914032"/>
                <a:gd name="connsiteX14-359" fmla="*/ 800209 w 1523540"/>
                <a:gd name="connsiteY14-360" fmla="*/ 204349 h 914032"/>
                <a:gd name="connsiteX0-361" fmla="*/ 800209 w 1523540"/>
                <a:gd name="connsiteY0-362" fmla="*/ 204349 h 914032"/>
                <a:gd name="connsiteX1-363" fmla="*/ 196266 w 1523540"/>
                <a:gd name="connsiteY1-364" fmla="*/ 12686 h 914032"/>
                <a:gd name="connsiteX2-365" fmla="*/ 147370 w 1523540"/>
                <a:gd name="connsiteY2-366" fmla="*/ 306113 h 914032"/>
                <a:gd name="connsiteX3-367" fmla="*/ 12021 w 1523540"/>
                <a:gd name="connsiteY3-368" fmla="*/ 518188 h 914032"/>
                <a:gd name="connsiteX4-369" fmla="*/ 636377 w 1523540"/>
                <a:gd name="connsiteY4-370" fmla="*/ 741181 h 914032"/>
                <a:gd name="connsiteX5-371" fmla="*/ 697851 w 1523540"/>
                <a:gd name="connsiteY5-372" fmla="*/ 647901 h 914032"/>
                <a:gd name="connsiteX6-373" fmla="*/ 875271 w 1523540"/>
                <a:gd name="connsiteY6-374" fmla="*/ 695668 h 914032"/>
                <a:gd name="connsiteX7-375" fmla="*/ 1189170 w 1523540"/>
                <a:gd name="connsiteY7-376" fmla="*/ 914032 h 914032"/>
                <a:gd name="connsiteX8-377" fmla="*/ 1523540 w 1523540"/>
                <a:gd name="connsiteY8-378" fmla="*/ 818498 h 914032"/>
                <a:gd name="connsiteX9-379" fmla="*/ 1189170 w 1523540"/>
                <a:gd name="connsiteY9-380" fmla="*/ 682020 h 914032"/>
                <a:gd name="connsiteX10-381" fmla="*/ 1250585 w 1523540"/>
                <a:gd name="connsiteY10-382" fmla="*/ 450008 h 914032"/>
                <a:gd name="connsiteX11-383" fmla="*/ 984454 w 1523540"/>
                <a:gd name="connsiteY11-384" fmla="*/ 340826 h 914032"/>
                <a:gd name="connsiteX12-385" fmla="*/ 909391 w 1523540"/>
                <a:gd name="connsiteY12-386" fmla="*/ 450008 h 914032"/>
                <a:gd name="connsiteX13-387" fmla="*/ 766089 w 1523540"/>
                <a:gd name="connsiteY13-388" fmla="*/ 388593 h 914032"/>
                <a:gd name="connsiteX14-389" fmla="*/ 800209 w 1523540"/>
                <a:gd name="connsiteY14-390" fmla="*/ 204349 h 914032"/>
                <a:gd name="connsiteX0-391" fmla="*/ 800209 w 1523540"/>
                <a:gd name="connsiteY0-392" fmla="*/ 204349 h 914032"/>
                <a:gd name="connsiteX1-393" fmla="*/ 196266 w 1523540"/>
                <a:gd name="connsiteY1-394" fmla="*/ 12686 h 914032"/>
                <a:gd name="connsiteX2-395" fmla="*/ 147370 w 1523540"/>
                <a:gd name="connsiteY2-396" fmla="*/ 306113 h 914032"/>
                <a:gd name="connsiteX3-397" fmla="*/ 12021 w 1523540"/>
                <a:gd name="connsiteY3-398" fmla="*/ 518188 h 914032"/>
                <a:gd name="connsiteX4-399" fmla="*/ 636377 w 1523540"/>
                <a:gd name="connsiteY4-400" fmla="*/ 741181 h 914032"/>
                <a:gd name="connsiteX5-401" fmla="*/ 697851 w 1523540"/>
                <a:gd name="connsiteY5-402" fmla="*/ 647901 h 914032"/>
                <a:gd name="connsiteX6-403" fmla="*/ 875271 w 1523540"/>
                <a:gd name="connsiteY6-404" fmla="*/ 695668 h 914032"/>
                <a:gd name="connsiteX7-405" fmla="*/ 1189170 w 1523540"/>
                <a:gd name="connsiteY7-406" fmla="*/ 914032 h 914032"/>
                <a:gd name="connsiteX8-407" fmla="*/ 1523540 w 1523540"/>
                <a:gd name="connsiteY8-408" fmla="*/ 818498 h 914032"/>
                <a:gd name="connsiteX9-409" fmla="*/ 1189170 w 1523540"/>
                <a:gd name="connsiteY9-410" fmla="*/ 682020 h 914032"/>
                <a:gd name="connsiteX10-411" fmla="*/ 1250585 w 1523540"/>
                <a:gd name="connsiteY10-412" fmla="*/ 450008 h 914032"/>
                <a:gd name="connsiteX11-413" fmla="*/ 984454 w 1523540"/>
                <a:gd name="connsiteY11-414" fmla="*/ 340826 h 914032"/>
                <a:gd name="connsiteX12-415" fmla="*/ 909391 w 1523540"/>
                <a:gd name="connsiteY12-416" fmla="*/ 450008 h 914032"/>
                <a:gd name="connsiteX13-417" fmla="*/ 766089 w 1523540"/>
                <a:gd name="connsiteY13-418" fmla="*/ 388593 h 914032"/>
                <a:gd name="connsiteX14-419" fmla="*/ 800209 w 1523540"/>
                <a:gd name="connsiteY14-420" fmla="*/ 204349 h 914032"/>
                <a:gd name="connsiteX0-421" fmla="*/ 800209 w 1523540"/>
                <a:gd name="connsiteY0-422" fmla="*/ 204349 h 914032"/>
                <a:gd name="connsiteX1-423" fmla="*/ 196266 w 1523540"/>
                <a:gd name="connsiteY1-424" fmla="*/ 12686 h 914032"/>
                <a:gd name="connsiteX2-425" fmla="*/ 147370 w 1523540"/>
                <a:gd name="connsiteY2-426" fmla="*/ 306113 h 914032"/>
                <a:gd name="connsiteX3-427" fmla="*/ 12021 w 1523540"/>
                <a:gd name="connsiteY3-428" fmla="*/ 518188 h 914032"/>
                <a:gd name="connsiteX4-429" fmla="*/ 636377 w 1523540"/>
                <a:gd name="connsiteY4-430" fmla="*/ 741181 h 914032"/>
                <a:gd name="connsiteX5-431" fmla="*/ 697851 w 1523540"/>
                <a:gd name="connsiteY5-432" fmla="*/ 647901 h 914032"/>
                <a:gd name="connsiteX6-433" fmla="*/ 875271 w 1523540"/>
                <a:gd name="connsiteY6-434" fmla="*/ 695668 h 914032"/>
                <a:gd name="connsiteX7-435" fmla="*/ 1189170 w 1523540"/>
                <a:gd name="connsiteY7-436" fmla="*/ 914032 h 914032"/>
                <a:gd name="connsiteX8-437" fmla="*/ 1523540 w 1523540"/>
                <a:gd name="connsiteY8-438" fmla="*/ 818498 h 914032"/>
                <a:gd name="connsiteX9-439" fmla="*/ 1189170 w 1523540"/>
                <a:gd name="connsiteY9-440" fmla="*/ 682020 h 914032"/>
                <a:gd name="connsiteX10-441" fmla="*/ 1250585 w 1523540"/>
                <a:gd name="connsiteY10-442" fmla="*/ 450008 h 914032"/>
                <a:gd name="connsiteX11-443" fmla="*/ 984454 w 1523540"/>
                <a:gd name="connsiteY11-444" fmla="*/ 340826 h 914032"/>
                <a:gd name="connsiteX12-445" fmla="*/ 909391 w 1523540"/>
                <a:gd name="connsiteY12-446" fmla="*/ 450008 h 914032"/>
                <a:gd name="connsiteX13-447" fmla="*/ 766089 w 1523540"/>
                <a:gd name="connsiteY13-448" fmla="*/ 388593 h 914032"/>
                <a:gd name="connsiteX14-449" fmla="*/ 800209 w 1523540"/>
                <a:gd name="connsiteY14-450" fmla="*/ 204349 h 914032"/>
                <a:gd name="connsiteX0-451" fmla="*/ 800209 w 1523540"/>
                <a:gd name="connsiteY0-452" fmla="*/ 204349 h 914032"/>
                <a:gd name="connsiteX1-453" fmla="*/ 196266 w 1523540"/>
                <a:gd name="connsiteY1-454" fmla="*/ 12686 h 914032"/>
                <a:gd name="connsiteX2-455" fmla="*/ 147370 w 1523540"/>
                <a:gd name="connsiteY2-456" fmla="*/ 306113 h 914032"/>
                <a:gd name="connsiteX3-457" fmla="*/ 12021 w 1523540"/>
                <a:gd name="connsiteY3-458" fmla="*/ 518188 h 914032"/>
                <a:gd name="connsiteX4-459" fmla="*/ 636377 w 1523540"/>
                <a:gd name="connsiteY4-460" fmla="*/ 741181 h 914032"/>
                <a:gd name="connsiteX5-461" fmla="*/ 697851 w 1523540"/>
                <a:gd name="connsiteY5-462" fmla="*/ 647901 h 914032"/>
                <a:gd name="connsiteX6-463" fmla="*/ 875271 w 1523540"/>
                <a:gd name="connsiteY6-464" fmla="*/ 695668 h 914032"/>
                <a:gd name="connsiteX7-465" fmla="*/ 1189170 w 1523540"/>
                <a:gd name="connsiteY7-466" fmla="*/ 914032 h 914032"/>
                <a:gd name="connsiteX8-467" fmla="*/ 1523540 w 1523540"/>
                <a:gd name="connsiteY8-468" fmla="*/ 818498 h 914032"/>
                <a:gd name="connsiteX9-469" fmla="*/ 1189170 w 1523540"/>
                <a:gd name="connsiteY9-470" fmla="*/ 682020 h 914032"/>
                <a:gd name="connsiteX10-471" fmla="*/ 1250585 w 1523540"/>
                <a:gd name="connsiteY10-472" fmla="*/ 450008 h 914032"/>
                <a:gd name="connsiteX11-473" fmla="*/ 984454 w 1523540"/>
                <a:gd name="connsiteY11-474" fmla="*/ 340826 h 914032"/>
                <a:gd name="connsiteX12-475" fmla="*/ 909391 w 1523540"/>
                <a:gd name="connsiteY12-476" fmla="*/ 450008 h 914032"/>
                <a:gd name="connsiteX13-477" fmla="*/ 766089 w 1523540"/>
                <a:gd name="connsiteY13-478" fmla="*/ 388593 h 914032"/>
                <a:gd name="connsiteX14-479" fmla="*/ 800209 w 1523540"/>
                <a:gd name="connsiteY14-480" fmla="*/ 204349 h 914032"/>
                <a:gd name="connsiteX0-481" fmla="*/ 800209 w 1523540"/>
                <a:gd name="connsiteY0-482" fmla="*/ 204349 h 914032"/>
                <a:gd name="connsiteX1-483" fmla="*/ 196266 w 1523540"/>
                <a:gd name="connsiteY1-484" fmla="*/ 12686 h 914032"/>
                <a:gd name="connsiteX2-485" fmla="*/ 147370 w 1523540"/>
                <a:gd name="connsiteY2-486" fmla="*/ 306113 h 914032"/>
                <a:gd name="connsiteX3-487" fmla="*/ 12021 w 1523540"/>
                <a:gd name="connsiteY3-488" fmla="*/ 518188 h 914032"/>
                <a:gd name="connsiteX4-489" fmla="*/ 636377 w 1523540"/>
                <a:gd name="connsiteY4-490" fmla="*/ 741181 h 914032"/>
                <a:gd name="connsiteX5-491" fmla="*/ 697851 w 1523540"/>
                <a:gd name="connsiteY5-492" fmla="*/ 647901 h 914032"/>
                <a:gd name="connsiteX6-493" fmla="*/ 875271 w 1523540"/>
                <a:gd name="connsiteY6-494" fmla="*/ 695668 h 914032"/>
                <a:gd name="connsiteX7-495" fmla="*/ 1189170 w 1523540"/>
                <a:gd name="connsiteY7-496" fmla="*/ 914032 h 914032"/>
                <a:gd name="connsiteX8-497" fmla="*/ 1523540 w 1523540"/>
                <a:gd name="connsiteY8-498" fmla="*/ 818498 h 914032"/>
                <a:gd name="connsiteX9-499" fmla="*/ 1189170 w 1523540"/>
                <a:gd name="connsiteY9-500" fmla="*/ 682020 h 914032"/>
                <a:gd name="connsiteX10-501" fmla="*/ 1250585 w 1523540"/>
                <a:gd name="connsiteY10-502" fmla="*/ 450008 h 914032"/>
                <a:gd name="connsiteX11-503" fmla="*/ 984454 w 1523540"/>
                <a:gd name="connsiteY11-504" fmla="*/ 340826 h 914032"/>
                <a:gd name="connsiteX12-505" fmla="*/ 909391 w 1523540"/>
                <a:gd name="connsiteY12-506" fmla="*/ 450008 h 914032"/>
                <a:gd name="connsiteX13-507" fmla="*/ 766089 w 1523540"/>
                <a:gd name="connsiteY13-508" fmla="*/ 388593 h 914032"/>
                <a:gd name="connsiteX14-509" fmla="*/ 800209 w 1523540"/>
                <a:gd name="connsiteY14-510" fmla="*/ 204349 h 914032"/>
                <a:gd name="connsiteX0-511" fmla="*/ 800209 w 1523540"/>
                <a:gd name="connsiteY0-512" fmla="*/ 204349 h 914032"/>
                <a:gd name="connsiteX1-513" fmla="*/ 196266 w 1523540"/>
                <a:gd name="connsiteY1-514" fmla="*/ 12686 h 914032"/>
                <a:gd name="connsiteX2-515" fmla="*/ 147370 w 1523540"/>
                <a:gd name="connsiteY2-516" fmla="*/ 306113 h 914032"/>
                <a:gd name="connsiteX3-517" fmla="*/ 12021 w 1523540"/>
                <a:gd name="connsiteY3-518" fmla="*/ 518188 h 914032"/>
                <a:gd name="connsiteX4-519" fmla="*/ 636377 w 1523540"/>
                <a:gd name="connsiteY4-520" fmla="*/ 741181 h 914032"/>
                <a:gd name="connsiteX5-521" fmla="*/ 705803 w 1523540"/>
                <a:gd name="connsiteY5-522" fmla="*/ 624047 h 914032"/>
                <a:gd name="connsiteX6-523" fmla="*/ 875271 w 1523540"/>
                <a:gd name="connsiteY6-524" fmla="*/ 695668 h 914032"/>
                <a:gd name="connsiteX7-525" fmla="*/ 1189170 w 1523540"/>
                <a:gd name="connsiteY7-526" fmla="*/ 914032 h 914032"/>
                <a:gd name="connsiteX8-527" fmla="*/ 1523540 w 1523540"/>
                <a:gd name="connsiteY8-528" fmla="*/ 818498 h 914032"/>
                <a:gd name="connsiteX9-529" fmla="*/ 1189170 w 1523540"/>
                <a:gd name="connsiteY9-530" fmla="*/ 682020 h 914032"/>
                <a:gd name="connsiteX10-531" fmla="*/ 1250585 w 1523540"/>
                <a:gd name="connsiteY10-532" fmla="*/ 450008 h 914032"/>
                <a:gd name="connsiteX11-533" fmla="*/ 984454 w 1523540"/>
                <a:gd name="connsiteY11-534" fmla="*/ 340826 h 914032"/>
                <a:gd name="connsiteX12-535" fmla="*/ 909391 w 1523540"/>
                <a:gd name="connsiteY12-536" fmla="*/ 450008 h 914032"/>
                <a:gd name="connsiteX13-537" fmla="*/ 766089 w 1523540"/>
                <a:gd name="connsiteY13-538" fmla="*/ 388593 h 914032"/>
                <a:gd name="connsiteX14-539" fmla="*/ 800209 w 1523540"/>
                <a:gd name="connsiteY14-540" fmla="*/ 204349 h 914032"/>
                <a:gd name="connsiteX0-541" fmla="*/ 800209 w 1523540"/>
                <a:gd name="connsiteY0-542" fmla="*/ 204349 h 914032"/>
                <a:gd name="connsiteX1-543" fmla="*/ 196266 w 1523540"/>
                <a:gd name="connsiteY1-544" fmla="*/ 12686 h 914032"/>
                <a:gd name="connsiteX2-545" fmla="*/ 147370 w 1523540"/>
                <a:gd name="connsiteY2-546" fmla="*/ 306113 h 914032"/>
                <a:gd name="connsiteX3-547" fmla="*/ 12021 w 1523540"/>
                <a:gd name="connsiteY3-548" fmla="*/ 518188 h 914032"/>
                <a:gd name="connsiteX4-549" fmla="*/ 636377 w 1523540"/>
                <a:gd name="connsiteY4-550" fmla="*/ 741181 h 914032"/>
                <a:gd name="connsiteX5-551" fmla="*/ 705803 w 1523540"/>
                <a:gd name="connsiteY5-552" fmla="*/ 624047 h 914032"/>
                <a:gd name="connsiteX6-553" fmla="*/ 875271 w 1523540"/>
                <a:gd name="connsiteY6-554" fmla="*/ 695668 h 914032"/>
                <a:gd name="connsiteX7-555" fmla="*/ 1189170 w 1523540"/>
                <a:gd name="connsiteY7-556" fmla="*/ 914032 h 914032"/>
                <a:gd name="connsiteX8-557" fmla="*/ 1523540 w 1523540"/>
                <a:gd name="connsiteY8-558" fmla="*/ 818498 h 914032"/>
                <a:gd name="connsiteX9-559" fmla="*/ 1189170 w 1523540"/>
                <a:gd name="connsiteY9-560" fmla="*/ 682020 h 914032"/>
                <a:gd name="connsiteX10-561" fmla="*/ 1250585 w 1523540"/>
                <a:gd name="connsiteY10-562" fmla="*/ 450008 h 914032"/>
                <a:gd name="connsiteX11-563" fmla="*/ 984454 w 1523540"/>
                <a:gd name="connsiteY11-564" fmla="*/ 340826 h 914032"/>
                <a:gd name="connsiteX12-565" fmla="*/ 909391 w 1523540"/>
                <a:gd name="connsiteY12-566" fmla="*/ 450008 h 914032"/>
                <a:gd name="connsiteX13-567" fmla="*/ 766089 w 1523540"/>
                <a:gd name="connsiteY13-568" fmla="*/ 388593 h 914032"/>
                <a:gd name="connsiteX14-569" fmla="*/ 800209 w 1523540"/>
                <a:gd name="connsiteY14-570" fmla="*/ 204349 h 914032"/>
                <a:gd name="connsiteX0-571" fmla="*/ 800209 w 1523540"/>
                <a:gd name="connsiteY0-572" fmla="*/ 204349 h 914032"/>
                <a:gd name="connsiteX1-573" fmla="*/ 196266 w 1523540"/>
                <a:gd name="connsiteY1-574" fmla="*/ 12686 h 914032"/>
                <a:gd name="connsiteX2-575" fmla="*/ 147370 w 1523540"/>
                <a:gd name="connsiteY2-576" fmla="*/ 306113 h 914032"/>
                <a:gd name="connsiteX3-577" fmla="*/ 12021 w 1523540"/>
                <a:gd name="connsiteY3-578" fmla="*/ 518188 h 914032"/>
                <a:gd name="connsiteX4-579" fmla="*/ 636377 w 1523540"/>
                <a:gd name="connsiteY4-580" fmla="*/ 741181 h 914032"/>
                <a:gd name="connsiteX5-581" fmla="*/ 705803 w 1523540"/>
                <a:gd name="connsiteY5-582" fmla="*/ 624047 h 914032"/>
                <a:gd name="connsiteX6-583" fmla="*/ 859369 w 1523540"/>
                <a:gd name="connsiteY6-584" fmla="*/ 679765 h 914032"/>
                <a:gd name="connsiteX7-585" fmla="*/ 1189170 w 1523540"/>
                <a:gd name="connsiteY7-586" fmla="*/ 914032 h 914032"/>
                <a:gd name="connsiteX8-587" fmla="*/ 1523540 w 1523540"/>
                <a:gd name="connsiteY8-588" fmla="*/ 818498 h 914032"/>
                <a:gd name="connsiteX9-589" fmla="*/ 1189170 w 1523540"/>
                <a:gd name="connsiteY9-590" fmla="*/ 682020 h 914032"/>
                <a:gd name="connsiteX10-591" fmla="*/ 1250585 w 1523540"/>
                <a:gd name="connsiteY10-592" fmla="*/ 450008 h 914032"/>
                <a:gd name="connsiteX11-593" fmla="*/ 984454 w 1523540"/>
                <a:gd name="connsiteY11-594" fmla="*/ 340826 h 914032"/>
                <a:gd name="connsiteX12-595" fmla="*/ 909391 w 1523540"/>
                <a:gd name="connsiteY12-596" fmla="*/ 450008 h 914032"/>
                <a:gd name="connsiteX13-597" fmla="*/ 766089 w 1523540"/>
                <a:gd name="connsiteY13-598" fmla="*/ 388593 h 914032"/>
                <a:gd name="connsiteX14-599" fmla="*/ 800209 w 1523540"/>
                <a:gd name="connsiteY14-600" fmla="*/ 204349 h 914032"/>
                <a:gd name="connsiteX0-601" fmla="*/ 800209 w 1523540"/>
                <a:gd name="connsiteY0-602" fmla="*/ 204349 h 914032"/>
                <a:gd name="connsiteX1-603" fmla="*/ 196266 w 1523540"/>
                <a:gd name="connsiteY1-604" fmla="*/ 12686 h 914032"/>
                <a:gd name="connsiteX2-605" fmla="*/ 147370 w 1523540"/>
                <a:gd name="connsiteY2-606" fmla="*/ 306113 h 914032"/>
                <a:gd name="connsiteX3-607" fmla="*/ 12021 w 1523540"/>
                <a:gd name="connsiteY3-608" fmla="*/ 518188 h 914032"/>
                <a:gd name="connsiteX4-609" fmla="*/ 636377 w 1523540"/>
                <a:gd name="connsiteY4-610" fmla="*/ 741181 h 914032"/>
                <a:gd name="connsiteX5-611" fmla="*/ 705803 w 1523540"/>
                <a:gd name="connsiteY5-612" fmla="*/ 624047 h 914032"/>
                <a:gd name="connsiteX6-613" fmla="*/ 859369 w 1523540"/>
                <a:gd name="connsiteY6-614" fmla="*/ 679765 h 914032"/>
                <a:gd name="connsiteX7-615" fmla="*/ 1189170 w 1523540"/>
                <a:gd name="connsiteY7-616" fmla="*/ 914032 h 914032"/>
                <a:gd name="connsiteX8-617" fmla="*/ 1523540 w 1523540"/>
                <a:gd name="connsiteY8-618" fmla="*/ 818498 h 914032"/>
                <a:gd name="connsiteX9-619" fmla="*/ 1189170 w 1523540"/>
                <a:gd name="connsiteY9-620" fmla="*/ 682020 h 914032"/>
                <a:gd name="connsiteX10-621" fmla="*/ 1250585 w 1523540"/>
                <a:gd name="connsiteY10-622" fmla="*/ 450008 h 914032"/>
                <a:gd name="connsiteX11-623" fmla="*/ 984454 w 1523540"/>
                <a:gd name="connsiteY11-624" fmla="*/ 340826 h 914032"/>
                <a:gd name="connsiteX12-625" fmla="*/ 909391 w 1523540"/>
                <a:gd name="connsiteY12-626" fmla="*/ 450008 h 914032"/>
                <a:gd name="connsiteX13-627" fmla="*/ 766089 w 1523540"/>
                <a:gd name="connsiteY13-628" fmla="*/ 388593 h 914032"/>
                <a:gd name="connsiteX14-629" fmla="*/ 800209 w 1523540"/>
                <a:gd name="connsiteY14-630" fmla="*/ 204349 h 914032"/>
                <a:gd name="connsiteX0-631" fmla="*/ 800209 w 1523540"/>
                <a:gd name="connsiteY0-632" fmla="*/ 204349 h 914032"/>
                <a:gd name="connsiteX1-633" fmla="*/ 196266 w 1523540"/>
                <a:gd name="connsiteY1-634" fmla="*/ 12686 h 914032"/>
                <a:gd name="connsiteX2-635" fmla="*/ 147370 w 1523540"/>
                <a:gd name="connsiteY2-636" fmla="*/ 306113 h 914032"/>
                <a:gd name="connsiteX3-637" fmla="*/ 12021 w 1523540"/>
                <a:gd name="connsiteY3-638" fmla="*/ 518188 h 914032"/>
                <a:gd name="connsiteX4-639" fmla="*/ 636377 w 1523540"/>
                <a:gd name="connsiteY4-640" fmla="*/ 741181 h 914032"/>
                <a:gd name="connsiteX5-641" fmla="*/ 705803 w 1523540"/>
                <a:gd name="connsiteY5-642" fmla="*/ 624047 h 914032"/>
                <a:gd name="connsiteX6-643" fmla="*/ 859369 w 1523540"/>
                <a:gd name="connsiteY6-644" fmla="*/ 679765 h 914032"/>
                <a:gd name="connsiteX7-645" fmla="*/ 1189170 w 1523540"/>
                <a:gd name="connsiteY7-646" fmla="*/ 914032 h 914032"/>
                <a:gd name="connsiteX8-647" fmla="*/ 1523540 w 1523540"/>
                <a:gd name="connsiteY8-648" fmla="*/ 818498 h 914032"/>
                <a:gd name="connsiteX9-649" fmla="*/ 1189170 w 1523540"/>
                <a:gd name="connsiteY9-650" fmla="*/ 682020 h 914032"/>
                <a:gd name="connsiteX10-651" fmla="*/ 1250585 w 1523540"/>
                <a:gd name="connsiteY10-652" fmla="*/ 450008 h 914032"/>
                <a:gd name="connsiteX11-653" fmla="*/ 984454 w 1523540"/>
                <a:gd name="connsiteY11-654" fmla="*/ 340826 h 914032"/>
                <a:gd name="connsiteX12-655" fmla="*/ 909391 w 1523540"/>
                <a:gd name="connsiteY12-656" fmla="*/ 450008 h 914032"/>
                <a:gd name="connsiteX13-657" fmla="*/ 766089 w 1523540"/>
                <a:gd name="connsiteY13-658" fmla="*/ 388593 h 914032"/>
                <a:gd name="connsiteX14-659" fmla="*/ 800209 w 1523540"/>
                <a:gd name="connsiteY14-660" fmla="*/ 204349 h 914032"/>
                <a:gd name="connsiteX0-661" fmla="*/ 800209 w 1523540"/>
                <a:gd name="connsiteY0-662" fmla="*/ 204349 h 982628"/>
                <a:gd name="connsiteX1-663" fmla="*/ 196266 w 1523540"/>
                <a:gd name="connsiteY1-664" fmla="*/ 12686 h 982628"/>
                <a:gd name="connsiteX2-665" fmla="*/ 147370 w 1523540"/>
                <a:gd name="connsiteY2-666" fmla="*/ 306113 h 982628"/>
                <a:gd name="connsiteX3-667" fmla="*/ 12021 w 1523540"/>
                <a:gd name="connsiteY3-668" fmla="*/ 518188 h 982628"/>
                <a:gd name="connsiteX4-669" fmla="*/ 636377 w 1523540"/>
                <a:gd name="connsiteY4-670" fmla="*/ 741181 h 982628"/>
                <a:gd name="connsiteX5-671" fmla="*/ 705803 w 1523540"/>
                <a:gd name="connsiteY5-672" fmla="*/ 624047 h 982628"/>
                <a:gd name="connsiteX6-673" fmla="*/ 859369 w 1523540"/>
                <a:gd name="connsiteY6-674" fmla="*/ 679765 h 982628"/>
                <a:gd name="connsiteX7-675" fmla="*/ 1189170 w 1523540"/>
                <a:gd name="connsiteY7-676" fmla="*/ 914032 h 982628"/>
                <a:gd name="connsiteX8-677" fmla="*/ 1523540 w 1523540"/>
                <a:gd name="connsiteY8-678" fmla="*/ 818498 h 982628"/>
                <a:gd name="connsiteX9-679" fmla="*/ 1189170 w 1523540"/>
                <a:gd name="connsiteY9-680" fmla="*/ 682020 h 982628"/>
                <a:gd name="connsiteX10-681" fmla="*/ 1250585 w 1523540"/>
                <a:gd name="connsiteY10-682" fmla="*/ 450008 h 982628"/>
                <a:gd name="connsiteX11-683" fmla="*/ 984454 w 1523540"/>
                <a:gd name="connsiteY11-684" fmla="*/ 340826 h 982628"/>
                <a:gd name="connsiteX12-685" fmla="*/ 909391 w 1523540"/>
                <a:gd name="connsiteY12-686" fmla="*/ 450008 h 982628"/>
                <a:gd name="connsiteX13-687" fmla="*/ 766089 w 1523540"/>
                <a:gd name="connsiteY13-688" fmla="*/ 388593 h 982628"/>
                <a:gd name="connsiteX14-689" fmla="*/ 800209 w 1523540"/>
                <a:gd name="connsiteY14-690" fmla="*/ 204349 h 982628"/>
                <a:gd name="connsiteX0-691" fmla="*/ 800209 w 1554538"/>
                <a:gd name="connsiteY0-692" fmla="*/ 204349 h 982009"/>
                <a:gd name="connsiteX1-693" fmla="*/ 196266 w 1554538"/>
                <a:gd name="connsiteY1-694" fmla="*/ 12686 h 982009"/>
                <a:gd name="connsiteX2-695" fmla="*/ 147370 w 1554538"/>
                <a:gd name="connsiteY2-696" fmla="*/ 306113 h 982009"/>
                <a:gd name="connsiteX3-697" fmla="*/ 12021 w 1554538"/>
                <a:gd name="connsiteY3-698" fmla="*/ 518188 h 982009"/>
                <a:gd name="connsiteX4-699" fmla="*/ 636377 w 1554538"/>
                <a:gd name="connsiteY4-700" fmla="*/ 741181 h 982009"/>
                <a:gd name="connsiteX5-701" fmla="*/ 705803 w 1554538"/>
                <a:gd name="connsiteY5-702" fmla="*/ 624047 h 982009"/>
                <a:gd name="connsiteX6-703" fmla="*/ 859369 w 1554538"/>
                <a:gd name="connsiteY6-704" fmla="*/ 679765 h 982009"/>
                <a:gd name="connsiteX7-705" fmla="*/ 1189170 w 1554538"/>
                <a:gd name="connsiteY7-706" fmla="*/ 914032 h 982009"/>
                <a:gd name="connsiteX8-707" fmla="*/ 1523540 w 1554538"/>
                <a:gd name="connsiteY8-708" fmla="*/ 818498 h 982009"/>
                <a:gd name="connsiteX9-709" fmla="*/ 1189170 w 1554538"/>
                <a:gd name="connsiteY9-710" fmla="*/ 682020 h 982009"/>
                <a:gd name="connsiteX10-711" fmla="*/ 1250585 w 1554538"/>
                <a:gd name="connsiteY10-712" fmla="*/ 450008 h 982009"/>
                <a:gd name="connsiteX11-713" fmla="*/ 984454 w 1554538"/>
                <a:gd name="connsiteY11-714" fmla="*/ 340826 h 982009"/>
                <a:gd name="connsiteX12-715" fmla="*/ 909391 w 1554538"/>
                <a:gd name="connsiteY12-716" fmla="*/ 450008 h 982009"/>
                <a:gd name="connsiteX13-717" fmla="*/ 766089 w 1554538"/>
                <a:gd name="connsiteY13-718" fmla="*/ 388593 h 982009"/>
                <a:gd name="connsiteX14-719" fmla="*/ 800209 w 1554538"/>
                <a:gd name="connsiteY14-720" fmla="*/ 204349 h 982009"/>
                <a:gd name="connsiteX0-721" fmla="*/ 800209 w 1554538"/>
                <a:gd name="connsiteY0-722" fmla="*/ 204349 h 982009"/>
                <a:gd name="connsiteX1-723" fmla="*/ 196266 w 1554538"/>
                <a:gd name="connsiteY1-724" fmla="*/ 12686 h 982009"/>
                <a:gd name="connsiteX2-725" fmla="*/ 147370 w 1554538"/>
                <a:gd name="connsiteY2-726" fmla="*/ 306113 h 982009"/>
                <a:gd name="connsiteX3-727" fmla="*/ 12021 w 1554538"/>
                <a:gd name="connsiteY3-728" fmla="*/ 518188 h 982009"/>
                <a:gd name="connsiteX4-729" fmla="*/ 636377 w 1554538"/>
                <a:gd name="connsiteY4-730" fmla="*/ 741181 h 982009"/>
                <a:gd name="connsiteX5-731" fmla="*/ 705803 w 1554538"/>
                <a:gd name="connsiteY5-732" fmla="*/ 624047 h 982009"/>
                <a:gd name="connsiteX6-733" fmla="*/ 859369 w 1554538"/>
                <a:gd name="connsiteY6-734" fmla="*/ 679765 h 982009"/>
                <a:gd name="connsiteX7-735" fmla="*/ 1189170 w 1554538"/>
                <a:gd name="connsiteY7-736" fmla="*/ 914032 h 982009"/>
                <a:gd name="connsiteX8-737" fmla="*/ 1523540 w 1554538"/>
                <a:gd name="connsiteY8-738" fmla="*/ 818498 h 982009"/>
                <a:gd name="connsiteX9-739" fmla="*/ 1189170 w 1554538"/>
                <a:gd name="connsiteY9-740" fmla="*/ 682020 h 982009"/>
                <a:gd name="connsiteX10-741" fmla="*/ 1250585 w 1554538"/>
                <a:gd name="connsiteY10-742" fmla="*/ 450008 h 982009"/>
                <a:gd name="connsiteX11-743" fmla="*/ 984454 w 1554538"/>
                <a:gd name="connsiteY11-744" fmla="*/ 340826 h 982009"/>
                <a:gd name="connsiteX12-745" fmla="*/ 909391 w 1554538"/>
                <a:gd name="connsiteY12-746" fmla="*/ 450008 h 982009"/>
                <a:gd name="connsiteX13-747" fmla="*/ 766089 w 1554538"/>
                <a:gd name="connsiteY13-748" fmla="*/ 388593 h 982009"/>
                <a:gd name="connsiteX14-749" fmla="*/ 800209 w 1554538"/>
                <a:gd name="connsiteY14-750" fmla="*/ 204349 h 982009"/>
                <a:gd name="connsiteX0-751" fmla="*/ 800209 w 1554538"/>
                <a:gd name="connsiteY0-752" fmla="*/ 204349 h 982009"/>
                <a:gd name="connsiteX1-753" fmla="*/ 196266 w 1554538"/>
                <a:gd name="connsiteY1-754" fmla="*/ 12686 h 982009"/>
                <a:gd name="connsiteX2-755" fmla="*/ 147370 w 1554538"/>
                <a:gd name="connsiteY2-756" fmla="*/ 306113 h 982009"/>
                <a:gd name="connsiteX3-757" fmla="*/ 12021 w 1554538"/>
                <a:gd name="connsiteY3-758" fmla="*/ 518188 h 982009"/>
                <a:gd name="connsiteX4-759" fmla="*/ 636377 w 1554538"/>
                <a:gd name="connsiteY4-760" fmla="*/ 741181 h 982009"/>
                <a:gd name="connsiteX5-761" fmla="*/ 705803 w 1554538"/>
                <a:gd name="connsiteY5-762" fmla="*/ 624047 h 982009"/>
                <a:gd name="connsiteX6-763" fmla="*/ 859369 w 1554538"/>
                <a:gd name="connsiteY6-764" fmla="*/ 679765 h 982009"/>
                <a:gd name="connsiteX7-765" fmla="*/ 1189170 w 1554538"/>
                <a:gd name="connsiteY7-766" fmla="*/ 914032 h 982009"/>
                <a:gd name="connsiteX8-767" fmla="*/ 1523540 w 1554538"/>
                <a:gd name="connsiteY8-768" fmla="*/ 818498 h 982009"/>
                <a:gd name="connsiteX9-769" fmla="*/ 1173267 w 1554538"/>
                <a:gd name="connsiteY9-770" fmla="*/ 634312 h 982009"/>
                <a:gd name="connsiteX10-771" fmla="*/ 1250585 w 1554538"/>
                <a:gd name="connsiteY10-772" fmla="*/ 450008 h 982009"/>
                <a:gd name="connsiteX11-773" fmla="*/ 984454 w 1554538"/>
                <a:gd name="connsiteY11-774" fmla="*/ 340826 h 982009"/>
                <a:gd name="connsiteX12-775" fmla="*/ 909391 w 1554538"/>
                <a:gd name="connsiteY12-776" fmla="*/ 450008 h 982009"/>
                <a:gd name="connsiteX13-777" fmla="*/ 766089 w 1554538"/>
                <a:gd name="connsiteY13-778" fmla="*/ 388593 h 982009"/>
                <a:gd name="connsiteX14-779" fmla="*/ 800209 w 1554538"/>
                <a:gd name="connsiteY14-780" fmla="*/ 204349 h 982009"/>
                <a:gd name="connsiteX0-781" fmla="*/ 800209 w 1554538"/>
                <a:gd name="connsiteY0-782" fmla="*/ 204349 h 982009"/>
                <a:gd name="connsiteX1-783" fmla="*/ 196266 w 1554538"/>
                <a:gd name="connsiteY1-784" fmla="*/ 12686 h 982009"/>
                <a:gd name="connsiteX2-785" fmla="*/ 147370 w 1554538"/>
                <a:gd name="connsiteY2-786" fmla="*/ 306113 h 982009"/>
                <a:gd name="connsiteX3-787" fmla="*/ 12021 w 1554538"/>
                <a:gd name="connsiteY3-788" fmla="*/ 518188 h 982009"/>
                <a:gd name="connsiteX4-789" fmla="*/ 636377 w 1554538"/>
                <a:gd name="connsiteY4-790" fmla="*/ 741181 h 982009"/>
                <a:gd name="connsiteX5-791" fmla="*/ 705803 w 1554538"/>
                <a:gd name="connsiteY5-792" fmla="*/ 624047 h 982009"/>
                <a:gd name="connsiteX6-793" fmla="*/ 859369 w 1554538"/>
                <a:gd name="connsiteY6-794" fmla="*/ 679765 h 982009"/>
                <a:gd name="connsiteX7-795" fmla="*/ 1189170 w 1554538"/>
                <a:gd name="connsiteY7-796" fmla="*/ 914032 h 982009"/>
                <a:gd name="connsiteX8-797" fmla="*/ 1523540 w 1554538"/>
                <a:gd name="connsiteY8-798" fmla="*/ 818498 h 982009"/>
                <a:gd name="connsiteX9-799" fmla="*/ 1173267 w 1554538"/>
                <a:gd name="connsiteY9-800" fmla="*/ 634312 h 982009"/>
                <a:gd name="connsiteX10-801" fmla="*/ 1250585 w 1554538"/>
                <a:gd name="connsiteY10-802" fmla="*/ 450008 h 982009"/>
                <a:gd name="connsiteX11-803" fmla="*/ 984454 w 1554538"/>
                <a:gd name="connsiteY11-804" fmla="*/ 340826 h 982009"/>
                <a:gd name="connsiteX12-805" fmla="*/ 909391 w 1554538"/>
                <a:gd name="connsiteY12-806" fmla="*/ 450008 h 982009"/>
                <a:gd name="connsiteX13-807" fmla="*/ 766089 w 1554538"/>
                <a:gd name="connsiteY13-808" fmla="*/ 388593 h 982009"/>
                <a:gd name="connsiteX14-809" fmla="*/ 800209 w 1554538"/>
                <a:gd name="connsiteY14-810" fmla="*/ 204349 h 982009"/>
                <a:gd name="connsiteX0-811" fmla="*/ 800209 w 1542543"/>
                <a:gd name="connsiteY0-812" fmla="*/ 204349 h 976908"/>
                <a:gd name="connsiteX1-813" fmla="*/ 196266 w 1542543"/>
                <a:gd name="connsiteY1-814" fmla="*/ 12686 h 976908"/>
                <a:gd name="connsiteX2-815" fmla="*/ 147370 w 1542543"/>
                <a:gd name="connsiteY2-816" fmla="*/ 306113 h 976908"/>
                <a:gd name="connsiteX3-817" fmla="*/ 12021 w 1542543"/>
                <a:gd name="connsiteY3-818" fmla="*/ 518188 h 976908"/>
                <a:gd name="connsiteX4-819" fmla="*/ 636377 w 1542543"/>
                <a:gd name="connsiteY4-820" fmla="*/ 741181 h 976908"/>
                <a:gd name="connsiteX5-821" fmla="*/ 705803 w 1542543"/>
                <a:gd name="connsiteY5-822" fmla="*/ 624047 h 976908"/>
                <a:gd name="connsiteX6-823" fmla="*/ 859369 w 1542543"/>
                <a:gd name="connsiteY6-824" fmla="*/ 679765 h 976908"/>
                <a:gd name="connsiteX7-825" fmla="*/ 1189170 w 1542543"/>
                <a:gd name="connsiteY7-826" fmla="*/ 914032 h 976908"/>
                <a:gd name="connsiteX8-827" fmla="*/ 1507637 w 1542543"/>
                <a:gd name="connsiteY8-828" fmla="*/ 786693 h 976908"/>
                <a:gd name="connsiteX9-829" fmla="*/ 1173267 w 1542543"/>
                <a:gd name="connsiteY9-830" fmla="*/ 634312 h 976908"/>
                <a:gd name="connsiteX10-831" fmla="*/ 1250585 w 1542543"/>
                <a:gd name="connsiteY10-832" fmla="*/ 450008 h 976908"/>
                <a:gd name="connsiteX11-833" fmla="*/ 984454 w 1542543"/>
                <a:gd name="connsiteY11-834" fmla="*/ 340826 h 976908"/>
                <a:gd name="connsiteX12-835" fmla="*/ 909391 w 1542543"/>
                <a:gd name="connsiteY12-836" fmla="*/ 450008 h 976908"/>
                <a:gd name="connsiteX13-837" fmla="*/ 766089 w 1542543"/>
                <a:gd name="connsiteY13-838" fmla="*/ 388593 h 976908"/>
                <a:gd name="connsiteX14-839" fmla="*/ 800209 w 1542543"/>
                <a:gd name="connsiteY14-840" fmla="*/ 204349 h 976908"/>
                <a:gd name="connsiteX0-841" fmla="*/ 800209 w 1542543"/>
                <a:gd name="connsiteY0-842" fmla="*/ 204349 h 976908"/>
                <a:gd name="connsiteX1-843" fmla="*/ 196266 w 1542543"/>
                <a:gd name="connsiteY1-844" fmla="*/ 12686 h 976908"/>
                <a:gd name="connsiteX2-845" fmla="*/ 147370 w 1542543"/>
                <a:gd name="connsiteY2-846" fmla="*/ 306113 h 976908"/>
                <a:gd name="connsiteX3-847" fmla="*/ 12021 w 1542543"/>
                <a:gd name="connsiteY3-848" fmla="*/ 518188 h 976908"/>
                <a:gd name="connsiteX4-849" fmla="*/ 636377 w 1542543"/>
                <a:gd name="connsiteY4-850" fmla="*/ 741181 h 976908"/>
                <a:gd name="connsiteX5-851" fmla="*/ 705803 w 1542543"/>
                <a:gd name="connsiteY5-852" fmla="*/ 624047 h 976908"/>
                <a:gd name="connsiteX6-853" fmla="*/ 859369 w 1542543"/>
                <a:gd name="connsiteY6-854" fmla="*/ 679765 h 976908"/>
                <a:gd name="connsiteX7-855" fmla="*/ 1189170 w 1542543"/>
                <a:gd name="connsiteY7-856" fmla="*/ 914032 h 976908"/>
                <a:gd name="connsiteX8-857" fmla="*/ 1507637 w 1542543"/>
                <a:gd name="connsiteY8-858" fmla="*/ 786693 h 976908"/>
                <a:gd name="connsiteX9-859" fmla="*/ 1173267 w 1542543"/>
                <a:gd name="connsiteY9-860" fmla="*/ 634312 h 976908"/>
                <a:gd name="connsiteX10-861" fmla="*/ 1250585 w 1542543"/>
                <a:gd name="connsiteY10-862" fmla="*/ 450008 h 976908"/>
                <a:gd name="connsiteX11-863" fmla="*/ 984454 w 1542543"/>
                <a:gd name="connsiteY11-864" fmla="*/ 340826 h 976908"/>
                <a:gd name="connsiteX12-865" fmla="*/ 909391 w 1542543"/>
                <a:gd name="connsiteY12-866" fmla="*/ 450008 h 976908"/>
                <a:gd name="connsiteX13-867" fmla="*/ 766089 w 1542543"/>
                <a:gd name="connsiteY13-868" fmla="*/ 388593 h 976908"/>
                <a:gd name="connsiteX14-869" fmla="*/ 800209 w 1542543"/>
                <a:gd name="connsiteY14-870" fmla="*/ 204349 h 976908"/>
                <a:gd name="connsiteX0-871" fmla="*/ 800209 w 1522966"/>
                <a:gd name="connsiteY0-872" fmla="*/ 204349 h 975249"/>
                <a:gd name="connsiteX1-873" fmla="*/ 196266 w 1522966"/>
                <a:gd name="connsiteY1-874" fmla="*/ 12686 h 975249"/>
                <a:gd name="connsiteX2-875" fmla="*/ 147370 w 1522966"/>
                <a:gd name="connsiteY2-876" fmla="*/ 306113 h 975249"/>
                <a:gd name="connsiteX3-877" fmla="*/ 12021 w 1522966"/>
                <a:gd name="connsiteY3-878" fmla="*/ 518188 h 975249"/>
                <a:gd name="connsiteX4-879" fmla="*/ 636377 w 1522966"/>
                <a:gd name="connsiteY4-880" fmla="*/ 741181 h 975249"/>
                <a:gd name="connsiteX5-881" fmla="*/ 705803 w 1522966"/>
                <a:gd name="connsiteY5-882" fmla="*/ 624047 h 975249"/>
                <a:gd name="connsiteX6-883" fmla="*/ 859369 w 1522966"/>
                <a:gd name="connsiteY6-884" fmla="*/ 679765 h 975249"/>
                <a:gd name="connsiteX7-885" fmla="*/ 1189170 w 1522966"/>
                <a:gd name="connsiteY7-886" fmla="*/ 914032 h 975249"/>
                <a:gd name="connsiteX8-887" fmla="*/ 1507637 w 1522966"/>
                <a:gd name="connsiteY8-888" fmla="*/ 786693 h 975249"/>
                <a:gd name="connsiteX9-889" fmla="*/ 1173267 w 1522966"/>
                <a:gd name="connsiteY9-890" fmla="*/ 634312 h 975249"/>
                <a:gd name="connsiteX10-891" fmla="*/ 1250585 w 1522966"/>
                <a:gd name="connsiteY10-892" fmla="*/ 450008 h 975249"/>
                <a:gd name="connsiteX11-893" fmla="*/ 984454 w 1522966"/>
                <a:gd name="connsiteY11-894" fmla="*/ 340826 h 975249"/>
                <a:gd name="connsiteX12-895" fmla="*/ 909391 w 1522966"/>
                <a:gd name="connsiteY12-896" fmla="*/ 450008 h 975249"/>
                <a:gd name="connsiteX13-897" fmla="*/ 766089 w 1522966"/>
                <a:gd name="connsiteY13-898" fmla="*/ 388593 h 975249"/>
                <a:gd name="connsiteX14-899" fmla="*/ 800209 w 1522966"/>
                <a:gd name="connsiteY14-900" fmla="*/ 204349 h 975249"/>
                <a:gd name="connsiteX0-901" fmla="*/ 800209 w 1538655"/>
                <a:gd name="connsiteY0-902" fmla="*/ 204349 h 976321"/>
                <a:gd name="connsiteX1-903" fmla="*/ 196266 w 1538655"/>
                <a:gd name="connsiteY1-904" fmla="*/ 12686 h 976321"/>
                <a:gd name="connsiteX2-905" fmla="*/ 147370 w 1538655"/>
                <a:gd name="connsiteY2-906" fmla="*/ 306113 h 976321"/>
                <a:gd name="connsiteX3-907" fmla="*/ 12021 w 1538655"/>
                <a:gd name="connsiteY3-908" fmla="*/ 518188 h 976321"/>
                <a:gd name="connsiteX4-909" fmla="*/ 636377 w 1538655"/>
                <a:gd name="connsiteY4-910" fmla="*/ 741181 h 976321"/>
                <a:gd name="connsiteX5-911" fmla="*/ 705803 w 1538655"/>
                <a:gd name="connsiteY5-912" fmla="*/ 624047 h 976321"/>
                <a:gd name="connsiteX6-913" fmla="*/ 859369 w 1538655"/>
                <a:gd name="connsiteY6-914" fmla="*/ 679765 h 976321"/>
                <a:gd name="connsiteX7-915" fmla="*/ 1189170 w 1538655"/>
                <a:gd name="connsiteY7-916" fmla="*/ 914032 h 976321"/>
                <a:gd name="connsiteX8-917" fmla="*/ 1507637 w 1538655"/>
                <a:gd name="connsiteY8-918" fmla="*/ 786693 h 976321"/>
                <a:gd name="connsiteX9-919" fmla="*/ 1173267 w 1538655"/>
                <a:gd name="connsiteY9-920" fmla="*/ 634312 h 976321"/>
                <a:gd name="connsiteX10-921" fmla="*/ 1250585 w 1538655"/>
                <a:gd name="connsiteY10-922" fmla="*/ 450008 h 976321"/>
                <a:gd name="connsiteX11-923" fmla="*/ 984454 w 1538655"/>
                <a:gd name="connsiteY11-924" fmla="*/ 340826 h 976321"/>
                <a:gd name="connsiteX12-925" fmla="*/ 909391 w 1538655"/>
                <a:gd name="connsiteY12-926" fmla="*/ 450008 h 976321"/>
                <a:gd name="connsiteX13-927" fmla="*/ 766089 w 1538655"/>
                <a:gd name="connsiteY13-928" fmla="*/ 388593 h 976321"/>
                <a:gd name="connsiteX14-929" fmla="*/ 800209 w 1538655"/>
                <a:gd name="connsiteY14-930" fmla="*/ 204349 h 976321"/>
                <a:gd name="connsiteX0-931" fmla="*/ 800209 w 1556774"/>
                <a:gd name="connsiteY0-932" fmla="*/ 204349 h 981339"/>
                <a:gd name="connsiteX1-933" fmla="*/ 196266 w 1556774"/>
                <a:gd name="connsiteY1-934" fmla="*/ 12686 h 981339"/>
                <a:gd name="connsiteX2-935" fmla="*/ 147370 w 1556774"/>
                <a:gd name="connsiteY2-936" fmla="*/ 306113 h 981339"/>
                <a:gd name="connsiteX3-937" fmla="*/ 12021 w 1556774"/>
                <a:gd name="connsiteY3-938" fmla="*/ 518188 h 981339"/>
                <a:gd name="connsiteX4-939" fmla="*/ 636377 w 1556774"/>
                <a:gd name="connsiteY4-940" fmla="*/ 741181 h 981339"/>
                <a:gd name="connsiteX5-941" fmla="*/ 705803 w 1556774"/>
                <a:gd name="connsiteY5-942" fmla="*/ 624047 h 981339"/>
                <a:gd name="connsiteX6-943" fmla="*/ 859369 w 1556774"/>
                <a:gd name="connsiteY6-944" fmla="*/ 679765 h 981339"/>
                <a:gd name="connsiteX7-945" fmla="*/ 1189170 w 1556774"/>
                <a:gd name="connsiteY7-946" fmla="*/ 914032 h 981339"/>
                <a:gd name="connsiteX8-947" fmla="*/ 1507637 w 1556774"/>
                <a:gd name="connsiteY8-948" fmla="*/ 786693 h 981339"/>
                <a:gd name="connsiteX9-949" fmla="*/ 1173267 w 1556774"/>
                <a:gd name="connsiteY9-950" fmla="*/ 634312 h 981339"/>
                <a:gd name="connsiteX10-951" fmla="*/ 1250585 w 1556774"/>
                <a:gd name="connsiteY10-952" fmla="*/ 450008 h 981339"/>
                <a:gd name="connsiteX11-953" fmla="*/ 984454 w 1556774"/>
                <a:gd name="connsiteY11-954" fmla="*/ 340826 h 981339"/>
                <a:gd name="connsiteX12-955" fmla="*/ 909391 w 1556774"/>
                <a:gd name="connsiteY12-956" fmla="*/ 450008 h 981339"/>
                <a:gd name="connsiteX13-957" fmla="*/ 766089 w 1556774"/>
                <a:gd name="connsiteY13-958" fmla="*/ 388593 h 981339"/>
                <a:gd name="connsiteX14-959" fmla="*/ 800209 w 1556774"/>
                <a:gd name="connsiteY14-960" fmla="*/ 204349 h 981339"/>
                <a:gd name="connsiteX0-961" fmla="*/ 800209 w 1556774"/>
                <a:gd name="connsiteY0-962" fmla="*/ 204349 h 981339"/>
                <a:gd name="connsiteX1-963" fmla="*/ 196266 w 1556774"/>
                <a:gd name="connsiteY1-964" fmla="*/ 12686 h 981339"/>
                <a:gd name="connsiteX2-965" fmla="*/ 147370 w 1556774"/>
                <a:gd name="connsiteY2-966" fmla="*/ 306113 h 981339"/>
                <a:gd name="connsiteX3-967" fmla="*/ 12021 w 1556774"/>
                <a:gd name="connsiteY3-968" fmla="*/ 518188 h 981339"/>
                <a:gd name="connsiteX4-969" fmla="*/ 636377 w 1556774"/>
                <a:gd name="connsiteY4-970" fmla="*/ 741181 h 981339"/>
                <a:gd name="connsiteX5-971" fmla="*/ 705803 w 1556774"/>
                <a:gd name="connsiteY5-972" fmla="*/ 624047 h 981339"/>
                <a:gd name="connsiteX6-973" fmla="*/ 859369 w 1556774"/>
                <a:gd name="connsiteY6-974" fmla="*/ 679765 h 981339"/>
                <a:gd name="connsiteX7-975" fmla="*/ 1189170 w 1556774"/>
                <a:gd name="connsiteY7-976" fmla="*/ 914032 h 981339"/>
                <a:gd name="connsiteX8-977" fmla="*/ 1507637 w 1556774"/>
                <a:gd name="connsiteY8-978" fmla="*/ 786693 h 981339"/>
                <a:gd name="connsiteX9-979" fmla="*/ 1173267 w 1556774"/>
                <a:gd name="connsiteY9-980" fmla="*/ 634312 h 981339"/>
                <a:gd name="connsiteX10-981" fmla="*/ 1250585 w 1556774"/>
                <a:gd name="connsiteY10-982" fmla="*/ 450008 h 981339"/>
                <a:gd name="connsiteX11-983" fmla="*/ 984454 w 1556774"/>
                <a:gd name="connsiteY11-984" fmla="*/ 340826 h 981339"/>
                <a:gd name="connsiteX12-985" fmla="*/ 909391 w 1556774"/>
                <a:gd name="connsiteY12-986" fmla="*/ 450008 h 981339"/>
                <a:gd name="connsiteX13-987" fmla="*/ 766089 w 1556774"/>
                <a:gd name="connsiteY13-988" fmla="*/ 388593 h 981339"/>
                <a:gd name="connsiteX14-989" fmla="*/ 800209 w 1556774"/>
                <a:gd name="connsiteY14-990" fmla="*/ 204349 h 981339"/>
                <a:gd name="connsiteX0-991" fmla="*/ 800209 w 1556774"/>
                <a:gd name="connsiteY0-992" fmla="*/ 204349 h 981339"/>
                <a:gd name="connsiteX1-993" fmla="*/ 196266 w 1556774"/>
                <a:gd name="connsiteY1-994" fmla="*/ 12686 h 981339"/>
                <a:gd name="connsiteX2-995" fmla="*/ 147370 w 1556774"/>
                <a:gd name="connsiteY2-996" fmla="*/ 306113 h 981339"/>
                <a:gd name="connsiteX3-997" fmla="*/ 12021 w 1556774"/>
                <a:gd name="connsiteY3-998" fmla="*/ 518188 h 981339"/>
                <a:gd name="connsiteX4-999" fmla="*/ 636377 w 1556774"/>
                <a:gd name="connsiteY4-1000" fmla="*/ 741181 h 981339"/>
                <a:gd name="connsiteX5-1001" fmla="*/ 705803 w 1556774"/>
                <a:gd name="connsiteY5-1002" fmla="*/ 624047 h 981339"/>
                <a:gd name="connsiteX6-1003" fmla="*/ 859369 w 1556774"/>
                <a:gd name="connsiteY6-1004" fmla="*/ 679765 h 981339"/>
                <a:gd name="connsiteX7-1005" fmla="*/ 1189170 w 1556774"/>
                <a:gd name="connsiteY7-1006" fmla="*/ 914032 h 981339"/>
                <a:gd name="connsiteX8-1007" fmla="*/ 1507637 w 1556774"/>
                <a:gd name="connsiteY8-1008" fmla="*/ 786693 h 981339"/>
                <a:gd name="connsiteX9-1009" fmla="*/ 1173267 w 1556774"/>
                <a:gd name="connsiteY9-1010" fmla="*/ 634312 h 981339"/>
                <a:gd name="connsiteX10-1011" fmla="*/ 1250585 w 1556774"/>
                <a:gd name="connsiteY10-1012" fmla="*/ 450008 h 981339"/>
                <a:gd name="connsiteX11-1013" fmla="*/ 984454 w 1556774"/>
                <a:gd name="connsiteY11-1014" fmla="*/ 340826 h 981339"/>
                <a:gd name="connsiteX12-1015" fmla="*/ 909391 w 1556774"/>
                <a:gd name="connsiteY12-1016" fmla="*/ 450008 h 981339"/>
                <a:gd name="connsiteX13-1017" fmla="*/ 766089 w 1556774"/>
                <a:gd name="connsiteY13-1018" fmla="*/ 388593 h 981339"/>
                <a:gd name="connsiteX14-1019" fmla="*/ 800209 w 1556774"/>
                <a:gd name="connsiteY14-1020" fmla="*/ 204349 h 981339"/>
                <a:gd name="connsiteX0-1021" fmla="*/ 800209 w 1556774"/>
                <a:gd name="connsiteY0-1022" fmla="*/ 204349 h 981339"/>
                <a:gd name="connsiteX1-1023" fmla="*/ 196266 w 1556774"/>
                <a:gd name="connsiteY1-1024" fmla="*/ 12686 h 981339"/>
                <a:gd name="connsiteX2-1025" fmla="*/ 147370 w 1556774"/>
                <a:gd name="connsiteY2-1026" fmla="*/ 306113 h 981339"/>
                <a:gd name="connsiteX3-1027" fmla="*/ 12021 w 1556774"/>
                <a:gd name="connsiteY3-1028" fmla="*/ 518188 h 981339"/>
                <a:gd name="connsiteX4-1029" fmla="*/ 636377 w 1556774"/>
                <a:gd name="connsiteY4-1030" fmla="*/ 741181 h 981339"/>
                <a:gd name="connsiteX5-1031" fmla="*/ 705803 w 1556774"/>
                <a:gd name="connsiteY5-1032" fmla="*/ 624047 h 981339"/>
                <a:gd name="connsiteX6-1033" fmla="*/ 859369 w 1556774"/>
                <a:gd name="connsiteY6-1034" fmla="*/ 679765 h 981339"/>
                <a:gd name="connsiteX7-1035" fmla="*/ 1189170 w 1556774"/>
                <a:gd name="connsiteY7-1036" fmla="*/ 914032 h 981339"/>
                <a:gd name="connsiteX8-1037" fmla="*/ 1507637 w 1556774"/>
                <a:gd name="connsiteY8-1038" fmla="*/ 786693 h 981339"/>
                <a:gd name="connsiteX9-1039" fmla="*/ 1173267 w 1556774"/>
                <a:gd name="connsiteY9-1040" fmla="*/ 634312 h 981339"/>
                <a:gd name="connsiteX10-1041" fmla="*/ 1250585 w 1556774"/>
                <a:gd name="connsiteY10-1042" fmla="*/ 450008 h 981339"/>
                <a:gd name="connsiteX11-1043" fmla="*/ 984454 w 1556774"/>
                <a:gd name="connsiteY11-1044" fmla="*/ 340826 h 981339"/>
                <a:gd name="connsiteX12-1045" fmla="*/ 909391 w 1556774"/>
                <a:gd name="connsiteY12-1046" fmla="*/ 450008 h 981339"/>
                <a:gd name="connsiteX13-1047" fmla="*/ 766089 w 1556774"/>
                <a:gd name="connsiteY13-1048" fmla="*/ 388593 h 981339"/>
                <a:gd name="connsiteX14-1049" fmla="*/ 800209 w 1556774"/>
                <a:gd name="connsiteY14-1050" fmla="*/ 204349 h 981339"/>
                <a:gd name="connsiteX0-1051" fmla="*/ 800209 w 1556774"/>
                <a:gd name="connsiteY0-1052" fmla="*/ 204349 h 981339"/>
                <a:gd name="connsiteX1-1053" fmla="*/ 196266 w 1556774"/>
                <a:gd name="connsiteY1-1054" fmla="*/ 12686 h 981339"/>
                <a:gd name="connsiteX2-1055" fmla="*/ 147370 w 1556774"/>
                <a:gd name="connsiteY2-1056" fmla="*/ 306113 h 981339"/>
                <a:gd name="connsiteX3-1057" fmla="*/ 12021 w 1556774"/>
                <a:gd name="connsiteY3-1058" fmla="*/ 518188 h 981339"/>
                <a:gd name="connsiteX4-1059" fmla="*/ 636377 w 1556774"/>
                <a:gd name="connsiteY4-1060" fmla="*/ 741181 h 981339"/>
                <a:gd name="connsiteX5-1061" fmla="*/ 705803 w 1556774"/>
                <a:gd name="connsiteY5-1062" fmla="*/ 624047 h 981339"/>
                <a:gd name="connsiteX6-1063" fmla="*/ 859369 w 1556774"/>
                <a:gd name="connsiteY6-1064" fmla="*/ 679765 h 981339"/>
                <a:gd name="connsiteX7-1065" fmla="*/ 1189170 w 1556774"/>
                <a:gd name="connsiteY7-1066" fmla="*/ 914032 h 981339"/>
                <a:gd name="connsiteX8-1067" fmla="*/ 1507637 w 1556774"/>
                <a:gd name="connsiteY8-1068" fmla="*/ 786693 h 981339"/>
                <a:gd name="connsiteX9-1069" fmla="*/ 1173267 w 1556774"/>
                <a:gd name="connsiteY9-1070" fmla="*/ 634312 h 981339"/>
                <a:gd name="connsiteX10-1071" fmla="*/ 1250585 w 1556774"/>
                <a:gd name="connsiteY10-1072" fmla="*/ 450008 h 981339"/>
                <a:gd name="connsiteX11-1073" fmla="*/ 964576 w 1556774"/>
                <a:gd name="connsiteY11-1074" fmla="*/ 344802 h 981339"/>
                <a:gd name="connsiteX12-1075" fmla="*/ 909391 w 1556774"/>
                <a:gd name="connsiteY12-1076" fmla="*/ 450008 h 981339"/>
                <a:gd name="connsiteX13-1077" fmla="*/ 766089 w 1556774"/>
                <a:gd name="connsiteY13-1078" fmla="*/ 388593 h 981339"/>
                <a:gd name="connsiteX14-1079" fmla="*/ 800209 w 1556774"/>
                <a:gd name="connsiteY14-1080" fmla="*/ 204349 h 981339"/>
                <a:gd name="connsiteX0-1081" fmla="*/ 800209 w 1556774"/>
                <a:gd name="connsiteY0-1082" fmla="*/ 204349 h 981339"/>
                <a:gd name="connsiteX1-1083" fmla="*/ 196266 w 1556774"/>
                <a:gd name="connsiteY1-1084" fmla="*/ 12686 h 981339"/>
                <a:gd name="connsiteX2-1085" fmla="*/ 147370 w 1556774"/>
                <a:gd name="connsiteY2-1086" fmla="*/ 306113 h 981339"/>
                <a:gd name="connsiteX3-1087" fmla="*/ 12021 w 1556774"/>
                <a:gd name="connsiteY3-1088" fmla="*/ 518188 h 981339"/>
                <a:gd name="connsiteX4-1089" fmla="*/ 636377 w 1556774"/>
                <a:gd name="connsiteY4-1090" fmla="*/ 741181 h 981339"/>
                <a:gd name="connsiteX5-1091" fmla="*/ 705803 w 1556774"/>
                <a:gd name="connsiteY5-1092" fmla="*/ 624047 h 981339"/>
                <a:gd name="connsiteX6-1093" fmla="*/ 859369 w 1556774"/>
                <a:gd name="connsiteY6-1094" fmla="*/ 679765 h 981339"/>
                <a:gd name="connsiteX7-1095" fmla="*/ 1189170 w 1556774"/>
                <a:gd name="connsiteY7-1096" fmla="*/ 914032 h 981339"/>
                <a:gd name="connsiteX8-1097" fmla="*/ 1507637 w 1556774"/>
                <a:gd name="connsiteY8-1098" fmla="*/ 786693 h 981339"/>
                <a:gd name="connsiteX9-1099" fmla="*/ 1173267 w 1556774"/>
                <a:gd name="connsiteY9-1100" fmla="*/ 634312 h 981339"/>
                <a:gd name="connsiteX10-1101" fmla="*/ 1250585 w 1556774"/>
                <a:gd name="connsiteY10-1102" fmla="*/ 450008 h 981339"/>
                <a:gd name="connsiteX11-1103" fmla="*/ 964576 w 1556774"/>
                <a:gd name="connsiteY11-1104" fmla="*/ 344802 h 981339"/>
                <a:gd name="connsiteX12-1105" fmla="*/ 909391 w 1556774"/>
                <a:gd name="connsiteY12-1106" fmla="*/ 450008 h 981339"/>
                <a:gd name="connsiteX13-1107" fmla="*/ 766089 w 1556774"/>
                <a:gd name="connsiteY13-1108" fmla="*/ 388593 h 981339"/>
                <a:gd name="connsiteX14-1109" fmla="*/ 800209 w 1556774"/>
                <a:gd name="connsiteY14-1110" fmla="*/ 204349 h 981339"/>
                <a:gd name="connsiteX0-1111" fmla="*/ 800209 w 1556774"/>
                <a:gd name="connsiteY0-1112" fmla="*/ 204349 h 981339"/>
                <a:gd name="connsiteX1-1113" fmla="*/ 196266 w 1556774"/>
                <a:gd name="connsiteY1-1114" fmla="*/ 12686 h 981339"/>
                <a:gd name="connsiteX2-1115" fmla="*/ 147370 w 1556774"/>
                <a:gd name="connsiteY2-1116" fmla="*/ 306113 h 981339"/>
                <a:gd name="connsiteX3-1117" fmla="*/ 12021 w 1556774"/>
                <a:gd name="connsiteY3-1118" fmla="*/ 518188 h 981339"/>
                <a:gd name="connsiteX4-1119" fmla="*/ 636377 w 1556774"/>
                <a:gd name="connsiteY4-1120" fmla="*/ 741181 h 981339"/>
                <a:gd name="connsiteX5-1121" fmla="*/ 705803 w 1556774"/>
                <a:gd name="connsiteY5-1122" fmla="*/ 624047 h 981339"/>
                <a:gd name="connsiteX6-1123" fmla="*/ 859369 w 1556774"/>
                <a:gd name="connsiteY6-1124" fmla="*/ 679765 h 981339"/>
                <a:gd name="connsiteX7-1125" fmla="*/ 1189170 w 1556774"/>
                <a:gd name="connsiteY7-1126" fmla="*/ 914032 h 981339"/>
                <a:gd name="connsiteX8-1127" fmla="*/ 1507637 w 1556774"/>
                <a:gd name="connsiteY8-1128" fmla="*/ 786693 h 981339"/>
                <a:gd name="connsiteX9-1129" fmla="*/ 1173267 w 1556774"/>
                <a:gd name="connsiteY9-1130" fmla="*/ 634312 h 981339"/>
                <a:gd name="connsiteX10-1131" fmla="*/ 1250585 w 1556774"/>
                <a:gd name="connsiteY10-1132" fmla="*/ 450008 h 981339"/>
                <a:gd name="connsiteX11-1133" fmla="*/ 964576 w 1556774"/>
                <a:gd name="connsiteY11-1134" fmla="*/ 344802 h 981339"/>
                <a:gd name="connsiteX12-1135" fmla="*/ 909391 w 1556774"/>
                <a:gd name="connsiteY12-1136" fmla="*/ 450008 h 981339"/>
                <a:gd name="connsiteX13-1137" fmla="*/ 766089 w 1556774"/>
                <a:gd name="connsiteY13-1138" fmla="*/ 388593 h 981339"/>
                <a:gd name="connsiteX14-1139" fmla="*/ 800209 w 1556774"/>
                <a:gd name="connsiteY14-1140" fmla="*/ 204349 h 981339"/>
                <a:gd name="connsiteX0-1141" fmla="*/ 800209 w 1556774"/>
                <a:gd name="connsiteY0-1142" fmla="*/ 204349 h 981339"/>
                <a:gd name="connsiteX1-1143" fmla="*/ 196266 w 1556774"/>
                <a:gd name="connsiteY1-1144" fmla="*/ 12686 h 981339"/>
                <a:gd name="connsiteX2-1145" fmla="*/ 147370 w 1556774"/>
                <a:gd name="connsiteY2-1146" fmla="*/ 306113 h 981339"/>
                <a:gd name="connsiteX3-1147" fmla="*/ 12021 w 1556774"/>
                <a:gd name="connsiteY3-1148" fmla="*/ 518188 h 981339"/>
                <a:gd name="connsiteX4-1149" fmla="*/ 636377 w 1556774"/>
                <a:gd name="connsiteY4-1150" fmla="*/ 741181 h 981339"/>
                <a:gd name="connsiteX5-1151" fmla="*/ 705803 w 1556774"/>
                <a:gd name="connsiteY5-1152" fmla="*/ 624047 h 981339"/>
                <a:gd name="connsiteX6-1153" fmla="*/ 859369 w 1556774"/>
                <a:gd name="connsiteY6-1154" fmla="*/ 679765 h 981339"/>
                <a:gd name="connsiteX7-1155" fmla="*/ 1189170 w 1556774"/>
                <a:gd name="connsiteY7-1156" fmla="*/ 914032 h 981339"/>
                <a:gd name="connsiteX8-1157" fmla="*/ 1507637 w 1556774"/>
                <a:gd name="connsiteY8-1158" fmla="*/ 786693 h 981339"/>
                <a:gd name="connsiteX9-1159" fmla="*/ 1173267 w 1556774"/>
                <a:gd name="connsiteY9-1160" fmla="*/ 634312 h 981339"/>
                <a:gd name="connsiteX10-1161" fmla="*/ 1250585 w 1556774"/>
                <a:gd name="connsiteY10-1162" fmla="*/ 450008 h 981339"/>
                <a:gd name="connsiteX11-1163" fmla="*/ 964576 w 1556774"/>
                <a:gd name="connsiteY11-1164" fmla="*/ 344802 h 981339"/>
                <a:gd name="connsiteX12-1165" fmla="*/ 909391 w 1556774"/>
                <a:gd name="connsiteY12-1166" fmla="*/ 450008 h 981339"/>
                <a:gd name="connsiteX13-1167" fmla="*/ 766089 w 1556774"/>
                <a:gd name="connsiteY13-1168" fmla="*/ 388593 h 981339"/>
                <a:gd name="connsiteX14-1169" fmla="*/ 800209 w 1556774"/>
                <a:gd name="connsiteY14-1170" fmla="*/ 204349 h 981339"/>
                <a:gd name="connsiteX0-1171" fmla="*/ 800209 w 1556774"/>
                <a:gd name="connsiteY0-1172" fmla="*/ 204349 h 981339"/>
                <a:gd name="connsiteX1-1173" fmla="*/ 196266 w 1556774"/>
                <a:gd name="connsiteY1-1174" fmla="*/ 12686 h 981339"/>
                <a:gd name="connsiteX2-1175" fmla="*/ 147370 w 1556774"/>
                <a:gd name="connsiteY2-1176" fmla="*/ 306113 h 981339"/>
                <a:gd name="connsiteX3-1177" fmla="*/ 12021 w 1556774"/>
                <a:gd name="connsiteY3-1178" fmla="*/ 518188 h 981339"/>
                <a:gd name="connsiteX4-1179" fmla="*/ 636377 w 1556774"/>
                <a:gd name="connsiteY4-1180" fmla="*/ 741181 h 981339"/>
                <a:gd name="connsiteX5-1181" fmla="*/ 705803 w 1556774"/>
                <a:gd name="connsiteY5-1182" fmla="*/ 624047 h 981339"/>
                <a:gd name="connsiteX6-1183" fmla="*/ 859369 w 1556774"/>
                <a:gd name="connsiteY6-1184" fmla="*/ 679765 h 981339"/>
                <a:gd name="connsiteX7-1185" fmla="*/ 1189170 w 1556774"/>
                <a:gd name="connsiteY7-1186" fmla="*/ 914032 h 981339"/>
                <a:gd name="connsiteX8-1187" fmla="*/ 1507637 w 1556774"/>
                <a:gd name="connsiteY8-1188" fmla="*/ 786693 h 981339"/>
                <a:gd name="connsiteX9-1189" fmla="*/ 1173267 w 1556774"/>
                <a:gd name="connsiteY9-1190" fmla="*/ 634312 h 981339"/>
                <a:gd name="connsiteX10-1191" fmla="*/ 1250585 w 1556774"/>
                <a:gd name="connsiteY10-1192" fmla="*/ 438081 h 981339"/>
                <a:gd name="connsiteX11-1193" fmla="*/ 964576 w 1556774"/>
                <a:gd name="connsiteY11-1194" fmla="*/ 344802 h 981339"/>
                <a:gd name="connsiteX12-1195" fmla="*/ 909391 w 1556774"/>
                <a:gd name="connsiteY12-1196" fmla="*/ 450008 h 981339"/>
                <a:gd name="connsiteX13-1197" fmla="*/ 766089 w 1556774"/>
                <a:gd name="connsiteY13-1198" fmla="*/ 388593 h 981339"/>
                <a:gd name="connsiteX14-1199" fmla="*/ 800209 w 1556774"/>
                <a:gd name="connsiteY14-1200" fmla="*/ 204349 h 981339"/>
                <a:gd name="connsiteX0-1201" fmla="*/ 800209 w 1556774"/>
                <a:gd name="connsiteY0-1202" fmla="*/ 204349 h 981339"/>
                <a:gd name="connsiteX1-1203" fmla="*/ 196266 w 1556774"/>
                <a:gd name="connsiteY1-1204" fmla="*/ 12686 h 981339"/>
                <a:gd name="connsiteX2-1205" fmla="*/ 147370 w 1556774"/>
                <a:gd name="connsiteY2-1206" fmla="*/ 306113 h 981339"/>
                <a:gd name="connsiteX3-1207" fmla="*/ 12021 w 1556774"/>
                <a:gd name="connsiteY3-1208" fmla="*/ 518188 h 981339"/>
                <a:gd name="connsiteX4-1209" fmla="*/ 636377 w 1556774"/>
                <a:gd name="connsiteY4-1210" fmla="*/ 741181 h 981339"/>
                <a:gd name="connsiteX5-1211" fmla="*/ 705803 w 1556774"/>
                <a:gd name="connsiteY5-1212" fmla="*/ 624047 h 981339"/>
                <a:gd name="connsiteX6-1213" fmla="*/ 859369 w 1556774"/>
                <a:gd name="connsiteY6-1214" fmla="*/ 679765 h 981339"/>
                <a:gd name="connsiteX7-1215" fmla="*/ 1189170 w 1556774"/>
                <a:gd name="connsiteY7-1216" fmla="*/ 914032 h 981339"/>
                <a:gd name="connsiteX8-1217" fmla="*/ 1507637 w 1556774"/>
                <a:gd name="connsiteY8-1218" fmla="*/ 786693 h 981339"/>
                <a:gd name="connsiteX9-1219" fmla="*/ 1173267 w 1556774"/>
                <a:gd name="connsiteY9-1220" fmla="*/ 634312 h 981339"/>
                <a:gd name="connsiteX10-1221" fmla="*/ 1250585 w 1556774"/>
                <a:gd name="connsiteY10-1222" fmla="*/ 438081 h 981339"/>
                <a:gd name="connsiteX11-1223" fmla="*/ 964576 w 1556774"/>
                <a:gd name="connsiteY11-1224" fmla="*/ 344802 h 981339"/>
                <a:gd name="connsiteX12-1225" fmla="*/ 909391 w 1556774"/>
                <a:gd name="connsiteY12-1226" fmla="*/ 450008 h 981339"/>
                <a:gd name="connsiteX13-1227" fmla="*/ 766089 w 1556774"/>
                <a:gd name="connsiteY13-1228" fmla="*/ 388593 h 981339"/>
                <a:gd name="connsiteX14-1229" fmla="*/ 800209 w 1556774"/>
                <a:gd name="connsiteY14-1230" fmla="*/ 204349 h 981339"/>
                <a:gd name="connsiteX0-1231" fmla="*/ 800209 w 1556774"/>
                <a:gd name="connsiteY0-1232" fmla="*/ 204349 h 981339"/>
                <a:gd name="connsiteX1-1233" fmla="*/ 196266 w 1556774"/>
                <a:gd name="connsiteY1-1234" fmla="*/ 12686 h 981339"/>
                <a:gd name="connsiteX2-1235" fmla="*/ 147370 w 1556774"/>
                <a:gd name="connsiteY2-1236" fmla="*/ 306113 h 981339"/>
                <a:gd name="connsiteX3-1237" fmla="*/ 12021 w 1556774"/>
                <a:gd name="connsiteY3-1238" fmla="*/ 518188 h 981339"/>
                <a:gd name="connsiteX4-1239" fmla="*/ 636377 w 1556774"/>
                <a:gd name="connsiteY4-1240" fmla="*/ 741181 h 981339"/>
                <a:gd name="connsiteX5-1241" fmla="*/ 705803 w 1556774"/>
                <a:gd name="connsiteY5-1242" fmla="*/ 624047 h 981339"/>
                <a:gd name="connsiteX6-1243" fmla="*/ 859369 w 1556774"/>
                <a:gd name="connsiteY6-1244" fmla="*/ 679765 h 981339"/>
                <a:gd name="connsiteX7-1245" fmla="*/ 1189170 w 1556774"/>
                <a:gd name="connsiteY7-1246" fmla="*/ 914032 h 981339"/>
                <a:gd name="connsiteX8-1247" fmla="*/ 1507637 w 1556774"/>
                <a:gd name="connsiteY8-1248" fmla="*/ 786693 h 981339"/>
                <a:gd name="connsiteX9-1249" fmla="*/ 1173267 w 1556774"/>
                <a:gd name="connsiteY9-1250" fmla="*/ 634312 h 981339"/>
                <a:gd name="connsiteX10-1251" fmla="*/ 1250585 w 1556774"/>
                <a:gd name="connsiteY10-1252" fmla="*/ 438081 h 981339"/>
                <a:gd name="connsiteX11-1253" fmla="*/ 964576 w 1556774"/>
                <a:gd name="connsiteY11-1254" fmla="*/ 344802 h 981339"/>
                <a:gd name="connsiteX12-1255" fmla="*/ 909391 w 1556774"/>
                <a:gd name="connsiteY12-1256" fmla="*/ 450008 h 981339"/>
                <a:gd name="connsiteX13-1257" fmla="*/ 766089 w 1556774"/>
                <a:gd name="connsiteY13-1258" fmla="*/ 388593 h 981339"/>
                <a:gd name="connsiteX14-1259" fmla="*/ 800209 w 1556774"/>
                <a:gd name="connsiteY14-1260" fmla="*/ 204349 h 981339"/>
                <a:gd name="connsiteX0-1261" fmla="*/ 800209 w 1527868"/>
                <a:gd name="connsiteY0-1262" fmla="*/ 204349 h 975126"/>
                <a:gd name="connsiteX1-1263" fmla="*/ 196266 w 1527868"/>
                <a:gd name="connsiteY1-1264" fmla="*/ 12686 h 975126"/>
                <a:gd name="connsiteX2-1265" fmla="*/ 147370 w 1527868"/>
                <a:gd name="connsiteY2-1266" fmla="*/ 306113 h 975126"/>
                <a:gd name="connsiteX3-1267" fmla="*/ 12021 w 1527868"/>
                <a:gd name="connsiteY3-1268" fmla="*/ 518188 h 975126"/>
                <a:gd name="connsiteX4-1269" fmla="*/ 636377 w 1527868"/>
                <a:gd name="connsiteY4-1270" fmla="*/ 741181 h 975126"/>
                <a:gd name="connsiteX5-1271" fmla="*/ 705803 w 1527868"/>
                <a:gd name="connsiteY5-1272" fmla="*/ 624047 h 975126"/>
                <a:gd name="connsiteX6-1273" fmla="*/ 859369 w 1527868"/>
                <a:gd name="connsiteY6-1274" fmla="*/ 679765 h 975126"/>
                <a:gd name="connsiteX7-1275" fmla="*/ 1189170 w 1527868"/>
                <a:gd name="connsiteY7-1276" fmla="*/ 914032 h 975126"/>
                <a:gd name="connsiteX8-1277" fmla="*/ 1467881 w 1527868"/>
                <a:gd name="connsiteY8-1278" fmla="*/ 742961 h 975126"/>
                <a:gd name="connsiteX9-1279" fmla="*/ 1173267 w 1527868"/>
                <a:gd name="connsiteY9-1280" fmla="*/ 634312 h 975126"/>
                <a:gd name="connsiteX10-1281" fmla="*/ 1250585 w 1527868"/>
                <a:gd name="connsiteY10-1282" fmla="*/ 438081 h 975126"/>
                <a:gd name="connsiteX11-1283" fmla="*/ 964576 w 1527868"/>
                <a:gd name="connsiteY11-1284" fmla="*/ 344802 h 975126"/>
                <a:gd name="connsiteX12-1285" fmla="*/ 909391 w 1527868"/>
                <a:gd name="connsiteY12-1286" fmla="*/ 450008 h 975126"/>
                <a:gd name="connsiteX13-1287" fmla="*/ 766089 w 1527868"/>
                <a:gd name="connsiteY13-1288" fmla="*/ 388593 h 975126"/>
                <a:gd name="connsiteX14-1289" fmla="*/ 800209 w 1527868"/>
                <a:gd name="connsiteY14-1290" fmla="*/ 204349 h 975126"/>
                <a:gd name="connsiteX0-1291" fmla="*/ 800209 w 1527868"/>
                <a:gd name="connsiteY0-1292" fmla="*/ 204349 h 975126"/>
                <a:gd name="connsiteX1-1293" fmla="*/ 196266 w 1527868"/>
                <a:gd name="connsiteY1-1294" fmla="*/ 12686 h 975126"/>
                <a:gd name="connsiteX2-1295" fmla="*/ 147370 w 1527868"/>
                <a:gd name="connsiteY2-1296" fmla="*/ 306113 h 975126"/>
                <a:gd name="connsiteX3-1297" fmla="*/ 12021 w 1527868"/>
                <a:gd name="connsiteY3-1298" fmla="*/ 518188 h 975126"/>
                <a:gd name="connsiteX4-1299" fmla="*/ 636377 w 1527868"/>
                <a:gd name="connsiteY4-1300" fmla="*/ 741181 h 975126"/>
                <a:gd name="connsiteX5-1301" fmla="*/ 705803 w 1527868"/>
                <a:gd name="connsiteY5-1302" fmla="*/ 624047 h 975126"/>
                <a:gd name="connsiteX6-1303" fmla="*/ 859369 w 1527868"/>
                <a:gd name="connsiteY6-1304" fmla="*/ 679765 h 975126"/>
                <a:gd name="connsiteX7-1305" fmla="*/ 1189170 w 1527868"/>
                <a:gd name="connsiteY7-1306" fmla="*/ 914032 h 975126"/>
                <a:gd name="connsiteX8-1307" fmla="*/ 1467881 w 1527868"/>
                <a:gd name="connsiteY8-1308" fmla="*/ 742961 h 975126"/>
                <a:gd name="connsiteX9-1309" fmla="*/ 1173267 w 1527868"/>
                <a:gd name="connsiteY9-1310" fmla="*/ 634312 h 975126"/>
                <a:gd name="connsiteX10-1311" fmla="*/ 1250585 w 1527868"/>
                <a:gd name="connsiteY10-1312" fmla="*/ 438081 h 975126"/>
                <a:gd name="connsiteX11-1313" fmla="*/ 964576 w 1527868"/>
                <a:gd name="connsiteY11-1314" fmla="*/ 344802 h 975126"/>
                <a:gd name="connsiteX12-1315" fmla="*/ 909391 w 1527868"/>
                <a:gd name="connsiteY12-1316" fmla="*/ 450008 h 975126"/>
                <a:gd name="connsiteX13-1317" fmla="*/ 766089 w 1527868"/>
                <a:gd name="connsiteY13-1318" fmla="*/ 388593 h 975126"/>
                <a:gd name="connsiteX14-1319" fmla="*/ 800209 w 1527868"/>
                <a:gd name="connsiteY14-1320" fmla="*/ 204349 h 975126"/>
                <a:gd name="connsiteX0-1321" fmla="*/ 800209 w 1499884"/>
                <a:gd name="connsiteY0-1322" fmla="*/ 204349 h 986483"/>
                <a:gd name="connsiteX1-1323" fmla="*/ 196266 w 1499884"/>
                <a:gd name="connsiteY1-1324" fmla="*/ 12686 h 986483"/>
                <a:gd name="connsiteX2-1325" fmla="*/ 147370 w 1499884"/>
                <a:gd name="connsiteY2-1326" fmla="*/ 306113 h 986483"/>
                <a:gd name="connsiteX3-1327" fmla="*/ 12021 w 1499884"/>
                <a:gd name="connsiteY3-1328" fmla="*/ 518188 h 986483"/>
                <a:gd name="connsiteX4-1329" fmla="*/ 636377 w 1499884"/>
                <a:gd name="connsiteY4-1330" fmla="*/ 741181 h 986483"/>
                <a:gd name="connsiteX5-1331" fmla="*/ 705803 w 1499884"/>
                <a:gd name="connsiteY5-1332" fmla="*/ 624047 h 986483"/>
                <a:gd name="connsiteX6-1333" fmla="*/ 859369 w 1499884"/>
                <a:gd name="connsiteY6-1334" fmla="*/ 679765 h 986483"/>
                <a:gd name="connsiteX7-1335" fmla="*/ 1189170 w 1499884"/>
                <a:gd name="connsiteY7-1336" fmla="*/ 914032 h 986483"/>
                <a:gd name="connsiteX8-1337" fmla="*/ 1467881 w 1499884"/>
                <a:gd name="connsiteY8-1338" fmla="*/ 742961 h 986483"/>
                <a:gd name="connsiteX9-1339" fmla="*/ 1173267 w 1499884"/>
                <a:gd name="connsiteY9-1340" fmla="*/ 634312 h 986483"/>
                <a:gd name="connsiteX10-1341" fmla="*/ 1250585 w 1499884"/>
                <a:gd name="connsiteY10-1342" fmla="*/ 438081 h 986483"/>
                <a:gd name="connsiteX11-1343" fmla="*/ 964576 w 1499884"/>
                <a:gd name="connsiteY11-1344" fmla="*/ 344802 h 986483"/>
                <a:gd name="connsiteX12-1345" fmla="*/ 909391 w 1499884"/>
                <a:gd name="connsiteY12-1346" fmla="*/ 450008 h 986483"/>
                <a:gd name="connsiteX13-1347" fmla="*/ 766089 w 1499884"/>
                <a:gd name="connsiteY13-1348" fmla="*/ 388593 h 986483"/>
                <a:gd name="connsiteX14-1349" fmla="*/ 800209 w 1499884"/>
                <a:gd name="connsiteY14-1350" fmla="*/ 204349 h 986483"/>
                <a:gd name="connsiteX0-1351" fmla="*/ 800209 w 1505435"/>
                <a:gd name="connsiteY0-1352" fmla="*/ 204349 h 1015754"/>
                <a:gd name="connsiteX1-1353" fmla="*/ 196266 w 1505435"/>
                <a:gd name="connsiteY1-1354" fmla="*/ 12686 h 1015754"/>
                <a:gd name="connsiteX2-1355" fmla="*/ 147370 w 1505435"/>
                <a:gd name="connsiteY2-1356" fmla="*/ 306113 h 1015754"/>
                <a:gd name="connsiteX3-1357" fmla="*/ 12021 w 1505435"/>
                <a:gd name="connsiteY3-1358" fmla="*/ 518188 h 1015754"/>
                <a:gd name="connsiteX4-1359" fmla="*/ 636377 w 1505435"/>
                <a:gd name="connsiteY4-1360" fmla="*/ 741181 h 1015754"/>
                <a:gd name="connsiteX5-1361" fmla="*/ 705803 w 1505435"/>
                <a:gd name="connsiteY5-1362" fmla="*/ 624047 h 1015754"/>
                <a:gd name="connsiteX6-1363" fmla="*/ 859369 w 1505435"/>
                <a:gd name="connsiteY6-1364" fmla="*/ 679765 h 1015754"/>
                <a:gd name="connsiteX7-1365" fmla="*/ 1189170 w 1505435"/>
                <a:gd name="connsiteY7-1366" fmla="*/ 914032 h 1015754"/>
                <a:gd name="connsiteX8-1367" fmla="*/ 1467881 w 1505435"/>
                <a:gd name="connsiteY8-1368" fmla="*/ 742961 h 1015754"/>
                <a:gd name="connsiteX9-1369" fmla="*/ 1173267 w 1505435"/>
                <a:gd name="connsiteY9-1370" fmla="*/ 634312 h 1015754"/>
                <a:gd name="connsiteX10-1371" fmla="*/ 1250585 w 1505435"/>
                <a:gd name="connsiteY10-1372" fmla="*/ 438081 h 1015754"/>
                <a:gd name="connsiteX11-1373" fmla="*/ 964576 w 1505435"/>
                <a:gd name="connsiteY11-1374" fmla="*/ 344802 h 1015754"/>
                <a:gd name="connsiteX12-1375" fmla="*/ 909391 w 1505435"/>
                <a:gd name="connsiteY12-1376" fmla="*/ 450008 h 1015754"/>
                <a:gd name="connsiteX13-1377" fmla="*/ 766089 w 1505435"/>
                <a:gd name="connsiteY13-1378" fmla="*/ 388593 h 1015754"/>
                <a:gd name="connsiteX14-1379" fmla="*/ 800209 w 1505435"/>
                <a:gd name="connsiteY14-1380" fmla="*/ 204349 h 1015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/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-1" fmla="*/ 812042 w 1535373"/>
                <a:gd name="connsiteY0-2" fmla="*/ 191663 h 901346"/>
                <a:gd name="connsiteX1-3" fmla="*/ 208099 w 1535373"/>
                <a:gd name="connsiteY1-4" fmla="*/ 0 h 901346"/>
                <a:gd name="connsiteX2-5" fmla="*/ 143301 w 1535373"/>
                <a:gd name="connsiteY2-6" fmla="*/ 273549 h 901346"/>
                <a:gd name="connsiteX3-7" fmla="*/ 0 w 1535373"/>
                <a:gd name="connsiteY3-8" fmla="*/ 457794 h 901346"/>
                <a:gd name="connsiteX4-9" fmla="*/ 600501 w 1535373"/>
                <a:gd name="connsiteY4-10" fmla="*/ 744397 h 901346"/>
                <a:gd name="connsiteX5-11" fmla="*/ 709684 w 1535373"/>
                <a:gd name="connsiteY5-12" fmla="*/ 635215 h 901346"/>
                <a:gd name="connsiteX6-13" fmla="*/ 887104 w 1535373"/>
                <a:gd name="connsiteY6-14" fmla="*/ 682982 h 901346"/>
                <a:gd name="connsiteX7-15" fmla="*/ 1201003 w 1535373"/>
                <a:gd name="connsiteY7-16" fmla="*/ 901346 h 901346"/>
                <a:gd name="connsiteX8-17" fmla="*/ 1535373 w 1535373"/>
                <a:gd name="connsiteY8-18" fmla="*/ 805812 h 901346"/>
                <a:gd name="connsiteX9-19" fmla="*/ 1201003 w 1535373"/>
                <a:gd name="connsiteY9-20" fmla="*/ 669334 h 901346"/>
                <a:gd name="connsiteX10-21" fmla="*/ 1262418 w 1535373"/>
                <a:gd name="connsiteY10-22" fmla="*/ 437322 h 901346"/>
                <a:gd name="connsiteX11-23" fmla="*/ 996287 w 1535373"/>
                <a:gd name="connsiteY11-24" fmla="*/ 328140 h 901346"/>
                <a:gd name="connsiteX12-25" fmla="*/ 921224 w 1535373"/>
                <a:gd name="connsiteY12-26" fmla="*/ 437322 h 901346"/>
                <a:gd name="connsiteX13-27" fmla="*/ 777922 w 1535373"/>
                <a:gd name="connsiteY13-28" fmla="*/ 375907 h 901346"/>
                <a:gd name="connsiteX14-29" fmla="*/ 812042 w 1535373"/>
                <a:gd name="connsiteY14-30" fmla="*/ 191663 h 901346"/>
                <a:gd name="connsiteX0-31" fmla="*/ 812042 w 1535373"/>
                <a:gd name="connsiteY0-32" fmla="*/ 204349 h 914032"/>
                <a:gd name="connsiteX1-33" fmla="*/ 208099 w 1535373"/>
                <a:gd name="connsiteY1-34" fmla="*/ 12686 h 914032"/>
                <a:gd name="connsiteX2-35" fmla="*/ 143301 w 1535373"/>
                <a:gd name="connsiteY2-36" fmla="*/ 286235 h 914032"/>
                <a:gd name="connsiteX3-37" fmla="*/ 0 w 1535373"/>
                <a:gd name="connsiteY3-38" fmla="*/ 470480 h 914032"/>
                <a:gd name="connsiteX4-39" fmla="*/ 600501 w 1535373"/>
                <a:gd name="connsiteY4-40" fmla="*/ 757083 h 914032"/>
                <a:gd name="connsiteX5-41" fmla="*/ 709684 w 1535373"/>
                <a:gd name="connsiteY5-42" fmla="*/ 647901 h 914032"/>
                <a:gd name="connsiteX6-43" fmla="*/ 887104 w 1535373"/>
                <a:gd name="connsiteY6-44" fmla="*/ 695668 h 914032"/>
                <a:gd name="connsiteX7-45" fmla="*/ 1201003 w 1535373"/>
                <a:gd name="connsiteY7-46" fmla="*/ 914032 h 914032"/>
                <a:gd name="connsiteX8-47" fmla="*/ 1535373 w 1535373"/>
                <a:gd name="connsiteY8-48" fmla="*/ 818498 h 914032"/>
                <a:gd name="connsiteX9-49" fmla="*/ 1201003 w 1535373"/>
                <a:gd name="connsiteY9-50" fmla="*/ 682020 h 914032"/>
                <a:gd name="connsiteX10-51" fmla="*/ 1262418 w 1535373"/>
                <a:gd name="connsiteY10-52" fmla="*/ 450008 h 914032"/>
                <a:gd name="connsiteX11-53" fmla="*/ 996287 w 1535373"/>
                <a:gd name="connsiteY11-54" fmla="*/ 340826 h 914032"/>
                <a:gd name="connsiteX12-55" fmla="*/ 921224 w 1535373"/>
                <a:gd name="connsiteY12-56" fmla="*/ 450008 h 914032"/>
                <a:gd name="connsiteX13-57" fmla="*/ 777922 w 1535373"/>
                <a:gd name="connsiteY13-58" fmla="*/ 388593 h 914032"/>
                <a:gd name="connsiteX14-59" fmla="*/ 812042 w 1535373"/>
                <a:gd name="connsiteY14-60" fmla="*/ 204349 h 914032"/>
                <a:gd name="connsiteX0-61" fmla="*/ 812042 w 1535373"/>
                <a:gd name="connsiteY0-62" fmla="*/ 204349 h 914032"/>
                <a:gd name="connsiteX1-63" fmla="*/ 208099 w 1535373"/>
                <a:gd name="connsiteY1-64" fmla="*/ 12686 h 914032"/>
                <a:gd name="connsiteX2-65" fmla="*/ 143301 w 1535373"/>
                <a:gd name="connsiteY2-66" fmla="*/ 286235 h 914032"/>
                <a:gd name="connsiteX3-67" fmla="*/ 0 w 1535373"/>
                <a:gd name="connsiteY3-68" fmla="*/ 470480 h 914032"/>
                <a:gd name="connsiteX4-69" fmla="*/ 600501 w 1535373"/>
                <a:gd name="connsiteY4-70" fmla="*/ 757083 h 914032"/>
                <a:gd name="connsiteX5-71" fmla="*/ 709684 w 1535373"/>
                <a:gd name="connsiteY5-72" fmla="*/ 647901 h 914032"/>
                <a:gd name="connsiteX6-73" fmla="*/ 887104 w 1535373"/>
                <a:gd name="connsiteY6-74" fmla="*/ 695668 h 914032"/>
                <a:gd name="connsiteX7-75" fmla="*/ 1201003 w 1535373"/>
                <a:gd name="connsiteY7-76" fmla="*/ 914032 h 914032"/>
                <a:gd name="connsiteX8-77" fmla="*/ 1535373 w 1535373"/>
                <a:gd name="connsiteY8-78" fmla="*/ 818498 h 914032"/>
                <a:gd name="connsiteX9-79" fmla="*/ 1201003 w 1535373"/>
                <a:gd name="connsiteY9-80" fmla="*/ 682020 h 914032"/>
                <a:gd name="connsiteX10-81" fmla="*/ 1262418 w 1535373"/>
                <a:gd name="connsiteY10-82" fmla="*/ 450008 h 914032"/>
                <a:gd name="connsiteX11-83" fmla="*/ 996287 w 1535373"/>
                <a:gd name="connsiteY11-84" fmla="*/ 340826 h 914032"/>
                <a:gd name="connsiteX12-85" fmla="*/ 921224 w 1535373"/>
                <a:gd name="connsiteY12-86" fmla="*/ 450008 h 914032"/>
                <a:gd name="connsiteX13-87" fmla="*/ 777922 w 1535373"/>
                <a:gd name="connsiteY13-88" fmla="*/ 388593 h 914032"/>
                <a:gd name="connsiteX14-89" fmla="*/ 812042 w 1535373"/>
                <a:gd name="connsiteY14-90" fmla="*/ 204349 h 914032"/>
                <a:gd name="connsiteX0-91" fmla="*/ 812042 w 1535373"/>
                <a:gd name="connsiteY0-92" fmla="*/ 204349 h 914032"/>
                <a:gd name="connsiteX1-93" fmla="*/ 208099 w 1535373"/>
                <a:gd name="connsiteY1-94" fmla="*/ 12686 h 914032"/>
                <a:gd name="connsiteX2-95" fmla="*/ 159203 w 1535373"/>
                <a:gd name="connsiteY2-96" fmla="*/ 306113 h 914032"/>
                <a:gd name="connsiteX3-97" fmla="*/ 0 w 1535373"/>
                <a:gd name="connsiteY3-98" fmla="*/ 470480 h 914032"/>
                <a:gd name="connsiteX4-99" fmla="*/ 600501 w 1535373"/>
                <a:gd name="connsiteY4-100" fmla="*/ 757083 h 914032"/>
                <a:gd name="connsiteX5-101" fmla="*/ 709684 w 1535373"/>
                <a:gd name="connsiteY5-102" fmla="*/ 647901 h 914032"/>
                <a:gd name="connsiteX6-103" fmla="*/ 887104 w 1535373"/>
                <a:gd name="connsiteY6-104" fmla="*/ 695668 h 914032"/>
                <a:gd name="connsiteX7-105" fmla="*/ 1201003 w 1535373"/>
                <a:gd name="connsiteY7-106" fmla="*/ 914032 h 914032"/>
                <a:gd name="connsiteX8-107" fmla="*/ 1535373 w 1535373"/>
                <a:gd name="connsiteY8-108" fmla="*/ 818498 h 914032"/>
                <a:gd name="connsiteX9-109" fmla="*/ 1201003 w 1535373"/>
                <a:gd name="connsiteY9-110" fmla="*/ 682020 h 914032"/>
                <a:gd name="connsiteX10-111" fmla="*/ 1262418 w 1535373"/>
                <a:gd name="connsiteY10-112" fmla="*/ 450008 h 914032"/>
                <a:gd name="connsiteX11-113" fmla="*/ 996287 w 1535373"/>
                <a:gd name="connsiteY11-114" fmla="*/ 340826 h 914032"/>
                <a:gd name="connsiteX12-115" fmla="*/ 921224 w 1535373"/>
                <a:gd name="connsiteY12-116" fmla="*/ 450008 h 914032"/>
                <a:gd name="connsiteX13-117" fmla="*/ 777922 w 1535373"/>
                <a:gd name="connsiteY13-118" fmla="*/ 388593 h 914032"/>
                <a:gd name="connsiteX14-119" fmla="*/ 812042 w 1535373"/>
                <a:gd name="connsiteY14-120" fmla="*/ 204349 h 914032"/>
                <a:gd name="connsiteX0-121" fmla="*/ 788188 w 1511519"/>
                <a:gd name="connsiteY0-122" fmla="*/ 204349 h 914032"/>
                <a:gd name="connsiteX1-123" fmla="*/ 184245 w 1511519"/>
                <a:gd name="connsiteY1-124" fmla="*/ 12686 h 914032"/>
                <a:gd name="connsiteX2-125" fmla="*/ 135349 w 1511519"/>
                <a:gd name="connsiteY2-126" fmla="*/ 306113 h 914032"/>
                <a:gd name="connsiteX3-127" fmla="*/ 0 w 1511519"/>
                <a:gd name="connsiteY3-128" fmla="*/ 518188 h 914032"/>
                <a:gd name="connsiteX4-129" fmla="*/ 576647 w 1511519"/>
                <a:gd name="connsiteY4-130" fmla="*/ 757083 h 914032"/>
                <a:gd name="connsiteX5-131" fmla="*/ 685830 w 1511519"/>
                <a:gd name="connsiteY5-132" fmla="*/ 647901 h 914032"/>
                <a:gd name="connsiteX6-133" fmla="*/ 863250 w 1511519"/>
                <a:gd name="connsiteY6-134" fmla="*/ 695668 h 914032"/>
                <a:gd name="connsiteX7-135" fmla="*/ 1177149 w 1511519"/>
                <a:gd name="connsiteY7-136" fmla="*/ 914032 h 914032"/>
                <a:gd name="connsiteX8-137" fmla="*/ 1511519 w 1511519"/>
                <a:gd name="connsiteY8-138" fmla="*/ 818498 h 914032"/>
                <a:gd name="connsiteX9-139" fmla="*/ 1177149 w 1511519"/>
                <a:gd name="connsiteY9-140" fmla="*/ 682020 h 914032"/>
                <a:gd name="connsiteX10-141" fmla="*/ 1238564 w 1511519"/>
                <a:gd name="connsiteY10-142" fmla="*/ 450008 h 914032"/>
                <a:gd name="connsiteX11-143" fmla="*/ 972433 w 1511519"/>
                <a:gd name="connsiteY11-144" fmla="*/ 340826 h 914032"/>
                <a:gd name="connsiteX12-145" fmla="*/ 897370 w 1511519"/>
                <a:gd name="connsiteY12-146" fmla="*/ 450008 h 914032"/>
                <a:gd name="connsiteX13-147" fmla="*/ 754068 w 1511519"/>
                <a:gd name="connsiteY13-148" fmla="*/ 388593 h 914032"/>
                <a:gd name="connsiteX14-149" fmla="*/ 788188 w 1511519"/>
                <a:gd name="connsiteY14-150" fmla="*/ 204349 h 914032"/>
                <a:gd name="connsiteX0-151" fmla="*/ 802902 w 1526233"/>
                <a:gd name="connsiteY0-152" fmla="*/ 204349 h 914032"/>
                <a:gd name="connsiteX1-153" fmla="*/ 198959 w 1526233"/>
                <a:gd name="connsiteY1-154" fmla="*/ 12686 h 914032"/>
                <a:gd name="connsiteX2-155" fmla="*/ 150063 w 1526233"/>
                <a:gd name="connsiteY2-156" fmla="*/ 306113 h 914032"/>
                <a:gd name="connsiteX3-157" fmla="*/ 14714 w 1526233"/>
                <a:gd name="connsiteY3-158" fmla="*/ 518188 h 914032"/>
                <a:gd name="connsiteX4-159" fmla="*/ 591361 w 1526233"/>
                <a:gd name="connsiteY4-160" fmla="*/ 757083 h 914032"/>
                <a:gd name="connsiteX5-161" fmla="*/ 700544 w 1526233"/>
                <a:gd name="connsiteY5-162" fmla="*/ 647901 h 914032"/>
                <a:gd name="connsiteX6-163" fmla="*/ 877964 w 1526233"/>
                <a:gd name="connsiteY6-164" fmla="*/ 695668 h 914032"/>
                <a:gd name="connsiteX7-165" fmla="*/ 1191863 w 1526233"/>
                <a:gd name="connsiteY7-166" fmla="*/ 914032 h 914032"/>
                <a:gd name="connsiteX8-167" fmla="*/ 1526233 w 1526233"/>
                <a:gd name="connsiteY8-168" fmla="*/ 818498 h 914032"/>
                <a:gd name="connsiteX9-169" fmla="*/ 1191863 w 1526233"/>
                <a:gd name="connsiteY9-170" fmla="*/ 682020 h 914032"/>
                <a:gd name="connsiteX10-171" fmla="*/ 1253278 w 1526233"/>
                <a:gd name="connsiteY10-172" fmla="*/ 450008 h 914032"/>
                <a:gd name="connsiteX11-173" fmla="*/ 987147 w 1526233"/>
                <a:gd name="connsiteY11-174" fmla="*/ 340826 h 914032"/>
                <a:gd name="connsiteX12-175" fmla="*/ 912084 w 1526233"/>
                <a:gd name="connsiteY12-176" fmla="*/ 450008 h 914032"/>
                <a:gd name="connsiteX13-177" fmla="*/ 768782 w 1526233"/>
                <a:gd name="connsiteY13-178" fmla="*/ 388593 h 914032"/>
                <a:gd name="connsiteX14-179" fmla="*/ 802902 w 1526233"/>
                <a:gd name="connsiteY14-180" fmla="*/ 204349 h 914032"/>
                <a:gd name="connsiteX0-181" fmla="*/ 802902 w 1526233"/>
                <a:gd name="connsiteY0-182" fmla="*/ 204349 h 914032"/>
                <a:gd name="connsiteX1-183" fmla="*/ 198959 w 1526233"/>
                <a:gd name="connsiteY1-184" fmla="*/ 12686 h 914032"/>
                <a:gd name="connsiteX2-185" fmla="*/ 150063 w 1526233"/>
                <a:gd name="connsiteY2-186" fmla="*/ 306113 h 914032"/>
                <a:gd name="connsiteX3-187" fmla="*/ 14714 w 1526233"/>
                <a:gd name="connsiteY3-188" fmla="*/ 518188 h 914032"/>
                <a:gd name="connsiteX4-189" fmla="*/ 591361 w 1526233"/>
                <a:gd name="connsiteY4-190" fmla="*/ 757083 h 914032"/>
                <a:gd name="connsiteX5-191" fmla="*/ 700544 w 1526233"/>
                <a:gd name="connsiteY5-192" fmla="*/ 647901 h 914032"/>
                <a:gd name="connsiteX6-193" fmla="*/ 877964 w 1526233"/>
                <a:gd name="connsiteY6-194" fmla="*/ 695668 h 914032"/>
                <a:gd name="connsiteX7-195" fmla="*/ 1191863 w 1526233"/>
                <a:gd name="connsiteY7-196" fmla="*/ 914032 h 914032"/>
                <a:gd name="connsiteX8-197" fmla="*/ 1526233 w 1526233"/>
                <a:gd name="connsiteY8-198" fmla="*/ 818498 h 914032"/>
                <a:gd name="connsiteX9-199" fmla="*/ 1191863 w 1526233"/>
                <a:gd name="connsiteY9-200" fmla="*/ 682020 h 914032"/>
                <a:gd name="connsiteX10-201" fmla="*/ 1253278 w 1526233"/>
                <a:gd name="connsiteY10-202" fmla="*/ 450008 h 914032"/>
                <a:gd name="connsiteX11-203" fmla="*/ 987147 w 1526233"/>
                <a:gd name="connsiteY11-204" fmla="*/ 340826 h 914032"/>
                <a:gd name="connsiteX12-205" fmla="*/ 912084 w 1526233"/>
                <a:gd name="connsiteY12-206" fmla="*/ 450008 h 914032"/>
                <a:gd name="connsiteX13-207" fmla="*/ 768782 w 1526233"/>
                <a:gd name="connsiteY13-208" fmla="*/ 388593 h 914032"/>
                <a:gd name="connsiteX14-209" fmla="*/ 802902 w 1526233"/>
                <a:gd name="connsiteY14-210" fmla="*/ 204349 h 914032"/>
                <a:gd name="connsiteX0-211" fmla="*/ 800209 w 1523540"/>
                <a:gd name="connsiteY0-212" fmla="*/ 204349 h 914032"/>
                <a:gd name="connsiteX1-213" fmla="*/ 196266 w 1523540"/>
                <a:gd name="connsiteY1-214" fmla="*/ 12686 h 914032"/>
                <a:gd name="connsiteX2-215" fmla="*/ 147370 w 1523540"/>
                <a:gd name="connsiteY2-216" fmla="*/ 306113 h 914032"/>
                <a:gd name="connsiteX3-217" fmla="*/ 12021 w 1523540"/>
                <a:gd name="connsiteY3-218" fmla="*/ 518188 h 914032"/>
                <a:gd name="connsiteX4-219" fmla="*/ 588668 w 1523540"/>
                <a:gd name="connsiteY4-220" fmla="*/ 757083 h 914032"/>
                <a:gd name="connsiteX5-221" fmla="*/ 697851 w 1523540"/>
                <a:gd name="connsiteY5-222" fmla="*/ 647901 h 914032"/>
                <a:gd name="connsiteX6-223" fmla="*/ 875271 w 1523540"/>
                <a:gd name="connsiteY6-224" fmla="*/ 695668 h 914032"/>
                <a:gd name="connsiteX7-225" fmla="*/ 1189170 w 1523540"/>
                <a:gd name="connsiteY7-226" fmla="*/ 914032 h 914032"/>
                <a:gd name="connsiteX8-227" fmla="*/ 1523540 w 1523540"/>
                <a:gd name="connsiteY8-228" fmla="*/ 818498 h 914032"/>
                <a:gd name="connsiteX9-229" fmla="*/ 1189170 w 1523540"/>
                <a:gd name="connsiteY9-230" fmla="*/ 682020 h 914032"/>
                <a:gd name="connsiteX10-231" fmla="*/ 1250585 w 1523540"/>
                <a:gd name="connsiteY10-232" fmla="*/ 450008 h 914032"/>
                <a:gd name="connsiteX11-233" fmla="*/ 984454 w 1523540"/>
                <a:gd name="connsiteY11-234" fmla="*/ 340826 h 914032"/>
                <a:gd name="connsiteX12-235" fmla="*/ 909391 w 1523540"/>
                <a:gd name="connsiteY12-236" fmla="*/ 450008 h 914032"/>
                <a:gd name="connsiteX13-237" fmla="*/ 766089 w 1523540"/>
                <a:gd name="connsiteY13-238" fmla="*/ 388593 h 914032"/>
                <a:gd name="connsiteX14-239" fmla="*/ 800209 w 1523540"/>
                <a:gd name="connsiteY14-240" fmla="*/ 204349 h 914032"/>
                <a:gd name="connsiteX0-241" fmla="*/ 800209 w 1523540"/>
                <a:gd name="connsiteY0-242" fmla="*/ 204349 h 914032"/>
                <a:gd name="connsiteX1-243" fmla="*/ 196266 w 1523540"/>
                <a:gd name="connsiteY1-244" fmla="*/ 12686 h 914032"/>
                <a:gd name="connsiteX2-245" fmla="*/ 147370 w 1523540"/>
                <a:gd name="connsiteY2-246" fmla="*/ 306113 h 914032"/>
                <a:gd name="connsiteX3-247" fmla="*/ 12021 w 1523540"/>
                <a:gd name="connsiteY3-248" fmla="*/ 518188 h 914032"/>
                <a:gd name="connsiteX4-249" fmla="*/ 652279 w 1523540"/>
                <a:gd name="connsiteY4-250" fmla="*/ 757083 h 914032"/>
                <a:gd name="connsiteX5-251" fmla="*/ 697851 w 1523540"/>
                <a:gd name="connsiteY5-252" fmla="*/ 647901 h 914032"/>
                <a:gd name="connsiteX6-253" fmla="*/ 875271 w 1523540"/>
                <a:gd name="connsiteY6-254" fmla="*/ 695668 h 914032"/>
                <a:gd name="connsiteX7-255" fmla="*/ 1189170 w 1523540"/>
                <a:gd name="connsiteY7-256" fmla="*/ 914032 h 914032"/>
                <a:gd name="connsiteX8-257" fmla="*/ 1523540 w 1523540"/>
                <a:gd name="connsiteY8-258" fmla="*/ 818498 h 914032"/>
                <a:gd name="connsiteX9-259" fmla="*/ 1189170 w 1523540"/>
                <a:gd name="connsiteY9-260" fmla="*/ 682020 h 914032"/>
                <a:gd name="connsiteX10-261" fmla="*/ 1250585 w 1523540"/>
                <a:gd name="connsiteY10-262" fmla="*/ 450008 h 914032"/>
                <a:gd name="connsiteX11-263" fmla="*/ 984454 w 1523540"/>
                <a:gd name="connsiteY11-264" fmla="*/ 340826 h 914032"/>
                <a:gd name="connsiteX12-265" fmla="*/ 909391 w 1523540"/>
                <a:gd name="connsiteY12-266" fmla="*/ 450008 h 914032"/>
                <a:gd name="connsiteX13-267" fmla="*/ 766089 w 1523540"/>
                <a:gd name="connsiteY13-268" fmla="*/ 388593 h 914032"/>
                <a:gd name="connsiteX14-269" fmla="*/ 800209 w 1523540"/>
                <a:gd name="connsiteY14-270" fmla="*/ 204349 h 914032"/>
                <a:gd name="connsiteX0-271" fmla="*/ 800209 w 1523540"/>
                <a:gd name="connsiteY0-272" fmla="*/ 204349 h 914032"/>
                <a:gd name="connsiteX1-273" fmla="*/ 196266 w 1523540"/>
                <a:gd name="connsiteY1-274" fmla="*/ 12686 h 914032"/>
                <a:gd name="connsiteX2-275" fmla="*/ 147370 w 1523540"/>
                <a:gd name="connsiteY2-276" fmla="*/ 306113 h 914032"/>
                <a:gd name="connsiteX3-277" fmla="*/ 12021 w 1523540"/>
                <a:gd name="connsiteY3-278" fmla="*/ 518188 h 914032"/>
                <a:gd name="connsiteX4-279" fmla="*/ 652279 w 1523540"/>
                <a:gd name="connsiteY4-280" fmla="*/ 757083 h 914032"/>
                <a:gd name="connsiteX5-281" fmla="*/ 697851 w 1523540"/>
                <a:gd name="connsiteY5-282" fmla="*/ 647901 h 914032"/>
                <a:gd name="connsiteX6-283" fmla="*/ 875271 w 1523540"/>
                <a:gd name="connsiteY6-284" fmla="*/ 695668 h 914032"/>
                <a:gd name="connsiteX7-285" fmla="*/ 1189170 w 1523540"/>
                <a:gd name="connsiteY7-286" fmla="*/ 914032 h 914032"/>
                <a:gd name="connsiteX8-287" fmla="*/ 1523540 w 1523540"/>
                <a:gd name="connsiteY8-288" fmla="*/ 818498 h 914032"/>
                <a:gd name="connsiteX9-289" fmla="*/ 1189170 w 1523540"/>
                <a:gd name="connsiteY9-290" fmla="*/ 682020 h 914032"/>
                <a:gd name="connsiteX10-291" fmla="*/ 1250585 w 1523540"/>
                <a:gd name="connsiteY10-292" fmla="*/ 450008 h 914032"/>
                <a:gd name="connsiteX11-293" fmla="*/ 984454 w 1523540"/>
                <a:gd name="connsiteY11-294" fmla="*/ 340826 h 914032"/>
                <a:gd name="connsiteX12-295" fmla="*/ 909391 w 1523540"/>
                <a:gd name="connsiteY12-296" fmla="*/ 450008 h 914032"/>
                <a:gd name="connsiteX13-297" fmla="*/ 766089 w 1523540"/>
                <a:gd name="connsiteY13-298" fmla="*/ 388593 h 914032"/>
                <a:gd name="connsiteX14-299" fmla="*/ 800209 w 1523540"/>
                <a:gd name="connsiteY14-300" fmla="*/ 204349 h 914032"/>
                <a:gd name="connsiteX0-301" fmla="*/ 800209 w 1523540"/>
                <a:gd name="connsiteY0-302" fmla="*/ 204349 h 914032"/>
                <a:gd name="connsiteX1-303" fmla="*/ 196266 w 1523540"/>
                <a:gd name="connsiteY1-304" fmla="*/ 12686 h 914032"/>
                <a:gd name="connsiteX2-305" fmla="*/ 147370 w 1523540"/>
                <a:gd name="connsiteY2-306" fmla="*/ 306113 h 914032"/>
                <a:gd name="connsiteX3-307" fmla="*/ 12021 w 1523540"/>
                <a:gd name="connsiteY3-308" fmla="*/ 518188 h 914032"/>
                <a:gd name="connsiteX4-309" fmla="*/ 652279 w 1523540"/>
                <a:gd name="connsiteY4-310" fmla="*/ 757083 h 914032"/>
                <a:gd name="connsiteX5-311" fmla="*/ 697851 w 1523540"/>
                <a:gd name="connsiteY5-312" fmla="*/ 647901 h 914032"/>
                <a:gd name="connsiteX6-313" fmla="*/ 875271 w 1523540"/>
                <a:gd name="connsiteY6-314" fmla="*/ 695668 h 914032"/>
                <a:gd name="connsiteX7-315" fmla="*/ 1189170 w 1523540"/>
                <a:gd name="connsiteY7-316" fmla="*/ 914032 h 914032"/>
                <a:gd name="connsiteX8-317" fmla="*/ 1523540 w 1523540"/>
                <a:gd name="connsiteY8-318" fmla="*/ 818498 h 914032"/>
                <a:gd name="connsiteX9-319" fmla="*/ 1189170 w 1523540"/>
                <a:gd name="connsiteY9-320" fmla="*/ 682020 h 914032"/>
                <a:gd name="connsiteX10-321" fmla="*/ 1250585 w 1523540"/>
                <a:gd name="connsiteY10-322" fmla="*/ 450008 h 914032"/>
                <a:gd name="connsiteX11-323" fmla="*/ 984454 w 1523540"/>
                <a:gd name="connsiteY11-324" fmla="*/ 340826 h 914032"/>
                <a:gd name="connsiteX12-325" fmla="*/ 909391 w 1523540"/>
                <a:gd name="connsiteY12-326" fmla="*/ 450008 h 914032"/>
                <a:gd name="connsiteX13-327" fmla="*/ 766089 w 1523540"/>
                <a:gd name="connsiteY13-328" fmla="*/ 388593 h 914032"/>
                <a:gd name="connsiteX14-329" fmla="*/ 800209 w 1523540"/>
                <a:gd name="connsiteY14-330" fmla="*/ 204349 h 914032"/>
                <a:gd name="connsiteX0-331" fmla="*/ 800209 w 1523540"/>
                <a:gd name="connsiteY0-332" fmla="*/ 204349 h 914032"/>
                <a:gd name="connsiteX1-333" fmla="*/ 196266 w 1523540"/>
                <a:gd name="connsiteY1-334" fmla="*/ 12686 h 914032"/>
                <a:gd name="connsiteX2-335" fmla="*/ 147370 w 1523540"/>
                <a:gd name="connsiteY2-336" fmla="*/ 306113 h 914032"/>
                <a:gd name="connsiteX3-337" fmla="*/ 12021 w 1523540"/>
                <a:gd name="connsiteY3-338" fmla="*/ 518188 h 914032"/>
                <a:gd name="connsiteX4-339" fmla="*/ 636377 w 1523540"/>
                <a:gd name="connsiteY4-340" fmla="*/ 741181 h 914032"/>
                <a:gd name="connsiteX5-341" fmla="*/ 697851 w 1523540"/>
                <a:gd name="connsiteY5-342" fmla="*/ 647901 h 914032"/>
                <a:gd name="connsiteX6-343" fmla="*/ 875271 w 1523540"/>
                <a:gd name="connsiteY6-344" fmla="*/ 695668 h 914032"/>
                <a:gd name="connsiteX7-345" fmla="*/ 1189170 w 1523540"/>
                <a:gd name="connsiteY7-346" fmla="*/ 914032 h 914032"/>
                <a:gd name="connsiteX8-347" fmla="*/ 1523540 w 1523540"/>
                <a:gd name="connsiteY8-348" fmla="*/ 818498 h 914032"/>
                <a:gd name="connsiteX9-349" fmla="*/ 1189170 w 1523540"/>
                <a:gd name="connsiteY9-350" fmla="*/ 682020 h 914032"/>
                <a:gd name="connsiteX10-351" fmla="*/ 1250585 w 1523540"/>
                <a:gd name="connsiteY10-352" fmla="*/ 450008 h 914032"/>
                <a:gd name="connsiteX11-353" fmla="*/ 984454 w 1523540"/>
                <a:gd name="connsiteY11-354" fmla="*/ 340826 h 914032"/>
                <a:gd name="connsiteX12-355" fmla="*/ 909391 w 1523540"/>
                <a:gd name="connsiteY12-356" fmla="*/ 450008 h 914032"/>
                <a:gd name="connsiteX13-357" fmla="*/ 766089 w 1523540"/>
                <a:gd name="connsiteY13-358" fmla="*/ 388593 h 914032"/>
                <a:gd name="connsiteX14-359" fmla="*/ 800209 w 1523540"/>
                <a:gd name="connsiteY14-360" fmla="*/ 204349 h 914032"/>
                <a:gd name="connsiteX0-361" fmla="*/ 800209 w 1523540"/>
                <a:gd name="connsiteY0-362" fmla="*/ 204349 h 914032"/>
                <a:gd name="connsiteX1-363" fmla="*/ 196266 w 1523540"/>
                <a:gd name="connsiteY1-364" fmla="*/ 12686 h 914032"/>
                <a:gd name="connsiteX2-365" fmla="*/ 147370 w 1523540"/>
                <a:gd name="connsiteY2-366" fmla="*/ 306113 h 914032"/>
                <a:gd name="connsiteX3-367" fmla="*/ 12021 w 1523540"/>
                <a:gd name="connsiteY3-368" fmla="*/ 518188 h 914032"/>
                <a:gd name="connsiteX4-369" fmla="*/ 636377 w 1523540"/>
                <a:gd name="connsiteY4-370" fmla="*/ 741181 h 914032"/>
                <a:gd name="connsiteX5-371" fmla="*/ 697851 w 1523540"/>
                <a:gd name="connsiteY5-372" fmla="*/ 647901 h 914032"/>
                <a:gd name="connsiteX6-373" fmla="*/ 875271 w 1523540"/>
                <a:gd name="connsiteY6-374" fmla="*/ 695668 h 914032"/>
                <a:gd name="connsiteX7-375" fmla="*/ 1189170 w 1523540"/>
                <a:gd name="connsiteY7-376" fmla="*/ 914032 h 914032"/>
                <a:gd name="connsiteX8-377" fmla="*/ 1523540 w 1523540"/>
                <a:gd name="connsiteY8-378" fmla="*/ 818498 h 914032"/>
                <a:gd name="connsiteX9-379" fmla="*/ 1189170 w 1523540"/>
                <a:gd name="connsiteY9-380" fmla="*/ 682020 h 914032"/>
                <a:gd name="connsiteX10-381" fmla="*/ 1250585 w 1523540"/>
                <a:gd name="connsiteY10-382" fmla="*/ 450008 h 914032"/>
                <a:gd name="connsiteX11-383" fmla="*/ 984454 w 1523540"/>
                <a:gd name="connsiteY11-384" fmla="*/ 340826 h 914032"/>
                <a:gd name="connsiteX12-385" fmla="*/ 909391 w 1523540"/>
                <a:gd name="connsiteY12-386" fmla="*/ 450008 h 914032"/>
                <a:gd name="connsiteX13-387" fmla="*/ 766089 w 1523540"/>
                <a:gd name="connsiteY13-388" fmla="*/ 388593 h 914032"/>
                <a:gd name="connsiteX14-389" fmla="*/ 800209 w 1523540"/>
                <a:gd name="connsiteY14-390" fmla="*/ 204349 h 914032"/>
                <a:gd name="connsiteX0-391" fmla="*/ 800209 w 1523540"/>
                <a:gd name="connsiteY0-392" fmla="*/ 204349 h 914032"/>
                <a:gd name="connsiteX1-393" fmla="*/ 196266 w 1523540"/>
                <a:gd name="connsiteY1-394" fmla="*/ 12686 h 914032"/>
                <a:gd name="connsiteX2-395" fmla="*/ 147370 w 1523540"/>
                <a:gd name="connsiteY2-396" fmla="*/ 306113 h 914032"/>
                <a:gd name="connsiteX3-397" fmla="*/ 12021 w 1523540"/>
                <a:gd name="connsiteY3-398" fmla="*/ 518188 h 914032"/>
                <a:gd name="connsiteX4-399" fmla="*/ 636377 w 1523540"/>
                <a:gd name="connsiteY4-400" fmla="*/ 741181 h 914032"/>
                <a:gd name="connsiteX5-401" fmla="*/ 697851 w 1523540"/>
                <a:gd name="connsiteY5-402" fmla="*/ 647901 h 914032"/>
                <a:gd name="connsiteX6-403" fmla="*/ 875271 w 1523540"/>
                <a:gd name="connsiteY6-404" fmla="*/ 695668 h 914032"/>
                <a:gd name="connsiteX7-405" fmla="*/ 1189170 w 1523540"/>
                <a:gd name="connsiteY7-406" fmla="*/ 914032 h 914032"/>
                <a:gd name="connsiteX8-407" fmla="*/ 1523540 w 1523540"/>
                <a:gd name="connsiteY8-408" fmla="*/ 818498 h 914032"/>
                <a:gd name="connsiteX9-409" fmla="*/ 1189170 w 1523540"/>
                <a:gd name="connsiteY9-410" fmla="*/ 682020 h 914032"/>
                <a:gd name="connsiteX10-411" fmla="*/ 1250585 w 1523540"/>
                <a:gd name="connsiteY10-412" fmla="*/ 450008 h 914032"/>
                <a:gd name="connsiteX11-413" fmla="*/ 984454 w 1523540"/>
                <a:gd name="connsiteY11-414" fmla="*/ 340826 h 914032"/>
                <a:gd name="connsiteX12-415" fmla="*/ 909391 w 1523540"/>
                <a:gd name="connsiteY12-416" fmla="*/ 450008 h 914032"/>
                <a:gd name="connsiteX13-417" fmla="*/ 766089 w 1523540"/>
                <a:gd name="connsiteY13-418" fmla="*/ 388593 h 914032"/>
                <a:gd name="connsiteX14-419" fmla="*/ 800209 w 1523540"/>
                <a:gd name="connsiteY14-420" fmla="*/ 204349 h 914032"/>
                <a:gd name="connsiteX0-421" fmla="*/ 800209 w 1523540"/>
                <a:gd name="connsiteY0-422" fmla="*/ 204349 h 914032"/>
                <a:gd name="connsiteX1-423" fmla="*/ 196266 w 1523540"/>
                <a:gd name="connsiteY1-424" fmla="*/ 12686 h 914032"/>
                <a:gd name="connsiteX2-425" fmla="*/ 147370 w 1523540"/>
                <a:gd name="connsiteY2-426" fmla="*/ 306113 h 914032"/>
                <a:gd name="connsiteX3-427" fmla="*/ 12021 w 1523540"/>
                <a:gd name="connsiteY3-428" fmla="*/ 518188 h 914032"/>
                <a:gd name="connsiteX4-429" fmla="*/ 636377 w 1523540"/>
                <a:gd name="connsiteY4-430" fmla="*/ 741181 h 914032"/>
                <a:gd name="connsiteX5-431" fmla="*/ 697851 w 1523540"/>
                <a:gd name="connsiteY5-432" fmla="*/ 647901 h 914032"/>
                <a:gd name="connsiteX6-433" fmla="*/ 875271 w 1523540"/>
                <a:gd name="connsiteY6-434" fmla="*/ 695668 h 914032"/>
                <a:gd name="connsiteX7-435" fmla="*/ 1189170 w 1523540"/>
                <a:gd name="connsiteY7-436" fmla="*/ 914032 h 914032"/>
                <a:gd name="connsiteX8-437" fmla="*/ 1523540 w 1523540"/>
                <a:gd name="connsiteY8-438" fmla="*/ 818498 h 914032"/>
                <a:gd name="connsiteX9-439" fmla="*/ 1189170 w 1523540"/>
                <a:gd name="connsiteY9-440" fmla="*/ 682020 h 914032"/>
                <a:gd name="connsiteX10-441" fmla="*/ 1250585 w 1523540"/>
                <a:gd name="connsiteY10-442" fmla="*/ 450008 h 914032"/>
                <a:gd name="connsiteX11-443" fmla="*/ 984454 w 1523540"/>
                <a:gd name="connsiteY11-444" fmla="*/ 340826 h 914032"/>
                <a:gd name="connsiteX12-445" fmla="*/ 909391 w 1523540"/>
                <a:gd name="connsiteY12-446" fmla="*/ 450008 h 914032"/>
                <a:gd name="connsiteX13-447" fmla="*/ 766089 w 1523540"/>
                <a:gd name="connsiteY13-448" fmla="*/ 388593 h 914032"/>
                <a:gd name="connsiteX14-449" fmla="*/ 800209 w 1523540"/>
                <a:gd name="connsiteY14-450" fmla="*/ 204349 h 914032"/>
                <a:gd name="connsiteX0-451" fmla="*/ 800209 w 1523540"/>
                <a:gd name="connsiteY0-452" fmla="*/ 204349 h 914032"/>
                <a:gd name="connsiteX1-453" fmla="*/ 196266 w 1523540"/>
                <a:gd name="connsiteY1-454" fmla="*/ 12686 h 914032"/>
                <a:gd name="connsiteX2-455" fmla="*/ 147370 w 1523540"/>
                <a:gd name="connsiteY2-456" fmla="*/ 306113 h 914032"/>
                <a:gd name="connsiteX3-457" fmla="*/ 12021 w 1523540"/>
                <a:gd name="connsiteY3-458" fmla="*/ 518188 h 914032"/>
                <a:gd name="connsiteX4-459" fmla="*/ 636377 w 1523540"/>
                <a:gd name="connsiteY4-460" fmla="*/ 741181 h 914032"/>
                <a:gd name="connsiteX5-461" fmla="*/ 697851 w 1523540"/>
                <a:gd name="connsiteY5-462" fmla="*/ 647901 h 914032"/>
                <a:gd name="connsiteX6-463" fmla="*/ 875271 w 1523540"/>
                <a:gd name="connsiteY6-464" fmla="*/ 695668 h 914032"/>
                <a:gd name="connsiteX7-465" fmla="*/ 1189170 w 1523540"/>
                <a:gd name="connsiteY7-466" fmla="*/ 914032 h 914032"/>
                <a:gd name="connsiteX8-467" fmla="*/ 1523540 w 1523540"/>
                <a:gd name="connsiteY8-468" fmla="*/ 818498 h 914032"/>
                <a:gd name="connsiteX9-469" fmla="*/ 1189170 w 1523540"/>
                <a:gd name="connsiteY9-470" fmla="*/ 682020 h 914032"/>
                <a:gd name="connsiteX10-471" fmla="*/ 1250585 w 1523540"/>
                <a:gd name="connsiteY10-472" fmla="*/ 450008 h 914032"/>
                <a:gd name="connsiteX11-473" fmla="*/ 984454 w 1523540"/>
                <a:gd name="connsiteY11-474" fmla="*/ 340826 h 914032"/>
                <a:gd name="connsiteX12-475" fmla="*/ 909391 w 1523540"/>
                <a:gd name="connsiteY12-476" fmla="*/ 450008 h 914032"/>
                <a:gd name="connsiteX13-477" fmla="*/ 766089 w 1523540"/>
                <a:gd name="connsiteY13-478" fmla="*/ 388593 h 914032"/>
                <a:gd name="connsiteX14-479" fmla="*/ 800209 w 1523540"/>
                <a:gd name="connsiteY14-480" fmla="*/ 204349 h 914032"/>
                <a:gd name="connsiteX0-481" fmla="*/ 800209 w 1523540"/>
                <a:gd name="connsiteY0-482" fmla="*/ 204349 h 914032"/>
                <a:gd name="connsiteX1-483" fmla="*/ 196266 w 1523540"/>
                <a:gd name="connsiteY1-484" fmla="*/ 12686 h 914032"/>
                <a:gd name="connsiteX2-485" fmla="*/ 147370 w 1523540"/>
                <a:gd name="connsiteY2-486" fmla="*/ 306113 h 914032"/>
                <a:gd name="connsiteX3-487" fmla="*/ 12021 w 1523540"/>
                <a:gd name="connsiteY3-488" fmla="*/ 518188 h 914032"/>
                <a:gd name="connsiteX4-489" fmla="*/ 636377 w 1523540"/>
                <a:gd name="connsiteY4-490" fmla="*/ 741181 h 914032"/>
                <a:gd name="connsiteX5-491" fmla="*/ 697851 w 1523540"/>
                <a:gd name="connsiteY5-492" fmla="*/ 647901 h 914032"/>
                <a:gd name="connsiteX6-493" fmla="*/ 875271 w 1523540"/>
                <a:gd name="connsiteY6-494" fmla="*/ 695668 h 914032"/>
                <a:gd name="connsiteX7-495" fmla="*/ 1189170 w 1523540"/>
                <a:gd name="connsiteY7-496" fmla="*/ 914032 h 914032"/>
                <a:gd name="connsiteX8-497" fmla="*/ 1523540 w 1523540"/>
                <a:gd name="connsiteY8-498" fmla="*/ 818498 h 914032"/>
                <a:gd name="connsiteX9-499" fmla="*/ 1189170 w 1523540"/>
                <a:gd name="connsiteY9-500" fmla="*/ 682020 h 914032"/>
                <a:gd name="connsiteX10-501" fmla="*/ 1250585 w 1523540"/>
                <a:gd name="connsiteY10-502" fmla="*/ 450008 h 914032"/>
                <a:gd name="connsiteX11-503" fmla="*/ 984454 w 1523540"/>
                <a:gd name="connsiteY11-504" fmla="*/ 340826 h 914032"/>
                <a:gd name="connsiteX12-505" fmla="*/ 909391 w 1523540"/>
                <a:gd name="connsiteY12-506" fmla="*/ 450008 h 914032"/>
                <a:gd name="connsiteX13-507" fmla="*/ 766089 w 1523540"/>
                <a:gd name="connsiteY13-508" fmla="*/ 388593 h 914032"/>
                <a:gd name="connsiteX14-509" fmla="*/ 800209 w 1523540"/>
                <a:gd name="connsiteY14-510" fmla="*/ 204349 h 914032"/>
                <a:gd name="connsiteX0-511" fmla="*/ 800209 w 1523540"/>
                <a:gd name="connsiteY0-512" fmla="*/ 204349 h 914032"/>
                <a:gd name="connsiteX1-513" fmla="*/ 196266 w 1523540"/>
                <a:gd name="connsiteY1-514" fmla="*/ 12686 h 914032"/>
                <a:gd name="connsiteX2-515" fmla="*/ 147370 w 1523540"/>
                <a:gd name="connsiteY2-516" fmla="*/ 306113 h 914032"/>
                <a:gd name="connsiteX3-517" fmla="*/ 12021 w 1523540"/>
                <a:gd name="connsiteY3-518" fmla="*/ 518188 h 914032"/>
                <a:gd name="connsiteX4-519" fmla="*/ 636377 w 1523540"/>
                <a:gd name="connsiteY4-520" fmla="*/ 741181 h 914032"/>
                <a:gd name="connsiteX5-521" fmla="*/ 705803 w 1523540"/>
                <a:gd name="connsiteY5-522" fmla="*/ 624047 h 914032"/>
                <a:gd name="connsiteX6-523" fmla="*/ 875271 w 1523540"/>
                <a:gd name="connsiteY6-524" fmla="*/ 695668 h 914032"/>
                <a:gd name="connsiteX7-525" fmla="*/ 1189170 w 1523540"/>
                <a:gd name="connsiteY7-526" fmla="*/ 914032 h 914032"/>
                <a:gd name="connsiteX8-527" fmla="*/ 1523540 w 1523540"/>
                <a:gd name="connsiteY8-528" fmla="*/ 818498 h 914032"/>
                <a:gd name="connsiteX9-529" fmla="*/ 1189170 w 1523540"/>
                <a:gd name="connsiteY9-530" fmla="*/ 682020 h 914032"/>
                <a:gd name="connsiteX10-531" fmla="*/ 1250585 w 1523540"/>
                <a:gd name="connsiteY10-532" fmla="*/ 450008 h 914032"/>
                <a:gd name="connsiteX11-533" fmla="*/ 984454 w 1523540"/>
                <a:gd name="connsiteY11-534" fmla="*/ 340826 h 914032"/>
                <a:gd name="connsiteX12-535" fmla="*/ 909391 w 1523540"/>
                <a:gd name="connsiteY12-536" fmla="*/ 450008 h 914032"/>
                <a:gd name="connsiteX13-537" fmla="*/ 766089 w 1523540"/>
                <a:gd name="connsiteY13-538" fmla="*/ 388593 h 914032"/>
                <a:gd name="connsiteX14-539" fmla="*/ 800209 w 1523540"/>
                <a:gd name="connsiteY14-540" fmla="*/ 204349 h 914032"/>
                <a:gd name="connsiteX0-541" fmla="*/ 800209 w 1523540"/>
                <a:gd name="connsiteY0-542" fmla="*/ 204349 h 914032"/>
                <a:gd name="connsiteX1-543" fmla="*/ 196266 w 1523540"/>
                <a:gd name="connsiteY1-544" fmla="*/ 12686 h 914032"/>
                <a:gd name="connsiteX2-545" fmla="*/ 147370 w 1523540"/>
                <a:gd name="connsiteY2-546" fmla="*/ 306113 h 914032"/>
                <a:gd name="connsiteX3-547" fmla="*/ 12021 w 1523540"/>
                <a:gd name="connsiteY3-548" fmla="*/ 518188 h 914032"/>
                <a:gd name="connsiteX4-549" fmla="*/ 636377 w 1523540"/>
                <a:gd name="connsiteY4-550" fmla="*/ 741181 h 914032"/>
                <a:gd name="connsiteX5-551" fmla="*/ 705803 w 1523540"/>
                <a:gd name="connsiteY5-552" fmla="*/ 624047 h 914032"/>
                <a:gd name="connsiteX6-553" fmla="*/ 875271 w 1523540"/>
                <a:gd name="connsiteY6-554" fmla="*/ 695668 h 914032"/>
                <a:gd name="connsiteX7-555" fmla="*/ 1189170 w 1523540"/>
                <a:gd name="connsiteY7-556" fmla="*/ 914032 h 914032"/>
                <a:gd name="connsiteX8-557" fmla="*/ 1523540 w 1523540"/>
                <a:gd name="connsiteY8-558" fmla="*/ 818498 h 914032"/>
                <a:gd name="connsiteX9-559" fmla="*/ 1189170 w 1523540"/>
                <a:gd name="connsiteY9-560" fmla="*/ 682020 h 914032"/>
                <a:gd name="connsiteX10-561" fmla="*/ 1250585 w 1523540"/>
                <a:gd name="connsiteY10-562" fmla="*/ 450008 h 914032"/>
                <a:gd name="connsiteX11-563" fmla="*/ 984454 w 1523540"/>
                <a:gd name="connsiteY11-564" fmla="*/ 340826 h 914032"/>
                <a:gd name="connsiteX12-565" fmla="*/ 909391 w 1523540"/>
                <a:gd name="connsiteY12-566" fmla="*/ 450008 h 914032"/>
                <a:gd name="connsiteX13-567" fmla="*/ 766089 w 1523540"/>
                <a:gd name="connsiteY13-568" fmla="*/ 388593 h 914032"/>
                <a:gd name="connsiteX14-569" fmla="*/ 800209 w 1523540"/>
                <a:gd name="connsiteY14-570" fmla="*/ 204349 h 914032"/>
                <a:gd name="connsiteX0-571" fmla="*/ 800209 w 1523540"/>
                <a:gd name="connsiteY0-572" fmla="*/ 204349 h 914032"/>
                <a:gd name="connsiteX1-573" fmla="*/ 196266 w 1523540"/>
                <a:gd name="connsiteY1-574" fmla="*/ 12686 h 914032"/>
                <a:gd name="connsiteX2-575" fmla="*/ 147370 w 1523540"/>
                <a:gd name="connsiteY2-576" fmla="*/ 306113 h 914032"/>
                <a:gd name="connsiteX3-577" fmla="*/ 12021 w 1523540"/>
                <a:gd name="connsiteY3-578" fmla="*/ 518188 h 914032"/>
                <a:gd name="connsiteX4-579" fmla="*/ 636377 w 1523540"/>
                <a:gd name="connsiteY4-580" fmla="*/ 741181 h 914032"/>
                <a:gd name="connsiteX5-581" fmla="*/ 705803 w 1523540"/>
                <a:gd name="connsiteY5-582" fmla="*/ 624047 h 914032"/>
                <a:gd name="connsiteX6-583" fmla="*/ 859369 w 1523540"/>
                <a:gd name="connsiteY6-584" fmla="*/ 679765 h 914032"/>
                <a:gd name="connsiteX7-585" fmla="*/ 1189170 w 1523540"/>
                <a:gd name="connsiteY7-586" fmla="*/ 914032 h 914032"/>
                <a:gd name="connsiteX8-587" fmla="*/ 1523540 w 1523540"/>
                <a:gd name="connsiteY8-588" fmla="*/ 818498 h 914032"/>
                <a:gd name="connsiteX9-589" fmla="*/ 1189170 w 1523540"/>
                <a:gd name="connsiteY9-590" fmla="*/ 682020 h 914032"/>
                <a:gd name="connsiteX10-591" fmla="*/ 1250585 w 1523540"/>
                <a:gd name="connsiteY10-592" fmla="*/ 450008 h 914032"/>
                <a:gd name="connsiteX11-593" fmla="*/ 984454 w 1523540"/>
                <a:gd name="connsiteY11-594" fmla="*/ 340826 h 914032"/>
                <a:gd name="connsiteX12-595" fmla="*/ 909391 w 1523540"/>
                <a:gd name="connsiteY12-596" fmla="*/ 450008 h 914032"/>
                <a:gd name="connsiteX13-597" fmla="*/ 766089 w 1523540"/>
                <a:gd name="connsiteY13-598" fmla="*/ 388593 h 914032"/>
                <a:gd name="connsiteX14-599" fmla="*/ 800209 w 1523540"/>
                <a:gd name="connsiteY14-600" fmla="*/ 204349 h 914032"/>
                <a:gd name="connsiteX0-601" fmla="*/ 800209 w 1523540"/>
                <a:gd name="connsiteY0-602" fmla="*/ 204349 h 914032"/>
                <a:gd name="connsiteX1-603" fmla="*/ 196266 w 1523540"/>
                <a:gd name="connsiteY1-604" fmla="*/ 12686 h 914032"/>
                <a:gd name="connsiteX2-605" fmla="*/ 147370 w 1523540"/>
                <a:gd name="connsiteY2-606" fmla="*/ 306113 h 914032"/>
                <a:gd name="connsiteX3-607" fmla="*/ 12021 w 1523540"/>
                <a:gd name="connsiteY3-608" fmla="*/ 518188 h 914032"/>
                <a:gd name="connsiteX4-609" fmla="*/ 636377 w 1523540"/>
                <a:gd name="connsiteY4-610" fmla="*/ 741181 h 914032"/>
                <a:gd name="connsiteX5-611" fmla="*/ 705803 w 1523540"/>
                <a:gd name="connsiteY5-612" fmla="*/ 624047 h 914032"/>
                <a:gd name="connsiteX6-613" fmla="*/ 859369 w 1523540"/>
                <a:gd name="connsiteY6-614" fmla="*/ 679765 h 914032"/>
                <a:gd name="connsiteX7-615" fmla="*/ 1189170 w 1523540"/>
                <a:gd name="connsiteY7-616" fmla="*/ 914032 h 914032"/>
                <a:gd name="connsiteX8-617" fmla="*/ 1523540 w 1523540"/>
                <a:gd name="connsiteY8-618" fmla="*/ 818498 h 914032"/>
                <a:gd name="connsiteX9-619" fmla="*/ 1189170 w 1523540"/>
                <a:gd name="connsiteY9-620" fmla="*/ 682020 h 914032"/>
                <a:gd name="connsiteX10-621" fmla="*/ 1250585 w 1523540"/>
                <a:gd name="connsiteY10-622" fmla="*/ 450008 h 914032"/>
                <a:gd name="connsiteX11-623" fmla="*/ 984454 w 1523540"/>
                <a:gd name="connsiteY11-624" fmla="*/ 340826 h 914032"/>
                <a:gd name="connsiteX12-625" fmla="*/ 909391 w 1523540"/>
                <a:gd name="connsiteY12-626" fmla="*/ 450008 h 914032"/>
                <a:gd name="connsiteX13-627" fmla="*/ 766089 w 1523540"/>
                <a:gd name="connsiteY13-628" fmla="*/ 388593 h 914032"/>
                <a:gd name="connsiteX14-629" fmla="*/ 800209 w 1523540"/>
                <a:gd name="connsiteY14-630" fmla="*/ 204349 h 914032"/>
                <a:gd name="connsiteX0-631" fmla="*/ 800209 w 1523540"/>
                <a:gd name="connsiteY0-632" fmla="*/ 204349 h 914032"/>
                <a:gd name="connsiteX1-633" fmla="*/ 196266 w 1523540"/>
                <a:gd name="connsiteY1-634" fmla="*/ 12686 h 914032"/>
                <a:gd name="connsiteX2-635" fmla="*/ 147370 w 1523540"/>
                <a:gd name="connsiteY2-636" fmla="*/ 306113 h 914032"/>
                <a:gd name="connsiteX3-637" fmla="*/ 12021 w 1523540"/>
                <a:gd name="connsiteY3-638" fmla="*/ 518188 h 914032"/>
                <a:gd name="connsiteX4-639" fmla="*/ 636377 w 1523540"/>
                <a:gd name="connsiteY4-640" fmla="*/ 741181 h 914032"/>
                <a:gd name="connsiteX5-641" fmla="*/ 705803 w 1523540"/>
                <a:gd name="connsiteY5-642" fmla="*/ 624047 h 914032"/>
                <a:gd name="connsiteX6-643" fmla="*/ 859369 w 1523540"/>
                <a:gd name="connsiteY6-644" fmla="*/ 679765 h 914032"/>
                <a:gd name="connsiteX7-645" fmla="*/ 1189170 w 1523540"/>
                <a:gd name="connsiteY7-646" fmla="*/ 914032 h 914032"/>
                <a:gd name="connsiteX8-647" fmla="*/ 1523540 w 1523540"/>
                <a:gd name="connsiteY8-648" fmla="*/ 818498 h 914032"/>
                <a:gd name="connsiteX9-649" fmla="*/ 1189170 w 1523540"/>
                <a:gd name="connsiteY9-650" fmla="*/ 682020 h 914032"/>
                <a:gd name="connsiteX10-651" fmla="*/ 1250585 w 1523540"/>
                <a:gd name="connsiteY10-652" fmla="*/ 450008 h 914032"/>
                <a:gd name="connsiteX11-653" fmla="*/ 984454 w 1523540"/>
                <a:gd name="connsiteY11-654" fmla="*/ 340826 h 914032"/>
                <a:gd name="connsiteX12-655" fmla="*/ 909391 w 1523540"/>
                <a:gd name="connsiteY12-656" fmla="*/ 450008 h 914032"/>
                <a:gd name="connsiteX13-657" fmla="*/ 766089 w 1523540"/>
                <a:gd name="connsiteY13-658" fmla="*/ 388593 h 914032"/>
                <a:gd name="connsiteX14-659" fmla="*/ 800209 w 1523540"/>
                <a:gd name="connsiteY14-660" fmla="*/ 204349 h 914032"/>
                <a:gd name="connsiteX0-661" fmla="*/ 800209 w 1523540"/>
                <a:gd name="connsiteY0-662" fmla="*/ 204349 h 982628"/>
                <a:gd name="connsiteX1-663" fmla="*/ 196266 w 1523540"/>
                <a:gd name="connsiteY1-664" fmla="*/ 12686 h 982628"/>
                <a:gd name="connsiteX2-665" fmla="*/ 147370 w 1523540"/>
                <a:gd name="connsiteY2-666" fmla="*/ 306113 h 982628"/>
                <a:gd name="connsiteX3-667" fmla="*/ 12021 w 1523540"/>
                <a:gd name="connsiteY3-668" fmla="*/ 518188 h 982628"/>
                <a:gd name="connsiteX4-669" fmla="*/ 636377 w 1523540"/>
                <a:gd name="connsiteY4-670" fmla="*/ 741181 h 982628"/>
                <a:gd name="connsiteX5-671" fmla="*/ 705803 w 1523540"/>
                <a:gd name="connsiteY5-672" fmla="*/ 624047 h 982628"/>
                <a:gd name="connsiteX6-673" fmla="*/ 859369 w 1523540"/>
                <a:gd name="connsiteY6-674" fmla="*/ 679765 h 982628"/>
                <a:gd name="connsiteX7-675" fmla="*/ 1189170 w 1523540"/>
                <a:gd name="connsiteY7-676" fmla="*/ 914032 h 982628"/>
                <a:gd name="connsiteX8-677" fmla="*/ 1523540 w 1523540"/>
                <a:gd name="connsiteY8-678" fmla="*/ 818498 h 982628"/>
                <a:gd name="connsiteX9-679" fmla="*/ 1189170 w 1523540"/>
                <a:gd name="connsiteY9-680" fmla="*/ 682020 h 982628"/>
                <a:gd name="connsiteX10-681" fmla="*/ 1250585 w 1523540"/>
                <a:gd name="connsiteY10-682" fmla="*/ 450008 h 982628"/>
                <a:gd name="connsiteX11-683" fmla="*/ 984454 w 1523540"/>
                <a:gd name="connsiteY11-684" fmla="*/ 340826 h 982628"/>
                <a:gd name="connsiteX12-685" fmla="*/ 909391 w 1523540"/>
                <a:gd name="connsiteY12-686" fmla="*/ 450008 h 982628"/>
                <a:gd name="connsiteX13-687" fmla="*/ 766089 w 1523540"/>
                <a:gd name="connsiteY13-688" fmla="*/ 388593 h 982628"/>
                <a:gd name="connsiteX14-689" fmla="*/ 800209 w 1523540"/>
                <a:gd name="connsiteY14-690" fmla="*/ 204349 h 982628"/>
                <a:gd name="connsiteX0-691" fmla="*/ 800209 w 1554538"/>
                <a:gd name="connsiteY0-692" fmla="*/ 204349 h 982009"/>
                <a:gd name="connsiteX1-693" fmla="*/ 196266 w 1554538"/>
                <a:gd name="connsiteY1-694" fmla="*/ 12686 h 982009"/>
                <a:gd name="connsiteX2-695" fmla="*/ 147370 w 1554538"/>
                <a:gd name="connsiteY2-696" fmla="*/ 306113 h 982009"/>
                <a:gd name="connsiteX3-697" fmla="*/ 12021 w 1554538"/>
                <a:gd name="connsiteY3-698" fmla="*/ 518188 h 982009"/>
                <a:gd name="connsiteX4-699" fmla="*/ 636377 w 1554538"/>
                <a:gd name="connsiteY4-700" fmla="*/ 741181 h 982009"/>
                <a:gd name="connsiteX5-701" fmla="*/ 705803 w 1554538"/>
                <a:gd name="connsiteY5-702" fmla="*/ 624047 h 982009"/>
                <a:gd name="connsiteX6-703" fmla="*/ 859369 w 1554538"/>
                <a:gd name="connsiteY6-704" fmla="*/ 679765 h 982009"/>
                <a:gd name="connsiteX7-705" fmla="*/ 1189170 w 1554538"/>
                <a:gd name="connsiteY7-706" fmla="*/ 914032 h 982009"/>
                <a:gd name="connsiteX8-707" fmla="*/ 1523540 w 1554538"/>
                <a:gd name="connsiteY8-708" fmla="*/ 818498 h 982009"/>
                <a:gd name="connsiteX9-709" fmla="*/ 1189170 w 1554538"/>
                <a:gd name="connsiteY9-710" fmla="*/ 682020 h 982009"/>
                <a:gd name="connsiteX10-711" fmla="*/ 1250585 w 1554538"/>
                <a:gd name="connsiteY10-712" fmla="*/ 450008 h 982009"/>
                <a:gd name="connsiteX11-713" fmla="*/ 984454 w 1554538"/>
                <a:gd name="connsiteY11-714" fmla="*/ 340826 h 982009"/>
                <a:gd name="connsiteX12-715" fmla="*/ 909391 w 1554538"/>
                <a:gd name="connsiteY12-716" fmla="*/ 450008 h 982009"/>
                <a:gd name="connsiteX13-717" fmla="*/ 766089 w 1554538"/>
                <a:gd name="connsiteY13-718" fmla="*/ 388593 h 982009"/>
                <a:gd name="connsiteX14-719" fmla="*/ 800209 w 1554538"/>
                <a:gd name="connsiteY14-720" fmla="*/ 204349 h 982009"/>
                <a:gd name="connsiteX0-721" fmla="*/ 800209 w 1554538"/>
                <a:gd name="connsiteY0-722" fmla="*/ 204349 h 982009"/>
                <a:gd name="connsiteX1-723" fmla="*/ 196266 w 1554538"/>
                <a:gd name="connsiteY1-724" fmla="*/ 12686 h 982009"/>
                <a:gd name="connsiteX2-725" fmla="*/ 147370 w 1554538"/>
                <a:gd name="connsiteY2-726" fmla="*/ 306113 h 982009"/>
                <a:gd name="connsiteX3-727" fmla="*/ 12021 w 1554538"/>
                <a:gd name="connsiteY3-728" fmla="*/ 518188 h 982009"/>
                <a:gd name="connsiteX4-729" fmla="*/ 636377 w 1554538"/>
                <a:gd name="connsiteY4-730" fmla="*/ 741181 h 982009"/>
                <a:gd name="connsiteX5-731" fmla="*/ 705803 w 1554538"/>
                <a:gd name="connsiteY5-732" fmla="*/ 624047 h 982009"/>
                <a:gd name="connsiteX6-733" fmla="*/ 859369 w 1554538"/>
                <a:gd name="connsiteY6-734" fmla="*/ 679765 h 982009"/>
                <a:gd name="connsiteX7-735" fmla="*/ 1189170 w 1554538"/>
                <a:gd name="connsiteY7-736" fmla="*/ 914032 h 982009"/>
                <a:gd name="connsiteX8-737" fmla="*/ 1523540 w 1554538"/>
                <a:gd name="connsiteY8-738" fmla="*/ 818498 h 982009"/>
                <a:gd name="connsiteX9-739" fmla="*/ 1189170 w 1554538"/>
                <a:gd name="connsiteY9-740" fmla="*/ 682020 h 982009"/>
                <a:gd name="connsiteX10-741" fmla="*/ 1250585 w 1554538"/>
                <a:gd name="connsiteY10-742" fmla="*/ 450008 h 982009"/>
                <a:gd name="connsiteX11-743" fmla="*/ 984454 w 1554538"/>
                <a:gd name="connsiteY11-744" fmla="*/ 340826 h 982009"/>
                <a:gd name="connsiteX12-745" fmla="*/ 909391 w 1554538"/>
                <a:gd name="connsiteY12-746" fmla="*/ 450008 h 982009"/>
                <a:gd name="connsiteX13-747" fmla="*/ 766089 w 1554538"/>
                <a:gd name="connsiteY13-748" fmla="*/ 388593 h 982009"/>
                <a:gd name="connsiteX14-749" fmla="*/ 800209 w 1554538"/>
                <a:gd name="connsiteY14-750" fmla="*/ 204349 h 982009"/>
                <a:gd name="connsiteX0-751" fmla="*/ 800209 w 1554538"/>
                <a:gd name="connsiteY0-752" fmla="*/ 204349 h 982009"/>
                <a:gd name="connsiteX1-753" fmla="*/ 196266 w 1554538"/>
                <a:gd name="connsiteY1-754" fmla="*/ 12686 h 982009"/>
                <a:gd name="connsiteX2-755" fmla="*/ 147370 w 1554538"/>
                <a:gd name="connsiteY2-756" fmla="*/ 306113 h 982009"/>
                <a:gd name="connsiteX3-757" fmla="*/ 12021 w 1554538"/>
                <a:gd name="connsiteY3-758" fmla="*/ 518188 h 982009"/>
                <a:gd name="connsiteX4-759" fmla="*/ 636377 w 1554538"/>
                <a:gd name="connsiteY4-760" fmla="*/ 741181 h 982009"/>
                <a:gd name="connsiteX5-761" fmla="*/ 705803 w 1554538"/>
                <a:gd name="connsiteY5-762" fmla="*/ 624047 h 982009"/>
                <a:gd name="connsiteX6-763" fmla="*/ 859369 w 1554538"/>
                <a:gd name="connsiteY6-764" fmla="*/ 679765 h 982009"/>
                <a:gd name="connsiteX7-765" fmla="*/ 1189170 w 1554538"/>
                <a:gd name="connsiteY7-766" fmla="*/ 914032 h 982009"/>
                <a:gd name="connsiteX8-767" fmla="*/ 1523540 w 1554538"/>
                <a:gd name="connsiteY8-768" fmla="*/ 818498 h 982009"/>
                <a:gd name="connsiteX9-769" fmla="*/ 1173267 w 1554538"/>
                <a:gd name="connsiteY9-770" fmla="*/ 634312 h 982009"/>
                <a:gd name="connsiteX10-771" fmla="*/ 1250585 w 1554538"/>
                <a:gd name="connsiteY10-772" fmla="*/ 450008 h 982009"/>
                <a:gd name="connsiteX11-773" fmla="*/ 984454 w 1554538"/>
                <a:gd name="connsiteY11-774" fmla="*/ 340826 h 982009"/>
                <a:gd name="connsiteX12-775" fmla="*/ 909391 w 1554538"/>
                <a:gd name="connsiteY12-776" fmla="*/ 450008 h 982009"/>
                <a:gd name="connsiteX13-777" fmla="*/ 766089 w 1554538"/>
                <a:gd name="connsiteY13-778" fmla="*/ 388593 h 982009"/>
                <a:gd name="connsiteX14-779" fmla="*/ 800209 w 1554538"/>
                <a:gd name="connsiteY14-780" fmla="*/ 204349 h 982009"/>
                <a:gd name="connsiteX0-781" fmla="*/ 800209 w 1554538"/>
                <a:gd name="connsiteY0-782" fmla="*/ 204349 h 982009"/>
                <a:gd name="connsiteX1-783" fmla="*/ 196266 w 1554538"/>
                <a:gd name="connsiteY1-784" fmla="*/ 12686 h 982009"/>
                <a:gd name="connsiteX2-785" fmla="*/ 147370 w 1554538"/>
                <a:gd name="connsiteY2-786" fmla="*/ 306113 h 982009"/>
                <a:gd name="connsiteX3-787" fmla="*/ 12021 w 1554538"/>
                <a:gd name="connsiteY3-788" fmla="*/ 518188 h 982009"/>
                <a:gd name="connsiteX4-789" fmla="*/ 636377 w 1554538"/>
                <a:gd name="connsiteY4-790" fmla="*/ 741181 h 982009"/>
                <a:gd name="connsiteX5-791" fmla="*/ 705803 w 1554538"/>
                <a:gd name="connsiteY5-792" fmla="*/ 624047 h 982009"/>
                <a:gd name="connsiteX6-793" fmla="*/ 859369 w 1554538"/>
                <a:gd name="connsiteY6-794" fmla="*/ 679765 h 982009"/>
                <a:gd name="connsiteX7-795" fmla="*/ 1189170 w 1554538"/>
                <a:gd name="connsiteY7-796" fmla="*/ 914032 h 982009"/>
                <a:gd name="connsiteX8-797" fmla="*/ 1523540 w 1554538"/>
                <a:gd name="connsiteY8-798" fmla="*/ 818498 h 982009"/>
                <a:gd name="connsiteX9-799" fmla="*/ 1173267 w 1554538"/>
                <a:gd name="connsiteY9-800" fmla="*/ 634312 h 982009"/>
                <a:gd name="connsiteX10-801" fmla="*/ 1250585 w 1554538"/>
                <a:gd name="connsiteY10-802" fmla="*/ 450008 h 982009"/>
                <a:gd name="connsiteX11-803" fmla="*/ 984454 w 1554538"/>
                <a:gd name="connsiteY11-804" fmla="*/ 340826 h 982009"/>
                <a:gd name="connsiteX12-805" fmla="*/ 909391 w 1554538"/>
                <a:gd name="connsiteY12-806" fmla="*/ 450008 h 982009"/>
                <a:gd name="connsiteX13-807" fmla="*/ 766089 w 1554538"/>
                <a:gd name="connsiteY13-808" fmla="*/ 388593 h 982009"/>
                <a:gd name="connsiteX14-809" fmla="*/ 800209 w 1554538"/>
                <a:gd name="connsiteY14-810" fmla="*/ 204349 h 982009"/>
                <a:gd name="connsiteX0-811" fmla="*/ 800209 w 1542543"/>
                <a:gd name="connsiteY0-812" fmla="*/ 204349 h 976908"/>
                <a:gd name="connsiteX1-813" fmla="*/ 196266 w 1542543"/>
                <a:gd name="connsiteY1-814" fmla="*/ 12686 h 976908"/>
                <a:gd name="connsiteX2-815" fmla="*/ 147370 w 1542543"/>
                <a:gd name="connsiteY2-816" fmla="*/ 306113 h 976908"/>
                <a:gd name="connsiteX3-817" fmla="*/ 12021 w 1542543"/>
                <a:gd name="connsiteY3-818" fmla="*/ 518188 h 976908"/>
                <a:gd name="connsiteX4-819" fmla="*/ 636377 w 1542543"/>
                <a:gd name="connsiteY4-820" fmla="*/ 741181 h 976908"/>
                <a:gd name="connsiteX5-821" fmla="*/ 705803 w 1542543"/>
                <a:gd name="connsiteY5-822" fmla="*/ 624047 h 976908"/>
                <a:gd name="connsiteX6-823" fmla="*/ 859369 w 1542543"/>
                <a:gd name="connsiteY6-824" fmla="*/ 679765 h 976908"/>
                <a:gd name="connsiteX7-825" fmla="*/ 1189170 w 1542543"/>
                <a:gd name="connsiteY7-826" fmla="*/ 914032 h 976908"/>
                <a:gd name="connsiteX8-827" fmla="*/ 1507637 w 1542543"/>
                <a:gd name="connsiteY8-828" fmla="*/ 786693 h 976908"/>
                <a:gd name="connsiteX9-829" fmla="*/ 1173267 w 1542543"/>
                <a:gd name="connsiteY9-830" fmla="*/ 634312 h 976908"/>
                <a:gd name="connsiteX10-831" fmla="*/ 1250585 w 1542543"/>
                <a:gd name="connsiteY10-832" fmla="*/ 450008 h 976908"/>
                <a:gd name="connsiteX11-833" fmla="*/ 984454 w 1542543"/>
                <a:gd name="connsiteY11-834" fmla="*/ 340826 h 976908"/>
                <a:gd name="connsiteX12-835" fmla="*/ 909391 w 1542543"/>
                <a:gd name="connsiteY12-836" fmla="*/ 450008 h 976908"/>
                <a:gd name="connsiteX13-837" fmla="*/ 766089 w 1542543"/>
                <a:gd name="connsiteY13-838" fmla="*/ 388593 h 976908"/>
                <a:gd name="connsiteX14-839" fmla="*/ 800209 w 1542543"/>
                <a:gd name="connsiteY14-840" fmla="*/ 204349 h 976908"/>
                <a:gd name="connsiteX0-841" fmla="*/ 800209 w 1542543"/>
                <a:gd name="connsiteY0-842" fmla="*/ 204349 h 976908"/>
                <a:gd name="connsiteX1-843" fmla="*/ 196266 w 1542543"/>
                <a:gd name="connsiteY1-844" fmla="*/ 12686 h 976908"/>
                <a:gd name="connsiteX2-845" fmla="*/ 147370 w 1542543"/>
                <a:gd name="connsiteY2-846" fmla="*/ 306113 h 976908"/>
                <a:gd name="connsiteX3-847" fmla="*/ 12021 w 1542543"/>
                <a:gd name="connsiteY3-848" fmla="*/ 518188 h 976908"/>
                <a:gd name="connsiteX4-849" fmla="*/ 636377 w 1542543"/>
                <a:gd name="connsiteY4-850" fmla="*/ 741181 h 976908"/>
                <a:gd name="connsiteX5-851" fmla="*/ 705803 w 1542543"/>
                <a:gd name="connsiteY5-852" fmla="*/ 624047 h 976908"/>
                <a:gd name="connsiteX6-853" fmla="*/ 859369 w 1542543"/>
                <a:gd name="connsiteY6-854" fmla="*/ 679765 h 976908"/>
                <a:gd name="connsiteX7-855" fmla="*/ 1189170 w 1542543"/>
                <a:gd name="connsiteY7-856" fmla="*/ 914032 h 976908"/>
                <a:gd name="connsiteX8-857" fmla="*/ 1507637 w 1542543"/>
                <a:gd name="connsiteY8-858" fmla="*/ 786693 h 976908"/>
                <a:gd name="connsiteX9-859" fmla="*/ 1173267 w 1542543"/>
                <a:gd name="connsiteY9-860" fmla="*/ 634312 h 976908"/>
                <a:gd name="connsiteX10-861" fmla="*/ 1250585 w 1542543"/>
                <a:gd name="connsiteY10-862" fmla="*/ 450008 h 976908"/>
                <a:gd name="connsiteX11-863" fmla="*/ 984454 w 1542543"/>
                <a:gd name="connsiteY11-864" fmla="*/ 340826 h 976908"/>
                <a:gd name="connsiteX12-865" fmla="*/ 909391 w 1542543"/>
                <a:gd name="connsiteY12-866" fmla="*/ 450008 h 976908"/>
                <a:gd name="connsiteX13-867" fmla="*/ 766089 w 1542543"/>
                <a:gd name="connsiteY13-868" fmla="*/ 388593 h 976908"/>
                <a:gd name="connsiteX14-869" fmla="*/ 800209 w 1542543"/>
                <a:gd name="connsiteY14-870" fmla="*/ 204349 h 976908"/>
                <a:gd name="connsiteX0-871" fmla="*/ 800209 w 1522966"/>
                <a:gd name="connsiteY0-872" fmla="*/ 204349 h 975249"/>
                <a:gd name="connsiteX1-873" fmla="*/ 196266 w 1522966"/>
                <a:gd name="connsiteY1-874" fmla="*/ 12686 h 975249"/>
                <a:gd name="connsiteX2-875" fmla="*/ 147370 w 1522966"/>
                <a:gd name="connsiteY2-876" fmla="*/ 306113 h 975249"/>
                <a:gd name="connsiteX3-877" fmla="*/ 12021 w 1522966"/>
                <a:gd name="connsiteY3-878" fmla="*/ 518188 h 975249"/>
                <a:gd name="connsiteX4-879" fmla="*/ 636377 w 1522966"/>
                <a:gd name="connsiteY4-880" fmla="*/ 741181 h 975249"/>
                <a:gd name="connsiteX5-881" fmla="*/ 705803 w 1522966"/>
                <a:gd name="connsiteY5-882" fmla="*/ 624047 h 975249"/>
                <a:gd name="connsiteX6-883" fmla="*/ 859369 w 1522966"/>
                <a:gd name="connsiteY6-884" fmla="*/ 679765 h 975249"/>
                <a:gd name="connsiteX7-885" fmla="*/ 1189170 w 1522966"/>
                <a:gd name="connsiteY7-886" fmla="*/ 914032 h 975249"/>
                <a:gd name="connsiteX8-887" fmla="*/ 1507637 w 1522966"/>
                <a:gd name="connsiteY8-888" fmla="*/ 786693 h 975249"/>
                <a:gd name="connsiteX9-889" fmla="*/ 1173267 w 1522966"/>
                <a:gd name="connsiteY9-890" fmla="*/ 634312 h 975249"/>
                <a:gd name="connsiteX10-891" fmla="*/ 1250585 w 1522966"/>
                <a:gd name="connsiteY10-892" fmla="*/ 450008 h 975249"/>
                <a:gd name="connsiteX11-893" fmla="*/ 984454 w 1522966"/>
                <a:gd name="connsiteY11-894" fmla="*/ 340826 h 975249"/>
                <a:gd name="connsiteX12-895" fmla="*/ 909391 w 1522966"/>
                <a:gd name="connsiteY12-896" fmla="*/ 450008 h 975249"/>
                <a:gd name="connsiteX13-897" fmla="*/ 766089 w 1522966"/>
                <a:gd name="connsiteY13-898" fmla="*/ 388593 h 975249"/>
                <a:gd name="connsiteX14-899" fmla="*/ 800209 w 1522966"/>
                <a:gd name="connsiteY14-900" fmla="*/ 204349 h 975249"/>
                <a:gd name="connsiteX0-901" fmla="*/ 800209 w 1538655"/>
                <a:gd name="connsiteY0-902" fmla="*/ 204349 h 976321"/>
                <a:gd name="connsiteX1-903" fmla="*/ 196266 w 1538655"/>
                <a:gd name="connsiteY1-904" fmla="*/ 12686 h 976321"/>
                <a:gd name="connsiteX2-905" fmla="*/ 147370 w 1538655"/>
                <a:gd name="connsiteY2-906" fmla="*/ 306113 h 976321"/>
                <a:gd name="connsiteX3-907" fmla="*/ 12021 w 1538655"/>
                <a:gd name="connsiteY3-908" fmla="*/ 518188 h 976321"/>
                <a:gd name="connsiteX4-909" fmla="*/ 636377 w 1538655"/>
                <a:gd name="connsiteY4-910" fmla="*/ 741181 h 976321"/>
                <a:gd name="connsiteX5-911" fmla="*/ 705803 w 1538655"/>
                <a:gd name="connsiteY5-912" fmla="*/ 624047 h 976321"/>
                <a:gd name="connsiteX6-913" fmla="*/ 859369 w 1538655"/>
                <a:gd name="connsiteY6-914" fmla="*/ 679765 h 976321"/>
                <a:gd name="connsiteX7-915" fmla="*/ 1189170 w 1538655"/>
                <a:gd name="connsiteY7-916" fmla="*/ 914032 h 976321"/>
                <a:gd name="connsiteX8-917" fmla="*/ 1507637 w 1538655"/>
                <a:gd name="connsiteY8-918" fmla="*/ 786693 h 976321"/>
                <a:gd name="connsiteX9-919" fmla="*/ 1173267 w 1538655"/>
                <a:gd name="connsiteY9-920" fmla="*/ 634312 h 976321"/>
                <a:gd name="connsiteX10-921" fmla="*/ 1250585 w 1538655"/>
                <a:gd name="connsiteY10-922" fmla="*/ 450008 h 976321"/>
                <a:gd name="connsiteX11-923" fmla="*/ 984454 w 1538655"/>
                <a:gd name="connsiteY11-924" fmla="*/ 340826 h 976321"/>
                <a:gd name="connsiteX12-925" fmla="*/ 909391 w 1538655"/>
                <a:gd name="connsiteY12-926" fmla="*/ 450008 h 976321"/>
                <a:gd name="connsiteX13-927" fmla="*/ 766089 w 1538655"/>
                <a:gd name="connsiteY13-928" fmla="*/ 388593 h 976321"/>
                <a:gd name="connsiteX14-929" fmla="*/ 800209 w 1538655"/>
                <a:gd name="connsiteY14-930" fmla="*/ 204349 h 976321"/>
                <a:gd name="connsiteX0-931" fmla="*/ 800209 w 1556774"/>
                <a:gd name="connsiteY0-932" fmla="*/ 204349 h 981339"/>
                <a:gd name="connsiteX1-933" fmla="*/ 196266 w 1556774"/>
                <a:gd name="connsiteY1-934" fmla="*/ 12686 h 981339"/>
                <a:gd name="connsiteX2-935" fmla="*/ 147370 w 1556774"/>
                <a:gd name="connsiteY2-936" fmla="*/ 306113 h 981339"/>
                <a:gd name="connsiteX3-937" fmla="*/ 12021 w 1556774"/>
                <a:gd name="connsiteY3-938" fmla="*/ 518188 h 981339"/>
                <a:gd name="connsiteX4-939" fmla="*/ 636377 w 1556774"/>
                <a:gd name="connsiteY4-940" fmla="*/ 741181 h 981339"/>
                <a:gd name="connsiteX5-941" fmla="*/ 705803 w 1556774"/>
                <a:gd name="connsiteY5-942" fmla="*/ 624047 h 981339"/>
                <a:gd name="connsiteX6-943" fmla="*/ 859369 w 1556774"/>
                <a:gd name="connsiteY6-944" fmla="*/ 679765 h 981339"/>
                <a:gd name="connsiteX7-945" fmla="*/ 1189170 w 1556774"/>
                <a:gd name="connsiteY7-946" fmla="*/ 914032 h 981339"/>
                <a:gd name="connsiteX8-947" fmla="*/ 1507637 w 1556774"/>
                <a:gd name="connsiteY8-948" fmla="*/ 786693 h 981339"/>
                <a:gd name="connsiteX9-949" fmla="*/ 1173267 w 1556774"/>
                <a:gd name="connsiteY9-950" fmla="*/ 634312 h 981339"/>
                <a:gd name="connsiteX10-951" fmla="*/ 1250585 w 1556774"/>
                <a:gd name="connsiteY10-952" fmla="*/ 450008 h 981339"/>
                <a:gd name="connsiteX11-953" fmla="*/ 984454 w 1556774"/>
                <a:gd name="connsiteY11-954" fmla="*/ 340826 h 981339"/>
                <a:gd name="connsiteX12-955" fmla="*/ 909391 w 1556774"/>
                <a:gd name="connsiteY12-956" fmla="*/ 450008 h 981339"/>
                <a:gd name="connsiteX13-957" fmla="*/ 766089 w 1556774"/>
                <a:gd name="connsiteY13-958" fmla="*/ 388593 h 981339"/>
                <a:gd name="connsiteX14-959" fmla="*/ 800209 w 1556774"/>
                <a:gd name="connsiteY14-960" fmla="*/ 204349 h 981339"/>
                <a:gd name="connsiteX0-961" fmla="*/ 800209 w 1556774"/>
                <a:gd name="connsiteY0-962" fmla="*/ 204349 h 981339"/>
                <a:gd name="connsiteX1-963" fmla="*/ 196266 w 1556774"/>
                <a:gd name="connsiteY1-964" fmla="*/ 12686 h 981339"/>
                <a:gd name="connsiteX2-965" fmla="*/ 147370 w 1556774"/>
                <a:gd name="connsiteY2-966" fmla="*/ 306113 h 981339"/>
                <a:gd name="connsiteX3-967" fmla="*/ 12021 w 1556774"/>
                <a:gd name="connsiteY3-968" fmla="*/ 518188 h 981339"/>
                <a:gd name="connsiteX4-969" fmla="*/ 636377 w 1556774"/>
                <a:gd name="connsiteY4-970" fmla="*/ 741181 h 981339"/>
                <a:gd name="connsiteX5-971" fmla="*/ 705803 w 1556774"/>
                <a:gd name="connsiteY5-972" fmla="*/ 624047 h 981339"/>
                <a:gd name="connsiteX6-973" fmla="*/ 859369 w 1556774"/>
                <a:gd name="connsiteY6-974" fmla="*/ 679765 h 981339"/>
                <a:gd name="connsiteX7-975" fmla="*/ 1189170 w 1556774"/>
                <a:gd name="connsiteY7-976" fmla="*/ 914032 h 981339"/>
                <a:gd name="connsiteX8-977" fmla="*/ 1507637 w 1556774"/>
                <a:gd name="connsiteY8-978" fmla="*/ 786693 h 981339"/>
                <a:gd name="connsiteX9-979" fmla="*/ 1173267 w 1556774"/>
                <a:gd name="connsiteY9-980" fmla="*/ 634312 h 981339"/>
                <a:gd name="connsiteX10-981" fmla="*/ 1250585 w 1556774"/>
                <a:gd name="connsiteY10-982" fmla="*/ 450008 h 981339"/>
                <a:gd name="connsiteX11-983" fmla="*/ 984454 w 1556774"/>
                <a:gd name="connsiteY11-984" fmla="*/ 340826 h 981339"/>
                <a:gd name="connsiteX12-985" fmla="*/ 909391 w 1556774"/>
                <a:gd name="connsiteY12-986" fmla="*/ 450008 h 981339"/>
                <a:gd name="connsiteX13-987" fmla="*/ 766089 w 1556774"/>
                <a:gd name="connsiteY13-988" fmla="*/ 388593 h 981339"/>
                <a:gd name="connsiteX14-989" fmla="*/ 800209 w 1556774"/>
                <a:gd name="connsiteY14-990" fmla="*/ 204349 h 981339"/>
                <a:gd name="connsiteX0-991" fmla="*/ 800209 w 1556774"/>
                <a:gd name="connsiteY0-992" fmla="*/ 204349 h 981339"/>
                <a:gd name="connsiteX1-993" fmla="*/ 196266 w 1556774"/>
                <a:gd name="connsiteY1-994" fmla="*/ 12686 h 981339"/>
                <a:gd name="connsiteX2-995" fmla="*/ 147370 w 1556774"/>
                <a:gd name="connsiteY2-996" fmla="*/ 306113 h 981339"/>
                <a:gd name="connsiteX3-997" fmla="*/ 12021 w 1556774"/>
                <a:gd name="connsiteY3-998" fmla="*/ 518188 h 981339"/>
                <a:gd name="connsiteX4-999" fmla="*/ 636377 w 1556774"/>
                <a:gd name="connsiteY4-1000" fmla="*/ 741181 h 981339"/>
                <a:gd name="connsiteX5-1001" fmla="*/ 705803 w 1556774"/>
                <a:gd name="connsiteY5-1002" fmla="*/ 624047 h 981339"/>
                <a:gd name="connsiteX6-1003" fmla="*/ 859369 w 1556774"/>
                <a:gd name="connsiteY6-1004" fmla="*/ 679765 h 981339"/>
                <a:gd name="connsiteX7-1005" fmla="*/ 1189170 w 1556774"/>
                <a:gd name="connsiteY7-1006" fmla="*/ 914032 h 981339"/>
                <a:gd name="connsiteX8-1007" fmla="*/ 1507637 w 1556774"/>
                <a:gd name="connsiteY8-1008" fmla="*/ 786693 h 981339"/>
                <a:gd name="connsiteX9-1009" fmla="*/ 1173267 w 1556774"/>
                <a:gd name="connsiteY9-1010" fmla="*/ 634312 h 981339"/>
                <a:gd name="connsiteX10-1011" fmla="*/ 1250585 w 1556774"/>
                <a:gd name="connsiteY10-1012" fmla="*/ 450008 h 981339"/>
                <a:gd name="connsiteX11-1013" fmla="*/ 984454 w 1556774"/>
                <a:gd name="connsiteY11-1014" fmla="*/ 340826 h 981339"/>
                <a:gd name="connsiteX12-1015" fmla="*/ 909391 w 1556774"/>
                <a:gd name="connsiteY12-1016" fmla="*/ 450008 h 981339"/>
                <a:gd name="connsiteX13-1017" fmla="*/ 766089 w 1556774"/>
                <a:gd name="connsiteY13-1018" fmla="*/ 388593 h 981339"/>
                <a:gd name="connsiteX14-1019" fmla="*/ 800209 w 1556774"/>
                <a:gd name="connsiteY14-1020" fmla="*/ 204349 h 981339"/>
                <a:gd name="connsiteX0-1021" fmla="*/ 800209 w 1556774"/>
                <a:gd name="connsiteY0-1022" fmla="*/ 204349 h 981339"/>
                <a:gd name="connsiteX1-1023" fmla="*/ 196266 w 1556774"/>
                <a:gd name="connsiteY1-1024" fmla="*/ 12686 h 981339"/>
                <a:gd name="connsiteX2-1025" fmla="*/ 147370 w 1556774"/>
                <a:gd name="connsiteY2-1026" fmla="*/ 306113 h 981339"/>
                <a:gd name="connsiteX3-1027" fmla="*/ 12021 w 1556774"/>
                <a:gd name="connsiteY3-1028" fmla="*/ 518188 h 981339"/>
                <a:gd name="connsiteX4-1029" fmla="*/ 636377 w 1556774"/>
                <a:gd name="connsiteY4-1030" fmla="*/ 741181 h 981339"/>
                <a:gd name="connsiteX5-1031" fmla="*/ 705803 w 1556774"/>
                <a:gd name="connsiteY5-1032" fmla="*/ 624047 h 981339"/>
                <a:gd name="connsiteX6-1033" fmla="*/ 859369 w 1556774"/>
                <a:gd name="connsiteY6-1034" fmla="*/ 679765 h 981339"/>
                <a:gd name="connsiteX7-1035" fmla="*/ 1189170 w 1556774"/>
                <a:gd name="connsiteY7-1036" fmla="*/ 914032 h 981339"/>
                <a:gd name="connsiteX8-1037" fmla="*/ 1507637 w 1556774"/>
                <a:gd name="connsiteY8-1038" fmla="*/ 786693 h 981339"/>
                <a:gd name="connsiteX9-1039" fmla="*/ 1173267 w 1556774"/>
                <a:gd name="connsiteY9-1040" fmla="*/ 634312 h 981339"/>
                <a:gd name="connsiteX10-1041" fmla="*/ 1250585 w 1556774"/>
                <a:gd name="connsiteY10-1042" fmla="*/ 450008 h 981339"/>
                <a:gd name="connsiteX11-1043" fmla="*/ 984454 w 1556774"/>
                <a:gd name="connsiteY11-1044" fmla="*/ 340826 h 981339"/>
                <a:gd name="connsiteX12-1045" fmla="*/ 909391 w 1556774"/>
                <a:gd name="connsiteY12-1046" fmla="*/ 450008 h 981339"/>
                <a:gd name="connsiteX13-1047" fmla="*/ 766089 w 1556774"/>
                <a:gd name="connsiteY13-1048" fmla="*/ 388593 h 981339"/>
                <a:gd name="connsiteX14-1049" fmla="*/ 800209 w 1556774"/>
                <a:gd name="connsiteY14-1050" fmla="*/ 204349 h 981339"/>
                <a:gd name="connsiteX0-1051" fmla="*/ 800209 w 1556774"/>
                <a:gd name="connsiteY0-1052" fmla="*/ 204349 h 981339"/>
                <a:gd name="connsiteX1-1053" fmla="*/ 196266 w 1556774"/>
                <a:gd name="connsiteY1-1054" fmla="*/ 12686 h 981339"/>
                <a:gd name="connsiteX2-1055" fmla="*/ 147370 w 1556774"/>
                <a:gd name="connsiteY2-1056" fmla="*/ 306113 h 981339"/>
                <a:gd name="connsiteX3-1057" fmla="*/ 12021 w 1556774"/>
                <a:gd name="connsiteY3-1058" fmla="*/ 518188 h 981339"/>
                <a:gd name="connsiteX4-1059" fmla="*/ 636377 w 1556774"/>
                <a:gd name="connsiteY4-1060" fmla="*/ 741181 h 981339"/>
                <a:gd name="connsiteX5-1061" fmla="*/ 705803 w 1556774"/>
                <a:gd name="connsiteY5-1062" fmla="*/ 624047 h 981339"/>
                <a:gd name="connsiteX6-1063" fmla="*/ 859369 w 1556774"/>
                <a:gd name="connsiteY6-1064" fmla="*/ 679765 h 981339"/>
                <a:gd name="connsiteX7-1065" fmla="*/ 1189170 w 1556774"/>
                <a:gd name="connsiteY7-1066" fmla="*/ 914032 h 981339"/>
                <a:gd name="connsiteX8-1067" fmla="*/ 1507637 w 1556774"/>
                <a:gd name="connsiteY8-1068" fmla="*/ 786693 h 981339"/>
                <a:gd name="connsiteX9-1069" fmla="*/ 1173267 w 1556774"/>
                <a:gd name="connsiteY9-1070" fmla="*/ 634312 h 981339"/>
                <a:gd name="connsiteX10-1071" fmla="*/ 1250585 w 1556774"/>
                <a:gd name="connsiteY10-1072" fmla="*/ 450008 h 981339"/>
                <a:gd name="connsiteX11-1073" fmla="*/ 964576 w 1556774"/>
                <a:gd name="connsiteY11-1074" fmla="*/ 344802 h 981339"/>
                <a:gd name="connsiteX12-1075" fmla="*/ 909391 w 1556774"/>
                <a:gd name="connsiteY12-1076" fmla="*/ 450008 h 981339"/>
                <a:gd name="connsiteX13-1077" fmla="*/ 766089 w 1556774"/>
                <a:gd name="connsiteY13-1078" fmla="*/ 388593 h 981339"/>
                <a:gd name="connsiteX14-1079" fmla="*/ 800209 w 1556774"/>
                <a:gd name="connsiteY14-1080" fmla="*/ 204349 h 981339"/>
                <a:gd name="connsiteX0-1081" fmla="*/ 800209 w 1556774"/>
                <a:gd name="connsiteY0-1082" fmla="*/ 204349 h 981339"/>
                <a:gd name="connsiteX1-1083" fmla="*/ 196266 w 1556774"/>
                <a:gd name="connsiteY1-1084" fmla="*/ 12686 h 981339"/>
                <a:gd name="connsiteX2-1085" fmla="*/ 147370 w 1556774"/>
                <a:gd name="connsiteY2-1086" fmla="*/ 306113 h 981339"/>
                <a:gd name="connsiteX3-1087" fmla="*/ 12021 w 1556774"/>
                <a:gd name="connsiteY3-1088" fmla="*/ 518188 h 981339"/>
                <a:gd name="connsiteX4-1089" fmla="*/ 636377 w 1556774"/>
                <a:gd name="connsiteY4-1090" fmla="*/ 741181 h 981339"/>
                <a:gd name="connsiteX5-1091" fmla="*/ 705803 w 1556774"/>
                <a:gd name="connsiteY5-1092" fmla="*/ 624047 h 981339"/>
                <a:gd name="connsiteX6-1093" fmla="*/ 859369 w 1556774"/>
                <a:gd name="connsiteY6-1094" fmla="*/ 679765 h 981339"/>
                <a:gd name="connsiteX7-1095" fmla="*/ 1189170 w 1556774"/>
                <a:gd name="connsiteY7-1096" fmla="*/ 914032 h 981339"/>
                <a:gd name="connsiteX8-1097" fmla="*/ 1507637 w 1556774"/>
                <a:gd name="connsiteY8-1098" fmla="*/ 786693 h 981339"/>
                <a:gd name="connsiteX9-1099" fmla="*/ 1173267 w 1556774"/>
                <a:gd name="connsiteY9-1100" fmla="*/ 634312 h 981339"/>
                <a:gd name="connsiteX10-1101" fmla="*/ 1250585 w 1556774"/>
                <a:gd name="connsiteY10-1102" fmla="*/ 450008 h 981339"/>
                <a:gd name="connsiteX11-1103" fmla="*/ 964576 w 1556774"/>
                <a:gd name="connsiteY11-1104" fmla="*/ 344802 h 981339"/>
                <a:gd name="connsiteX12-1105" fmla="*/ 909391 w 1556774"/>
                <a:gd name="connsiteY12-1106" fmla="*/ 450008 h 981339"/>
                <a:gd name="connsiteX13-1107" fmla="*/ 766089 w 1556774"/>
                <a:gd name="connsiteY13-1108" fmla="*/ 388593 h 981339"/>
                <a:gd name="connsiteX14-1109" fmla="*/ 800209 w 1556774"/>
                <a:gd name="connsiteY14-1110" fmla="*/ 204349 h 981339"/>
                <a:gd name="connsiteX0-1111" fmla="*/ 800209 w 1556774"/>
                <a:gd name="connsiteY0-1112" fmla="*/ 204349 h 981339"/>
                <a:gd name="connsiteX1-1113" fmla="*/ 196266 w 1556774"/>
                <a:gd name="connsiteY1-1114" fmla="*/ 12686 h 981339"/>
                <a:gd name="connsiteX2-1115" fmla="*/ 147370 w 1556774"/>
                <a:gd name="connsiteY2-1116" fmla="*/ 306113 h 981339"/>
                <a:gd name="connsiteX3-1117" fmla="*/ 12021 w 1556774"/>
                <a:gd name="connsiteY3-1118" fmla="*/ 518188 h 981339"/>
                <a:gd name="connsiteX4-1119" fmla="*/ 636377 w 1556774"/>
                <a:gd name="connsiteY4-1120" fmla="*/ 741181 h 981339"/>
                <a:gd name="connsiteX5-1121" fmla="*/ 705803 w 1556774"/>
                <a:gd name="connsiteY5-1122" fmla="*/ 624047 h 981339"/>
                <a:gd name="connsiteX6-1123" fmla="*/ 859369 w 1556774"/>
                <a:gd name="connsiteY6-1124" fmla="*/ 679765 h 981339"/>
                <a:gd name="connsiteX7-1125" fmla="*/ 1189170 w 1556774"/>
                <a:gd name="connsiteY7-1126" fmla="*/ 914032 h 981339"/>
                <a:gd name="connsiteX8-1127" fmla="*/ 1507637 w 1556774"/>
                <a:gd name="connsiteY8-1128" fmla="*/ 786693 h 981339"/>
                <a:gd name="connsiteX9-1129" fmla="*/ 1173267 w 1556774"/>
                <a:gd name="connsiteY9-1130" fmla="*/ 634312 h 981339"/>
                <a:gd name="connsiteX10-1131" fmla="*/ 1250585 w 1556774"/>
                <a:gd name="connsiteY10-1132" fmla="*/ 450008 h 981339"/>
                <a:gd name="connsiteX11-1133" fmla="*/ 964576 w 1556774"/>
                <a:gd name="connsiteY11-1134" fmla="*/ 344802 h 981339"/>
                <a:gd name="connsiteX12-1135" fmla="*/ 909391 w 1556774"/>
                <a:gd name="connsiteY12-1136" fmla="*/ 450008 h 981339"/>
                <a:gd name="connsiteX13-1137" fmla="*/ 766089 w 1556774"/>
                <a:gd name="connsiteY13-1138" fmla="*/ 388593 h 981339"/>
                <a:gd name="connsiteX14-1139" fmla="*/ 800209 w 1556774"/>
                <a:gd name="connsiteY14-1140" fmla="*/ 204349 h 981339"/>
                <a:gd name="connsiteX0-1141" fmla="*/ 800209 w 1556774"/>
                <a:gd name="connsiteY0-1142" fmla="*/ 204349 h 981339"/>
                <a:gd name="connsiteX1-1143" fmla="*/ 196266 w 1556774"/>
                <a:gd name="connsiteY1-1144" fmla="*/ 12686 h 981339"/>
                <a:gd name="connsiteX2-1145" fmla="*/ 147370 w 1556774"/>
                <a:gd name="connsiteY2-1146" fmla="*/ 306113 h 981339"/>
                <a:gd name="connsiteX3-1147" fmla="*/ 12021 w 1556774"/>
                <a:gd name="connsiteY3-1148" fmla="*/ 518188 h 981339"/>
                <a:gd name="connsiteX4-1149" fmla="*/ 636377 w 1556774"/>
                <a:gd name="connsiteY4-1150" fmla="*/ 741181 h 981339"/>
                <a:gd name="connsiteX5-1151" fmla="*/ 705803 w 1556774"/>
                <a:gd name="connsiteY5-1152" fmla="*/ 624047 h 981339"/>
                <a:gd name="connsiteX6-1153" fmla="*/ 859369 w 1556774"/>
                <a:gd name="connsiteY6-1154" fmla="*/ 679765 h 981339"/>
                <a:gd name="connsiteX7-1155" fmla="*/ 1189170 w 1556774"/>
                <a:gd name="connsiteY7-1156" fmla="*/ 914032 h 981339"/>
                <a:gd name="connsiteX8-1157" fmla="*/ 1507637 w 1556774"/>
                <a:gd name="connsiteY8-1158" fmla="*/ 786693 h 981339"/>
                <a:gd name="connsiteX9-1159" fmla="*/ 1173267 w 1556774"/>
                <a:gd name="connsiteY9-1160" fmla="*/ 634312 h 981339"/>
                <a:gd name="connsiteX10-1161" fmla="*/ 1250585 w 1556774"/>
                <a:gd name="connsiteY10-1162" fmla="*/ 450008 h 981339"/>
                <a:gd name="connsiteX11-1163" fmla="*/ 964576 w 1556774"/>
                <a:gd name="connsiteY11-1164" fmla="*/ 344802 h 981339"/>
                <a:gd name="connsiteX12-1165" fmla="*/ 909391 w 1556774"/>
                <a:gd name="connsiteY12-1166" fmla="*/ 450008 h 981339"/>
                <a:gd name="connsiteX13-1167" fmla="*/ 766089 w 1556774"/>
                <a:gd name="connsiteY13-1168" fmla="*/ 388593 h 981339"/>
                <a:gd name="connsiteX14-1169" fmla="*/ 800209 w 1556774"/>
                <a:gd name="connsiteY14-1170" fmla="*/ 204349 h 981339"/>
                <a:gd name="connsiteX0-1171" fmla="*/ 800209 w 1556774"/>
                <a:gd name="connsiteY0-1172" fmla="*/ 204349 h 981339"/>
                <a:gd name="connsiteX1-1173" fmla="*/ 196266 w 1556774"/>
                <a:gd name="connsiteY1-1174" fmla="*/ 12686 h 981339"/>
                <a:gd name="connsiteX2-1175" fmla="*/ 147370 w 1556774"/>
                <a:gd name="connsiteY2-1176" fmla="*/ 306113 h 981339"/>
                <a:gd name="connsiteX3-1177" fmla="*/ 12021 w 1556774"/>
                <a:gd name="connsiteY3-1178" fmla="*/ 518188 h 981339"/>
                <a:gd name="connsiteX4-1179" fmla="*/ 636377 w 1556774"/>
                <a:gd name="connsiteY4-1180" fmla="*/ 741181 h 981339"/>
                <a:gd name="connsiteX5-1181" fmla="*/ 705803 w 1556774"/>
                <a:gd name="connsiteY5-1182" fmla="*/ 624047 h 981339"/>
                <a:gd name="connsiteX6-1183" fmla="*/ 859369 w 1556774"/>
                <a:gd name="connsiteY6-1184" fmla="*/ 679765 h 981339"/>
                <a:gd name="connsiteX7-1185" fmla="*/ 1189170 w 1556774"/>
                <a:gd name="connsiteY7-1186" fmla="*/ 914032 h 981339"/>
                <a:gd name="connsiteX8-1187" fmla="*/ 1507637 w 1556774"/>
                <a:gd name="connsiteY8-1188" fmla="*/ 786693 h 981339"/>
                <a:gd name="connsiteX9-1189" fmla="*/ 1173267 w 1556774"/>
                <a:gd name="connsiteY9-1190" fmla="*/ 634312 h 981339"/>
                <a:gd name="connsiteX10-1191" fmla="*/ 1250585 w 1556774"/>
                <a:gd name="connsiteY10-1192" fmla="*/ 438081 h 981339"/>
                <a:gd name="connsiteX11-1193" fmla="*/ 964576 w 1556774"/>
                <a:gd name="connsiteY11-1194" fmla="*/ 344802 h 981339"/>
                <a:gd name="connsiteX12-1195" fmla="*/ 909391 w 1556774"/>
                <a:gd name="connsiteY12-1196" fmla="*/ 450008 h 981339"/>
                <a:gd name="connsiteX13-1197" fmla="*/ 766089 w 1556774"/>
                <a:gd name="connsiteY13-1198" fmla="*/ 388593 h 981339"/>
                <a:gd name="connsiteX14-1199" fmla="*/ 800209 w 1556774"/>
                <a:gd name="connsiteY14-1200" fmla="*/ 204349 h 981339"/>
                <a:gd name="connsiteX0-1201" fmla="*/ 800209 w 1556774"/>
                <a:gd name="connsiteY0-1202" fmla="*/ 204349 h 981339"/>
                <a:gd name="connsiteX1-1203" fmla="*/ 196266 w 1556774"/>
                <a:gd name="connsiteY1-1204" fmla="*/ 12686 h 981339"/>
                <a:gd name="connsiteX2-1205" fmla="*/ 147370 w 1556774"/>
                <a:gd name="connsiteY2-1206" fmla="*/ 306113 h 981339"/>
                <a:gd name="connsiteX3-1207" fmla="*/ 12021 w 1556774"/>
                <a:gd name="connsiteY3-1208" fmla="*/ 518188 h 981339"/>
                <a:gd name="connsiteX4-1209" fmla="*/ 636377 w 1556774"/>
                <a:gd name="connsiteY4-1210" fmla="*/ 741181 h 981339"/>
                <a:gd name="connsiteX5-1211" fmla="*/ 705803 w 1556774"/>
                <a:gd name="connsiteY5-1212" fmla="*/ 624047 h 981339"/>
                <a:gd name="connsiteX6-1213" fmla="*/ 859369 w 1556774"/>
                <a:gd name="connsiteY6-1214" fmla="*/ 679765 h 981339"/>
                <a:gd name="connsiteX7-1215" fmla="*/ 1189170 w 1556774"/>
                <a:gd name="connsiteY7-1216" fmla="*/ 914032 h 981339"/>
                <a:gd name="connsiteX8-1217" fmla="*/ 1507637 w 1556774"/>
                <a:gd name="connsiteY8-1218" fmla="*/ 786693 h 981339"/>
                <a:gd name="connsiteX9-1219" fmla="*/ 1173267 w 1556774"/>
                <a:gd name="connsiteY9-1220" fmla="*/ 634312 h 981339"/>
                <a:gd name="connsiteX10-1221" fmla="*/ 1250585 w 1556774"/>
                <a:gd name="connsiteY10-1222" fmla="*/ 438081 h 981339"/>
                <a:gd name="connsiteX11-1223" fmla="*/ 964576 w 1556774"/>
                <a:gd name="connsiteY11-1224" fmla="*/ 344802 h 981339"/>
                <a:gd name="connsiteX12-1225" fmla="*/ 909391 w 1556774"/>
                <a:gd name="connsiteY12-1226" fmla="*/ 450008 h 981339"/>
                <a:gd name="connsiteX13-1227" fmla="*/ 766089 w 1556774"/>
                <a:gd name="connsiteY13-1228" fmla="*/ 388593 h 981339"/>
                <a:gd name="connsiteX14-1229" fmla="*/ 800209 w 1556774"/>
                <a:gd name="connsiteY14-1230" fmla="*/ 204349 h 981339"/>
                <a:gd name="connsiteX0-1231" fmla="*/ 800209 w 1556774"/>
                <a:gd name="connsiteY0-1232" fmla="*/ 204349 h 981339"/>
                <a:gd name="connsiteX1-1233" fmla="*/ 196266 w 1556774"/>
                <a:gd name="connsiteY1-1234" fmla="*/ 12686 h 981339"/>
                <a:gd name="connsiteX2-1235" fmla="*/ 147370 w 1556774"/>
                <a:gd name="connsiteY2-1236" fmla="*/ 306113 h 981339"/>
                <a:gd name="connsiteX3-1237" fmla="*/ 12021 w 1556774"/>
                <a:gd name="connsiteY3-1238" fmla="*/ 518188 h 981339"/>
                <a:gd name="connsiteX4-1239" fmla="*/ 636377 w 1556774"/>
                <a:gd name="connsiteY4-1240" fmla="*/ 741181 h 981339"/>
                <a:gd name="connsiteX5-1241" fmla="*/ 705803 w 1556774"/>
                <a:gd name="connsiteY5-1242" fmla="*/ 624047 h 981339"/>
                <a:gd name="connsiteX6-1243" fmla="*/ 859369 w 1556774"/>
                <a:gd name="connsiteY6-1244" fmla="*/ 679765 h 981339"/>
                <a:gd name="connsiteX7-1245" fmla="*/ 1189170 w 1556774"/>
                <a:gd name="connsiteY7-1246" fmla="*/ 914032 h 981339"/>
                <a:gd name="connsiteX8-1247" fmla="*/ 1507637 w 1556774"/>
                <a:gd name="connsiteY8-1248" fmla="*/ 786693 h 981339"/>
                <a:gd name="connsiteX9-1249" fmla="*/ 1173267 w 1556774"/>
                <a:gd name="connsiteY9-1250" fmla="*/ 634312 h 981339"/>
                <a:gd name="connsiteX10-1251" fmla="*/ 1250585 w 1556774"/>
                <a:gd name="connsiteY10-1252" fmla="*/ 438081 h 981339"/>
                <a:gd name="connsiteX11-1253" fmla="*/ 964576 w 1556774"/>
                <a:gd name="connsiteY11-1254" fmla="*/ 344802 h 981339"/>
                <a:gd name="connsiteX12-1255" fmla="*/ 909391 w 1556774"/>
                <a:gd name="connsiteY12-1256" fmla="*/ 450008 h 981339"/>
                <a:gd name="connsiteX13-1257" fmla="*/ 766089 w 1556774"/>
                <a:gd name="connsiteY13-1258" fmla="*/ 388593 h 981339"/>
                <a:gd name="connsiteX14-1259" fmla="*/ 800209 w 1556774"/>
                <a:gd name="connsiteY14-1260" fmla="*/ 204349 h 981339"/>
                <a:gd name="connsiteX0-1261" fmla="*/ 800209 w 1527868"/>
                <a:gd name="connsiteY0-1262" fmla="*/ 204349 h 975126"/>
                <a:gd name="connsiteX1-1263" fmla="*/ 196266 w 1527868"/>
                <a:gd name="connsiteY1-1264" fmla="*/ 12686 h 975126"/>
                <a:gd name="connsiteX2-1265" fmla="*/ 147370 w 1527868"/>
                <a:gd name="connsiteY2-1266" fmla="*/ 306113 h 975126"/>
                <a:gd name="connsiteX3-1267" fmla="*/ 12021 w 1527868"/>
                <a:gd name="connsiteY3-1268" fmla="*/ 518188 h 975126"/>
                <a:gd name="connsiteX4-1269" fmla="*/ 636377 w 1527868"/>
                <a:gd name="connsiteY4-1270" fmla="*/ 741181 h 975126"/>
                <a:gd name="connsiteX5-1271" fmla="*/ 705803 w 1527868"/>
                <a:gd name="connsiteY5-1272" fmla="*/ 624047 h 975126"/>
                <a:gd name="connsiteX6-1273" fmla="*/ 859369 w 1527868"/>
                <a:gd name="connsiteY6-1274" fmla="*/ 679765 h 975126"/>
                <a:gd name="connsiteX7-1275" fmla="*/ 1189170 w 1527868"/>
                <a:gd name="connsiteY7-1276" fmla="*/ 914032 h 975126"/>
                <a:gd name="connsiteX8-1277" fmla="*/ 1467881 w 1527868"/>
                <a:gd name="connsiteY8-1278" fmla="*/ 742961 h 975126"/>
                <a:gd name="connsiteX9-1279" fmla="*/ 1173267 w 1527868"/>
                <a:gd name="connsiteY9-1280" fmla="*/ 634312 h 975126"/>
                <a:gd name="connsiteX10-1281" fmla="*/ 1250585 w 1527868"/>
                <a:gd name="connsiteY10-1282" fmla="*/ 438081 h 975126"/>
                <a:gd name="connsiteX11-1283" fmla="*/ 964576 w 1527868"/>
                <a:gd name="connsiteY11-1284" fmla="*/ 344802 h 975126"/>
                <a:gd name="connsiteX12-1285" fmla="*/ 909391 w 1527868"/>
                <a:gd name="connsiteY12-1286" fmla="*/ 450008 h 975126"/>
                <a:gd name="connsiteX13-1287" fmla="*/ 766089 w 1527868"/>
                <a:gd name="connsiteY13-1288" fmla="*/ 388593 h 975126"/>
                <a:gd name="connsiteX14-1289" fmla="*/ 800209 w 1527868"/>
                <a:gd name="connsiteY14-1290" fmla="*/ 204349 h 975126"/>
                <a:gd name="connsiteX0-1291" fmla="*/ 800209 w 1527868"/>
                <a:gd name="connsiteY0-1292" fmla="*/ 204349 h 975126"/>
                <a:gd name="connsiteX1-1293" fmla="*/ 196266 w 1527868"/>
                <a:gd name="connsiteY1-1294" fmla="*/ 12686 h 975126"/>
                <a:gd name="connsiteX2-1295" fmla="*/ 147370 w 1527868"/>
                <a:gd name="connsiteY2-1296" fmla="*/ 306113 h 975126"/>
                <a:gd name="connsiteX3-1297" fmla="*/ 12021 w 1527868"/>
                <a:gd name="connsiteY3-1298" fmla="*/ 518188 h 975126"/>
                <a:gd name="connsiteX4-1299" fmla="*/ 636377 w 1527868"/>
                <a:gd name="connsiteY4-1300" fmla="*/ 741181 h 975126"/>
                <a:gd name="connsiteX5-1301" fmla="*/ 705803 w 1527868"/>
                <a:gd name="connsiteY5-1302" fmla="*/ 624047 h 975126"/>
                <a:gd name="connsiteX6-1303" fmla="*/ 859369 w 1527868"/>
                <a:gd name="connsiteY6-1304" fmla="*/ 679765 h 975126"/>
                <a:gd name="connsiteX7-1305" fmla="*/ 1189170 w 1527868"/>
                <a:gd name="connsiteY7-1306" fmla="*/ 914032 h 975126"/>
                <a:gd name="connsiteX8-1307" fmla="*/ 1467881 w 1527868"/>
                <a:gd name="connsiteY8-1308" fmla="*/ 742961 h 975126"/>
                <a:gd name="connsiteX9-1309" fmla="*/ 1173267 w 1527868"/>
                <a:gd name="connsiteY9-1310" fmla="*/ 634312 h 975126"/>
                <a:gd name="connsiteX10-1311" fmla="*/ 1250585 w 1527868"/>
                <a:gd name="connsiteY10-1312" fmla="*/ 438081 h 975126"/>
                <a:gd name="connsiteX11-1313" fmla="*/ 964576 w 1527868"/>
                <a:gd name="connsiteY11-1314" fmla="*/ 344802 h 975126"/>
                <a:gd name="connsiteX12-1315" fmla="*/ 909391 w 1527868"/>
                <a:gd name="connsiteY12-1316" fmla="*/ 450008 h 975126"/>
                <a:gd name="connsiteX13-1317" fmla="*/ 766089 w 1527868"/>
                <a:gd name="connsiteY13-1318" fmla="*/ 388593 h 975126"/>
                <a:gd name="connsiteX14-1319" fmla="*/ 800209 w 1527868"/>
                <a:gd name="connsiteY14-1320" fmla="*/ 204349 h 975126"/>
                <a:gd name="connsiteX0-1321" fmla="*/ 800209 w 1499884"/>
                <a:gd name="connsiteY0-1322" fmla="*/ 204349 h 986483"/>
                <a:gd name="connsiteX1-1323" fmla="*/ 196266 w 1499884"/>
                <a:gd name="connsiteY1-1324" fmla="*/ 12686 h 986483"/>
                <a:gd name="connsiteX2-1325" fmla="*/ 147370 w 1499884"/>
                <a:gd name="connsiteY2-1326" fmla="*/ 306113 h 986483"/>
                <a:gd name="connsiteX3-1327" fmla="*/ 12021 w 1499884"/>
                <a:gd name="connsiteY3-1328" fmla="*/ 518188 h 986483"/>
                <a:gd name="connsiteX4-1329" fmla="*/ 636377 w 1499884"/>
                <a:gd name="connsiteY4-1330" fmla="*/ 741181 h 986483"/>
                <a:gd name="connsiteX5-1331" fmla="*/ 705803 w 1499884"/>
                <a:gd name="connsiteY5-1332" fmla="*/ 624047 h 986483"/>
                <a:gd name="connsiteX6-1333" fmla="*/ 859369 w 1499884"/>
                <a:gd name="connsiteY6-1334" fmla="*/ 679765 h 986483"/>
                <a:gd name="connsiteX7-1335" fmla="*/ 1189170 w 1499884"/>
                <a:gd name="connsiteY7-1336" fmla="*/ 914032 h 986483"/>
                <a:gd name="connsiteX8-1337" fmla="*/ 1467881 w 1499884"/>
                <a:gd name="connsiteY8-1338" fmla="*/ 742961 h 986483"/>
                <a:gd name="connsiteX9-1339" fmla="*/ 1173267 w 1499884"/>
                <a:gd name="connsiteY9-1340" fmla="*/ 634312 h 986483"/>
                <a:gd name="connsiteX10-1341" fmla="*/ 1250585 w 1499884"/>
                <a:gd name="connsiteY10-1342" fmla="*/ 438081 h 986483"/>
                <a:gd name="connsiteX11-1343" fmla="*/ 964576 w 1499884"/>
                <a:gd name="connsiteY11-1344" fmla="*/ 344802 h 986483"/>
                <a:gd name="connsiteX12-1345" fmla="*/ 909391 w 1499884"/>
                <a:gd name="connsiteY12-1346" fmla="*/ 450008 h 986483"/>
                <a:gd name="connsiteX13-1347" fmla="*/ 766089 w 1499884"/>
                <a:gd name="connsiteY13-1348" fmla="*/ 388593 h 986483"/>
                <a:gd name="connsiteX14-1349" fmla="*/ 800209 w 1499884"/>
                <a:gd name="connsiteY14-1350" fmla="*/ 204349 h 986483"/>
                <a:gd name="connsiteX0-1351" fmla="*/ 800209 w 1505435"/>
                <a:gd name="connsiteY0-1352" fmla="*/ 204349 h 1015754"/>
                <a:gd name="connsiteX1-1353" fmla="*/ 196266 w 1505435"/>
                <a:gd name="connsiteY1-1354" fmla="*/ 12686 h 1015754"/>
                <a:gd name="connsiteX2-1355" fmla="*/ 147370 w 1505435"/>
                <a:gd name="connsiteY2-1356" fmla="*/ 306113 h 1015754"/>
                <a:gd name="connsiteX3-1357" fmla="*/ 12021 w 1505435"/>
                <a:gd name="connsiteY3-1358" fmla="*/ 518188 h 1015754"/>
                <a:gd name="connsiteX4-1359" fmla="*/ 636377 w 1505435"/>
                <a:gd name="connsiteY4-1360" fmla="*/ 741181 h 1015754"/>
                <a:gd name="connsiteX5-1361" fmla="*/ 705803 w 1505435"/>
                <a:gd name="connsiteY5-1362" fmla="*/ 624047 h 1015754"/>
                <a:gd name="connsiteX6-1363" fmla="*/ 859369 w 1505435"/>
                <a:gd name="connsiteY6-1364" fmla="*/ 679765 h 1015754"/>
                <a:gd name="connsiteX7-1365" fmla="*/ 1189170 w 1505435"/>
                <a:gd name="connsiteY7-1366" fmla="*/ 914032 h 1015754"/>
                <a:gd name="connsiteX8-1367" fmla="*/ 1467881 w 1505435"/>
                <a:gd name="connsiteY8-1368" fmla="*/ 742961 h 1015754"/>
                <a:gd name="connsiteX9-1369" fmla="*/ 1173267 w 1505435"/>
                <a:gd name="connsiteY9-1370" fmla="*/ 634312 h 1015754"/>
                <a:gd name="connsiteX10-1371" fmla="*/ 1250585 w 1505435"/>
                <a:gd name="connsiteY10-1372" fmla="*/ 438081 h 1015754"/>
                <a:gd name="connsiteX11-1373" fmla="*/ 964576 w 1505435"/>
                <a:gd name="connsiteY11-1374" fmla="*/ 344802 h 1015754"/>
                <a:gd name="connsiteX12-1375" fmla="*/ 909391 w 1505435"/>
                <a:gd name="connsiteY12-1376" fmla="*/ 450008 h 1015754"/>
                <a:gd name="connsiteX13-1377" fmla="*/ 766089 w 1505435"/>
                <a:gd name="connsiteY13-1378" fmla="*/ 388593 h 1015754"/>
                <a:gd name="connsiteX14-1379" fmla="*/ 800209 w 1505435"/>
                <a:gd name="connsiteY14-1380" fmla="*/ 204349 h 1015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/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-1" fmla="*/ 430619 w 798902"/>
              <a:gd name="connsiteY0-2" fmla="*/ 1331843 h 2449001"/>
              <a:gd name="connsiteX1-3" fmla="*/ 541938 w 798902"/>
              <a:gd name="connsiteY1-4" fmla="*/ 1379551 h 2449001"/>
              <a:gd name="connsiteX2-5" fmla="*/ 780476 w 798902"/>
              <a:gd name="connsiteY2-6" fmla="*/ 1375575 h 2449001"/>
              <a:gd name="connsiteX3-7" fmla="*/ 625426 w 798902"/>
              <a:gd name="connsiteY3-8" fmla="*/ 1741335 h 2449001"/>
              <a:gd name="connsiteX4-9" fmla="*/ 609523 w 798902"/>
              <a:gd name="connsiteY4-10" fmla="*/ 2441050 h 2449001"/>
              <a:gd name="connsiteX5-11" fmla="*/ 319301 w 798902"/>
              <a:gd name="connsiteY5-12" fmla="*/ 2445025 h 2449001"/>
              <a:gd name="connsiteX6-13" fmla="*/ 211958 w 798902"/>
              <a:gd name="connsiteY6-14" fmla="*/ 1673750 h 2449001"/>
              <a:gd name="connsiteX7-15" fmla="*/ 207983 w 798902"/>
              <a:gd name="connsiteY7-16" fmla="*/ 2441050 h 2449001"/>
              <a:gd name="connsiteX8-17" fmla="*/ 136421 w 798902"/>
              <a:gd name="connsiteY8-18" fmla="*/ 2449001 h 2449001"/>
              <a:gd name="connsiteX9-19" fmla="*/ 5224 w 798902"/>
              <a:gd name="connsiteY9-20" fmla="*/ 1701579 h 2449001"/>
              <a:gd name="connsiteX10-21" fmla="*/ 37029 w 798902"/>
              <a:gd name="connsiteY10-22" fmla="*/ 1582309 h 2449001"/>
              <a:gd name="connsiteX11-23" fmla="*/ 76786 w 798902"/>
              <a:gd name="connsiteY11-24" fmla="*/ 1566407 h 2449001"/>
              <a:gd name="connsiteX12-25" fmla="*/ 89266 w 798902"/>
              <a:gd name="connsiteY12-26" fmla="*/ 1389262 h 2449001"/>
              <a:gd name="connsiteX13-27" fmla="*/ 339179 w 798902"/>
              <a:gd name="connsiteY13-28" fmla="*/ 1375575 h 2449001"/>
              <a:gd name="connsiteX14-29" fmla="*/ 430619 w 798902"/>
              <a:gd name="connsiteY14-30" fmla="*/ 1331843 h 2449001"/>
              <a:gd name="connsiteX15-31" fmla="*/ 243762 w 798902"/>
              <a:gd name="connsiteY15-32" fmla="*/ 0 h 2449001"/>
              <a:gd name="connsiteX16-33" fmla="*/ 557838 w 798902"/>
              <a:gd name="connsiteY16-34" fmla="*/ 0 h 2449001"/>
              <a:gd name="connsiteX17-35" fmla="*/ 689036 w 798902"/>
              <a:gd name="connsiteY17-36" fmla="*/ 962108 h 2449001"/>
              <a:gd name="connsiteX18-37" fmla="*/ 724816 w 798902"/>
              <a:gd name="connsiteY18-38" fmla="*/ 1307990 h 2449001"/>
              <a:gd name="connsiteX19-39" fmla="*/ 414715 w 798902"/>
              <a:gd name="connsiteY19-40" fmla="*/ 1268233 h 2449001"/>
              <a:gd name="connsiteX20-41" fmla="*/ 104615 w 798902"/>
              <a:gd name="connsiteY20-42" fmla="*/ 1288111 h 2449001"/>
              <a:gd name="connsiteX21-43" fmla="*/ 124493 w 798902"/>
              <a:gd name="connsiteY21-44" fmla="*/ 1017766 h 2449001"/>
              <a:gd name="connsiteX22-45" fmla="*/ 243762 w 798902"/>
              <a:gd name="connsiteY22-46" fmla="*/ 0 h 2449001"/>
              <a:gd name="connsiteX0-47" fmla="*/ 430619 w 784764"/>
              <a:gd name="connsiteY0-48" fmla="*/ 1331843 h 2449001"/>
              <a:gd name="connsiteX1-49" fmla="*/ 541938 w 784764"/>
              <a:gd name="connsiteY1-50" fmla="*/ 1379551 h 2449001"/>
              <a:gd name="connsiteX2-51" fmla="*/ 763368 w 784764"/>
              <a:gd name="connsiteY2-52" fmla="*/ 1406369 h 2449001"/>
              <a:gd name="connsiteX3-53" fmla="*/ 625426 w 784764"/>
              <a:gd name="connsiteY3-54" fmla="*/ 1741335 h 2449001"/>
              <a:gd name="connsiteX4-55" fmla="*/ 609523 w 784764"/>
              <a:gd name="connsiteY4-56" fmla="*/ 2441050 h 2449001"/>
              <a:gd name="connsiteX5-57" fmla="*/ 319301 w 784764"/>
              <a:gd name="connsiteY5-58" fmla="*/ 2445025 h 2449001"/>
              <a:gd name="connsiteX6-59" fmla="*/ 211958 w 784764"/>
              <a:gd name="connsiteY6-60" fmla="*/ 1673750 h 2449001"/>
              <a:gd name="connsiteX7-61" fmla="*/ 207983 w 784764"/>
              <a:gd name="connsiteY7-62" fmla="*/ 2441050 h 2449001"/>
              <a:gd name="connsiteX8-63" fmla="*/ 136421 w 784764"/>
              <a:gd name="connsiteY8-64" fmla="*/ 2449001 h 2449001"/>
              <a:gd name="connsiteX9-65" fmla="*/ 5224 w 784764"/>
              <a:gd name="connsiteY9-66" fmla="*/ 1701579 h 2449001"/>
              <a:gd name="connsiteX10-67" fmla="*/ 37029 w 784764"/>
              <a:gd name="connsiteY10-68" fmla="*/ 1582309 h 2449001"/>
              <a:gd name="connsiteX11-69" fmla="*/ 76786 w 784764"/>
              <a:gd name="connsiteY11-70" fmla="*/ 1566407 h 2449001"/>
              <a:gd name="connsiteX12-71" fmla="*/ 89266 w 784764"/>
              <a:gd name="connsiteY12-72" fmla="*/ 1389262 h 2449001"/>
              <a:gd name="connsiteX13-73" fmla="*/ 339179 w 784764"/>
              <a:gd name="connsiteY13-74" fmla="*/ 1375575 h 2449001"/>
              <a:gd name="connsiteX14-75" fmla="*/ 430619 w 784764"/>
              <a:gd name="connsiteY14-76" fmla="*/ 1331843 h 2449001"/>
              <a:gd name="connsiteX15-77" fmla="*/ 243762 w 784764"/>
              <a:gd name="connsiteY15-78" fmla="*/ 0 h 2449001"/>
              <a:gd name="connsiteX16-79" fmla="*/ 557838 w 784764"/>
              <a:gd name="connsiteY16-80" fmla="*/ 0 h 2449001"/>
              <a:gd name="connsiteX17-81" fmla="*/ 689036 w 784764"/>
              <a:gd name="connsiteY17-82" fmla="*/ 962108 h 2449001"/>
              <a:gd name="connsiteX18-83" fmla="*/ 724816 w 784764"/>
              <a:gd name="connsiteY18-84" fmla="*/ 1307990 h 2449001"/>
              <a:gd name="connsiteX19-85" fmla="*/ 414715 w 784764"/>
              <a:gd name="connsiteY19-86" fmla="*/ 1268233 h 2449001"/>
              <a:gd name="connsiteX20-87" fmla="*/ 104615 w 784764"/>
              <a:gd name="connsiteY20-88" fmla="*/ 1288111 h 2449001"/>
              <a:gd name="connsiteX21-89" fmla="*/ 124493 w 784764"/>
              <a:gd name="connsiteY21-90" fmla="*/ 1017766 h 2449001"/>
              <a:gd name="connsiteX22-91" fmla="*/ 243762 w 784764"/>
              <a:gd name="connsiteY22-92" fmla="*/ 0 h 2449001"/>
              <a:gd name="connsiteX0-93" fmla="*/ 430619 w 784764"/>
              <a:gd name="connsiteY0-94" fmla="*/ 1331843 h 2449001"/>
              <a:gd name="connsiteX1-95" fmla="*/ 541938 w 784764"/>
              <a:gd name="connsiteY1-96" fmla="*/ 1379551 h 2449001"/>
              <a:gd name="connsiteX2-97" fmla="*/ 763368 w 784764"/>
              <a:gd name="connsiteY2-98" fmla="*/ 1406369 h 2449001"/>
              <a:gd name="connsiteX3-99" fmla="*/ 625426 w 784764"/>
              <a:gd name="connsiteY3-100" fmla="*/ 1741335 h 2449001"/>
              <a:gd name="connsiteX4-101" fmla="*/ 609523 w 784764"/>
              <a:gd name="connsiteY4-102" fmla="*/ 2441050 h 2449001"/>
              <a:gd name="connsiteX5-103" fmla="*/ 319301 w 784764"/>
              <a:gd name="connsiteY5-104" fmla="*/ 2445025 h 2449001"/>
              <a:gd name="connsiteX6-105" fmla="*/ 211958 w 784764"/>
              <a:gd name="connsiteY6-106" fmla="*/ 1673750 h 2449001"/>
              <a:gd name="connsiteX7-107" fmla="*/ 207983 w 784764"/>
              <a:gd name="connsiteY7-108" fmla="*/ 2441050 h 2449001"/>
              <a:gd name="connsiteX8-109" fmla="*/ 136421 w 784764"/>
              <a:gd name="connsiteY8-110" fmla="*/ 2449001 h 2449001"/>
              <a:gd name="connsiteX9-111" fmla="*/ 5224 w 784764"/>
              <a:gd name="connsiteY9-112" fmla="*/ 1701579 h 2449001"/>
              <a:gd name="connsiteX10-113" fmla="*/ 37029 w 784764"/>
              <a:gd name="connsiteY10-114" fmla="*/ 1582309 h 2449001"/>
              <a:gd name="connsiteX11-115" fmla="*/ 76786 w 784764"/>
              <a:gd name="connsiteY11-116" fmla="*/ 1566407 h 2449001"/>
              <a:gd name="connsiteX12-117" fmla="*/ 89266 w 784764"/>
              <a:gd name="connsiteY12-118" fmla="*/ 1389262 h 2449001"/>
              <a:gd name="connsiteX13-119" fmla="*/ 339179 w 784764"/>
              <a:gd name="connsiteY13-120" fmla="*/ 1375575 h 2449001"/>
              <a:gd name="connsiteX14-121" fmla="*/ 430619 w 784764"/>
              <a:gd name="connsiteY14-122" fmla="*/ 1331843 h 2449001"/>
              <a:gd name="connsiteX15-123" fmla="*/ 243762 w 784764"/>
              <a:gd name="connsiteY15-124" fmla="*/ 0 h 2449001"/>
              <a:gd name="connsiteX16-125" fmla="*/ 557838 w 784764"/>
              <a:gd name="connsiteY16-126" fmla="*/ 0 h 2449001"/>
              <a:gd name="connsiteX17-127" fmla="*/ 689036 w 784764"/>
              <a:gd name="connsiteY17-128" fmla="*/ 962108 h 2449001"/>
              <a:gd name="connsiteX18-129" fmla="*/ 724816 w 784764"/>
              <a:gd name="connsiteY18-130" fmla="*/ 1307990 h 2449001"/>
              <a:gd name="connsiteX19-131" fmla="*/ 414715 w 784764"/>
              <a:gd name="connsiteY19-132" fmla="*/ 1268233 h 2449001"/>
              <a:gd name="connsiteX20-133" fmla="*/ 104615 w 784764"/>
              <a:gd name="connsiteY20-134" fmla="*/ 1288111 h 2449001"/>
              <a:gd name="connsiteX21-135" fmla="*/ 124493 w 784764"/>
              <a:gd name="connsiteY21-136" fmla="*/ 1017766 h 2449001"/>
              <a:gd name="connsiteX22-137" fmla="*/ 243762 w 784764"/>
              <a:gd name="connsiteY22-138" fmla="*/ 0 h 2449001"/>
              <a:gd name="connsiteX0-139" fmla="*/ 430619 w 784764"/>
              <a:gd name="connsiteY0-140" fmla="*/ 1331843 h 2449001"/>
              <a:gd name="connsiteX1-141" fmla="*/ 541938 w 784764"/>
              <a:gd name="connsiteY1-142" fmla="*/ 1379551 h 2449001"/>
              <a:gd name="connsiteX2-143" fmla="*/ 763368 w 784764"/>
              <a:gd name="connsiteY2-144" fmla="*/ 1406369 h 2449001"/>
              <a:gd name="connsiteX3-145" fmla="*/ 625426 w 784764"/>
              <a:gd name="connsiteY3-146" fmla="*/ 1741335 h 2449001"/>
              <a:gd name="connsiteX4-147" fmla="*/ 609523 w 784764"/>
              <a:gd name="connsiteY4-148" fmla="*/ 2441050 h 2449001"/>
              <a:gd name="connsiteX5-149" fmla="*/ 319301 w 784764"/>
              <a:gd name="connsiteY5-150" fmla="*/ 2445025 h 2449001"/>
              <a:gd name="connsiteX6-151" fmla="*/ 211958 w 784764"/>
              <a:gd name="connsiteY6-152" fmla="*/ 1673750 h 2449001"/>
              <a:gd name="connsiteX7-153" fmla="*/ 207983 w 784764"/>
              <a:gd name="connsiteY7-154" fmla="*/ 2441050 h 2449001"/>
              <a:gd name="connsiteX8-155" fmla="*/ 136421 w 784764"/>
              <a:gd name="connsiteY8-156" fmla="*/ 2449001 h 2449001"/>
              <a:gd name="connsiteX9-157" fmla="*/ 5224 w 784764"/>
              <a:gd name="connsiteY9-158" fmla="*/ 1701579 h 2449001"/>
              <a:gd name="connsiteX10-159" fmla="*/ 37029 w 784764"/>
              <a:gd name="connsiteY10-160" fmla="*/ 1582309 h 2449001"/>
              <a:gd name="connsiteX11-161" fmla="*/ 76786 w 784764"/>
              <a:gd name="connsiteY11-162" fmla="*/ 1566407 h 2449001"/>
              <a:gd name="connsiteX12-163" fmla="*/ 89266 w 784764"/>
              <a:gd name="connsiteY12-164" fmla="*/ 1389262 h 2449001"/>
              <a:gd name="connsiteX13-165" fmla="*/ 339179 w 784764"/>
              <a:gd name="connsiteY13-166" fmla="*/ 1375575 h 2449001"/>
              <a:gd name="connsiteX14-167" fmla="*/ 430619 w 784764"/>
              <a:gd name="connsiteY14-168" fmla="*/ 1331843 h 2449001"/>
              <a:gd name="connsiteX15-169" fmla="*/ 243762 w 784764"/>
              <a:gd name="connsiteY15-170" fmla="*/ 0 h 2449001"/>
              <a:gd name="connsiteX16-171" fmla="*/ 557838 w 784764"/>
              <a:gd name="connsiteY16-172" fmla="*/ 0 h 2449001"/>
              <a:gd name="connsiteX17-173" fmla="*/ 689036 w 784764"/>
              <a:gd name="connsiteY17-174" fmla="*/ 962108 h 2449001"/>
              <a:gd name="connsiteX18-175" fmla="*/ 724816 w 784764"/>
              <a:gd name="connsiteY18-176" fmla="*/ 1307990 h 2449001"/>
              <a:gd name="connsiteX19-177" fmla="*/ 414715 w 784764"/>
              <a:gd name="connsiteY19-178" fmla="*/ 1268233 h 2449001"/>
              <a:gd name="connsiteX20-179" fmla="*/ 104615 w 784764"/>
              <a:gd name="connsiteY20-180" fmla="*/ 1288111 h 2449001"/>
              <a:gd name="connsiteX21-181" fmla="*/ 124493 w 784764"/>
              <a:gd name="connsiteY21-182" fmla="*/ 1017766 h 2449001"/>
              <a:gd name="connsiteX22-183" fmla="*/ 243762 w 784764"/>
              <a:gd name="connsiteY22-184" fmla="*/ 0 h 2449001"/>
              <a:gd name="connsiteX0-185" fmla="*/ 430997 w 785142"/>
              <a:gd name="connsiteY0-186" fmla="*/ 1331843 h 2449001"/>
              <a:gd name="connsiteX1-187" fmla="*/ 542316 w 785142"/>
              <a:gd name="connsiteY1-188" fmla="*/ 1379551 h 2449001"/>
              <a:gd name="connsiteX2-189" fmla="*/ 763746 w 785142"/>
              <a:gd name="connsiteY2-190" fmla="*/ 1406369 h 2449001"/>
              <a:gd name="connsiteX3-191" fmla="*/ 625804 w 785142"/>
              <a:gd name="connsiteY3-192" fmla="*/ 1741335 h 2449001"/>
              <a:gd name="connsiteX4-193" fmla="*/ 609901 w 785142"/>
              <a:gd name="connsiteY4-194" fmla="*/ 2441050 h 2449001"/>
              <a:gd name="connsiteX5-195" fmla="*/ 319679 w 785142"/>
              <a:gd name="connsiteY5-196" fmla="*/ 2445025 h 2449001"/>
              <a:gd name="connsiteX6-197" fmla="*/ 212336 w 785142"/>
              <a:gd name="connsiteY6-198" fmla="*/ 1673750 h 2449001"/>
              <a:gd name="connsiteX7-199" fmla="*/ 208361 w 785142"/>
              <a:gd name="connsiteY7-200" fmla="*/ 2441050 h 2449001"/>
              <a:gd name="connsiteX8-201" fmla="*/ 136799 w 785142"/>
              <a:gd name="connsiteY8-202" fmla="*/ 2449001 h 2449001"/>
              <a:gd name="connsiteX9-203" fmla="*/ 5602 w 785142"/>
              <a:gd name="connsiteY9-204" fmla="*/ 1701579 h 2449001"/>
              <a:gd name="connsiteX10-205" fmla="*/ 37407 w 785142"/>
              <a:gd name="connsiteY10-206" fmla="*/ 1582309 h 2449001"/>
              <a:gd name="connsiteX11-207" fmla="*/ 101115 w 785142"/>
              <a:gd name="connsiteY11-208" fmla="*/ 1597201 h 2449001"/>
              <a:gd name="connsiteX12-209" fmla="*/ 89644 w 785142"/>
              <a:gd name="connsiteY12-210" fmla="*/ 1389262 h 2449001"/>
              <a:gd name="connsiteX13-211" fmla="*/ 339557 w 785142"/>
              <a:gd name="connsiteY13-212" fmla="*/ 1375575 h 2449001"/>
              <a:gd name="connsiteX14-213" fmla="*/ 430997 w 785142"/>
              <a:gd name="connsiteY14-214" fmla="*/ 1331843 h 2449001"/>
              <a:gd name="connsiteX15-215" fmla="*/ 244140 w 785142"/>
              <a:gd name="connsiteY15-216" fmla="*/ 0 h 2449001"/>
              <a:gd name="connsiteX16-217" fmla="*/ 558216 w 785142"/>
              <a:gd name="connsiteY16-218" fmla="*/ 0 h 2449001"/>
              <a:gd name="connsiteX17-219" fmla="*/ 689414 w 785142"/>
              <a:gd name="connsiteY17-220" fmla="*/ 962108 h 2449001"/>
              <a:gd name="connsiteX18-221" fmla="*/ 725194 w 785142"/>
              <a:gd name="connsiteY18-222" fmla="*/ 1307990 h 2449001"/>
              <a:gd name="connsiteX19-223" fmla="*/ 415093 w 785142"/>
              <a:gd name="connsiteY19-224" fmla="*/ 1268233 h 2449001"/>
              <a:gd name="connsiteX20-225" fmla="*/ 104993 w 785142"/>
              <a:gd name="connsiteY20-226" fmla="*/ 1288111 h 2449001"/>
              <a:gd name="connsiteX21-227" fmla="*/ 124871 w 785142"/>
              <a:gd name="connsiteY21-228" fmla="*/ 1017766 h 2449001"/>
              <a:gd name="connsiteX22-229" fmla="*/ 244140 w 785142"/>
              <a:gd name="connsiteY22-230" fmla="*/ 0 h 2449001"/>
              <a:gd name="connsiteX0-231" fmla="*/ 430997 w 785142"/>
              <a:gd name="connsiteY0-232" fmla="*/ 1331843 h 2449001"/>
              <a:gd name="connsiteX1-233" fmla="*/ 542316 w 785142"/>
              <a:gd name="connsiteY1-234" fmla="*/ 1379551 h 2449001"/>
              <a:gd name="connsiteX2-235" fmla="*/ 763746 w 785142"/>
              <a:gd name="connsiteY2-236" fmla="*/ 1406369 h 2449001"/>
              <a:gd name="connsiteX3-237" fmla="*/ 625804 w 785142"/>
              <a:gd name="connsiteY3-238" fmla="*/ 1741335 h 2449001"/>
              <a:gd name="connsiteX4-239" fmla="*/ 609901 w 785142"/>
              <a:gd name="connsiteY4-240" fmla="*/ 2441050 h 2449001"/>
              <a:gd name="connsiteX5-241" fmla="*/ 319679 w 785142"/>
              <a:gd name="connsiteY5-242" fmla="*/ 2445025 h 2449001"/>
              <a:gd name="connsiteX6-243" fmla="*/ 212336 w 785142"/>
              <a:gd name="connsiteY6-244" fmla="*/ 1673750 h 2449001"/>
              <a:gd name="connsiteX7-245" fmla="*/ 208361 w 785142"/>
              <a:gd name="connsiteY7-246" fmla="*/ 2441050 h 2449001"/>
              <a:gd name="connsiteX8-247" fmla="*/ 136799 w 785142"/>
              <a:gd name="connsiteY8-248" fmla="*/ 2449001 h 2449001"/>
              <a:gd name="connsiteX9-249" fmla="*/ 5602 w 785142"/>
              <a:gd name="connsiteY9-250" fmla="*/ 1701579 h 2449001"/>
              <a:gd name="connsiteX10-251" fmla="*/ 37407 w 785142"/>
              <a:gd name="connsiteY10-252" fmla="*/ 1582309 h 2449001"/>
              <a:gd name="connsiteX11-253" fmla="*/ 101115 w 785142"/>
              <a:gd name="connsiteY11-254" fmla="*/ 1597201 h 2449001"/>
              <a:gd name="connsiteX12-255" fmla="*/ 89644 w 785142"/>
              <a:gd name="connsiteY12-256" fmla="*/ 1389262 h 2449001"/>
              <a:gd name="connsiteX13-257" fmla="*/ 339557 w 785142"/>
              <a:gd name="connsiteY13-258" fmla="*/ 1375575 h 2449001"/>
              <a:gd name="connsiteX14-259" fmla="*/ 430997 w 785142"/>
              <a:gd name="connsiteY14-260" fmla="*/ 1331843 h 2449001"/>
              <a:gd name="connsiteX15-261" fmla="*/ 244140 w 785142"/>
              <a:gd name="connsiteY15-262" fmla="*/ 0 h 2449001"/>
              <a:gd name="connsiteX16-263" fmla="*/ 558216 w 785142"/>
              <a:gd name="connsiteY16-264" fmla="*/ 0 h 2449001"/>
              <a:gd name="connsiteX17-265" fmla="*/ 689414 w 785142"/>
              <a:gd name="connsiteY17-266" fmla="*/ 962108 h 2449001"/>
              <a:gd name="connsiteX18-267" fmla="*/ 725194 w 785142"/>
              <a:gd name="connsiteY18-268" fmla="*/ 1307990 h 2449001"/>
              <a:gd name="connsiteX19-269" fmla="*/ 415093 w 785142"/>
              <a:gd name="connsiteY19-270" fmla="*/ 1268233 h 2449001"/>
              <a:gd name="connsiteX20-271" fmla="*/ 104993 w 785142"/>
              <a:gd name="connsiteY20-272" fmla="*/ 1288111 h 2449001"/>
              <a:gd name="connsiteX21-273" fmla="*/ 124871 w 785142"/>
              <a:gd name="connsiteY21-274" fmla="*/ 1017766 h 2449001"/>
              <a:gd name="connsiteX22-275" fmla="*/ 244140 w 785142"/>
              <a:gd name="connsiteY22-276" fmla="*/ 0 h 2449001"/>
              <a:gd name="connsiteX0-277" fmla="*/ 425685 w 779830"/>
              <a:gd name="connsiteY0-278" fmla="*/ 1331843 h 2449001"/>
              <a:gd name="connsiteX1-279" fmla="*/ 537004 w 779830"/>
              <a:gd name="connsiteY1-280" fmla="*/ 1379551 h 2449001"/>
              <a:gd name="connsiteX2-281" fmla="*/ 758434 w 779830"/>
              <a:gd name="connsiteY2-282" fmla="*/ 1406369 h 2449001"/>
              <a:gd name="connsiteX3-283" fmla="*/ 620492 w 779830"/>
              <a:gd name="connsiteY3-284" fmla="*/ 1741335 h 2449001"/>
              <a:gd name="connsiteX4-285" fmla="*/ 604589 w 779830"/>
              <a:gd name="connsiteY4-286" fmla="*/ 2441050 h 2449001"/>
              <a:gd name="connsiteX5-287" fmla="*/ 314367 w 779830"/>
              <a:gd name="connsiteY5-288" fmla="*/ 2445025 h 2449001"/>
              <a:gd name="connsiteX6-289" fmla="*/ 207024 w 779830"/>
              <a:gd name="connsiteY6-290" fmla="*/ 1673750 h 2449001"/>
              <a:gd name="connsiteX7-291" fmla="*/ 203049 w 779830"/>
              <a:gd name="connsiteY7-292" fmla="*/ 2441050 h 2449001"/>
              <a:gd name="connsiteX8-293" fmla="*/ 131487 w 779830"/>
              <a:gd name="connsiteY8-294" fmla="*/ 2449001 h 2449001"/>
              <a:gd name="connsiteX9-295" fmla="*/ 290 w 779830"/>
              <a:gd name="connsiteY9-296" fmla="*/ 1701579 h 2449001"/>
              <a:gd name="connsiteX10-297" fmla="*/ 95803 w 779830"/>
              <a:gd name="connsiteY10-298" fmla="*/ 1597201 h 2449001"/>
              <a:gd name="connsiteX11-299" fmla="*/ 84332 w 779830"/>
              <a:gd name="connsiteY11-300" fmla="*/ 1389262 h 2449001"/>
              <a:gd name="connsiteX12-301" fmla="*/ 334245 w 779830"/>
              <a:gd name="connsiteY12-302" fmla="*/ 1375575 h 2449001"/>
              <a:gd name="connsiteX13-303" fmla="*/ 425685 w 779830"/>
              <a:gd name="connsiteY13-304" fmla="*/ 1331843 h 2449001"/>
              <a:gd name="connsiteX14-305" fmla="*/ 238828 w 779830"/>
              <a:gd name="connsiteY14-306" fmla="*/ 0 h 2449001"/>
              <a:gd name="connsiteX15-307" fmla="*/ 552904 w 779830"/>
              <a:gd name="connsiteY15-308" fmla="*/ 0 h 2449001"/>
              <a:gd name="connsiteX16-309" fmla="*/ 684102 w 779830"/>
              <a:gd name="connsiteY16-310" fmla="*/ 962108 h 2449001"/>
              <a:gd name="connsiteX17-311" fmla="*/ 719882 w 779830"/>
              <a:gd name="connsiteY17-312" fmla="*/ 1307990 h 2449001"/>
              <a:gd name="connsiteX18-313" fmla="*/ 409781 w 779830"/>
              <a:gd name="connsiteY18-314" fmla="*/ 1268233 h 2449001"/>
              <a:gd name="connsiteX19-315" fmla="*/ 99681 w 779830"/>
              <a:gd name="connsiteY19-316" fmla="*/ 1288111 h 2449001"/>
              <a:gd name="connsiteX20-317" fmla="*/ 119559 w 779830"/>
              <a:gd name="connsiteY20-318" fmla="*/ 1017766 h 2449001"/>
              <a:gd name="connsiteX21-319" fmla="*/ 238828 w 779830"/>
              <a:gd name="connsiteY21-320" fmla="*/ 0 h 2449001"/>
              <a:gd name="connsiteX0-321" fmla="*/ 425766 w 779911"/>
              <a:gd name="connsiteY0-322" fmla="*/ 1331843 h 2449001"/>
              <a:gd name="connsiteX1-323" fmla="*/ 537085 w 779911"/>
              <a:gd name="connsiteY1-324" fmla="*/ 1379551 h 2449001"/>
              <a:gd name="connsiteX2-325" fmla="*/ 758515 w 779911"/>
              <a:gd name="connsiteY2-326" fmla="*/ 1406369 h 2449001"/>
              <a:gd name="connsiteX3-327" fmla="*/ 620573 w 779911"/>
              <a:gd name="connsiteY3-328" fmla="*/ 1741335 h 2449001"/>
              <a:gd name="connsiteX4-329" fmla="*/ 604670 w 779911"/>
              <a:gd name="connsiteY4-330" fmla="*/ 2441050 h 2449001"/>
              <a:gd name="connsiteX5-331" fmla="*/ 314448 w 779911"/>
              <a:gd name="connsiteY5-332" fmla="*/ 2445025 h 2449001"/>
              <a:gd name="connsiteX6-333" fmla="*/ 207105 w 779911"/>
              <a:gd name="connsiteY6-334" fmla="*/ 1673750 h 2449001"/>
              <a:gd name="connsiteX7-335" fmla="*/ 203130 w 779911"/>
              <a:gd name="connsiteY7-336" fmla="*/ 2441050 h 2449001"/>
              <a:gd name="connsiteX8-337" fmla="*/ 131568 w 779911"/>
              <a:gd name="connsiteY8-338" fmla="*/ 2449001 h 2449001"/>
              <a:gd name="connsiteX9-339" fmla="*/ 371 w 779911"/>
              <a:gd name="connsiteY9-340" fmla="*/ 1701579 h 2449001"/>
              <a:gd name="connsiteX10-341" fmla="*/ 95884 w 779911"/>
              <a:gd name="connsiteY10-342" fmla="*/ 1597201 h 2449001"/>
              <a:gd name="connsiteX11-343" fmla="*/ 84413 w 779911"/>
              <a:gd name="connsiteY11-344" fmla="*/ 1389262 h 2449001"/>
              <a:gd name="connsiteX12-345" fmla="*/ 334326 w 779911"/>
              <a:gd name="connsiteY12-346" fmla="*/ 1375575 h 2449001"/>
              <a:gd name="connsiteX13-347" fmla="*/ 425766 w 779911"/>
              <a:gd name="connsiteY13-348" fmla="*/ 1331843 h 2449001"/>
              <a:gd name="connsiteX14-349" fmla="*/ 238909 w 779911"/>
              <a:gd name="connsiteY14-350" fmla="*/ 0 h 2449001"/>
              <a:gd name="connsiteX15-351" fmla="*/ 552985 w 779911"/>
              <a:gd name="connsiteY15-352" fmla="*/ 0 h 2449001"/>
              <a:gd name="connsiteX16-353" fmla="*/ 684183 w 779911"/>
              <a:gd name="connsiteY16-354" fmla="*/ 962108 h 2449001"/>
              <a:gd name="connsiteX17-355" fmla="*/ 719963 w 779911"/>
              <a:gd name="connsiteY17-356" fmla="*/ 1307990 h 2449001"/>
              <a:gd name="connsiteX18-357" fmla="*/ 409862 w 779911"/>
              <a:gd name="connsiteY18-358" fmla="*/ 1268233 h 2449001"/>
              <a:gd name="connsiteX19-359" fmla="*/ 99762 w 779911"/>
              <a:gd name="connsiteY19-360" fmla="*/ 1288111 h 2449001"/>
              <a:gd name="connsiteX20-361" fmla="*/ 119640 w 779911"/>
              <a:gd name="connsiteY20-362" fmla="*/ 1017766 h 2449001"/>
              <a:gd name="connsiteX21-363" fmla="*/ 238909 w 779911"/>
              <a:gd name="connsiteY21-364" fmla="*/ 0 h 2449001"/>
              <a:gd name="connsiteX0-365" fmla="*/ 425696 w 779841"/>
              <a:gd name="connsiteY0-366" fmla="*/ 1331843 h 2449001"/>
              <a:gd name="connsiteX1-367" fmla="*/ 537015 w 779841"/>
              <a:gd name="connsiteY1-368" fmla="*/ 1379551 h 2449001"/>
              <a:gd name="connsiteX2-369" fmla="*/ 758445 w 779841"/>
              <a:gd name="connsiteY2-370" fmla="*/ 1406369 h 2449001"/>
              <a:gd name="connsiteX3-371" fmla="*/ 620503 w 779841"/>
              <a:gd name="connsiteY3-372" fmla="*/ 1741335 h 2449001"/>
              <a:gd name="connsiteX4-373" fmla="*/ 604600 w 779841"/>
              <a:gd name="connsiteY4-374" fmla="*/ 2441050 h 2449001"/>
              <a:gd name="connsiteX5-375" fmla="*/ 314378 w 779841"/>
              <a:gd name="connsiteY5-376" fmla="*/ 2445025 h 2449001"/>
              <a:gd name="connsiteX6-377" fmla="*/ 207035 w 779841"/>
              <a:gd name="connsiteY6-378" fmla="*/ 1673750 h 2449001"/>
              <a:gd name="connsiteX7-379" fmla="*/ 203060 w 779841"/>
              <a:gd name="connsiteY7-380" fmla="*/ 2441050 h 2449001"/>
              <a:gd name="connsiteX8-381" fmla="*/ 131498 w 779841"/>
              <a:gd name="connsiteY8-382" fmla="*/ 2449001 h 2449001"/>
              <a:gd name="connsiteX9-383" fmla="*/ 301 w 779841"/>
              <a:gd name="connsiteY9-384" fmla="*/ 1701579 h 2449001"/>
              <a:gd name="connsiteX10-385" fmla="*/ 95814 w 779841"/>
              <a:gd name="connsiteY10-386" fmla="*/ 1597201 h 2449001"/>
              <a:gd name="connsiteX11-387" fmla="*/ 84343 w 779841"/>
              <a:gd name="connsiteY11-388" fmla="*/ 1389262 h 2449001"/>
              <a:gd name="connsiteX12-389" fmla="*/ 334256 w 779841"/>
              <a:gd name="connsiteY12-390" fmla="*/ 1375575 h 2449001"/>
              <a:gd name="connsiteX13-391" fmla="*/ 425696 w 779841"/>
              <a:gd name="connsiteY13-392" fmla="*/ 1331843 h 2449001"/>
              <a:gd name="connsiteX14-393" fmla="*/ 238839 w 779841"/>
              <a:gd name="connsiteY14-394" fmla="*/ 0 h 2449001"/>
              <a:gd name="connsiteX15-395" fmla="*/ 552915 w 779841"/>
              <a:gd name="connsiteY15-396" fmla="*/ 0 h 2449001"/>
              <a:gd name="connsiteX16-397" fmla="*/ 684113 w 779841"/>
              <a:gd name="connsiteY16-398" fmla="*/ 962108 h 2449001"/>
              <a:gd name="connsiteX17-399" fmla="*/ 719893 w 779841"/>
              <a:gd name="connsiteY17-400" fmla="*/ 1307990 h 2449001"/>
              <a:gd name="connsiteX18-401" fmla="*/ 409792 w 779841"/>
              <a:gd name="connsiteY18-402" fmla="*/ 1268233 h 2449001"/>
              <a:gd name="connsiteX19-403" fmla="*/ 99692 w 779841"/>
              <a:gd name="connsiteY19-404" fmla="*/ 1288111 h 2449001"/>
              <a:gd name="connsiteX20-405" fmla="*/ 119570 w 779841"/>
              <a:gd name="connsiteY20-406" fmla="*/ 1017766 h 2449001"/>
              <a:gd name="connsiteX21-407" fmla="*/ 238839 w 779841"/>
              <a:gd name="connsiteY21-408" fmla="*/ 0 h 2449001"/>
              <a:gd name="connsiteX0-409" fmla="*/ 425696 w 794874"/>
              <a:gd name="connsiteY0-410" fmla="*/ 1331843 h 2449001"/>
              <a:gd name="connsiteX1-411" fmla="*/ 537015 w 794874"/>
              <a:gd name="connsiteY1-412" fmla="*/ 1379551 h 2449001"/>
              <a:gd name="connsiteX2-413" fmla="*/ 758445 w 794874"/>
              <a:gd name="connsiteY2-414" fmla="*/ 1406369 h 2449001"/>
              <a:gd name="connsiteX3-415" fmla="*/ 620503 w 794874"/>
              <a:gd name="connsiteY3-416" fmla="*/ 1741335 h 2449001"/>
              <a:gd name="connsiteX4-417" fmla="*/ 604600 w 794874"/>
              <a:gd name="connsiteY4-418" fmla="*/ 2441050 h 2449001"/>
              <a:gd name="connsiteX5-419" fmla="*/ 314378 w 794874"/>
              <a:gd name="connsiteY5-420" fmla="*/ 2445025 h 2449001"/>
              <a:gd name="connsiteX6-421" fmla="*/ 207035 w 794874"/>
              <a:gd name="connsiteY6-422" fmla="*/ 1673750 h 2449001"/>
              <a:gd name="connsiteX7-423" fmla="*/ 203060 w 794874"/>
              <a:gd name="connsiteY7-424" fmla="*/ 2441050 h 2449001"/>
              <a:gd name="connsiteX8-425" fmla="*/ 131498 w 794874"/>
              <a:gd name="connsiteY8-426" fmla="*/ 2449001 h 2449001"/>
              <a:gd name="connsiteX9-427" fmla="*/ 301 w 794874"/>
              <a:gd name="connsiteY9-428" fmla="*/ 1701579 h 2449001"/>
              <a:gd name="connsiteX10-429" fmla="*/ 95814 w 794874"/>
              <a:gd name="connsiteY10-430" fmla="*/ 1597201 h 2449001"/>
              <a:gd name="connsiteX11-431" fmla="*/ 84343 w 794874"/>
              <a:gd name="connsiteY11-432" fmla="*/ 1389262 h 2449001"/>
              <a:gd name="connsiteX12-433" fmla="*/ 334256 w 794874"/>
              <a:gd name="connsiteY12-434" fmla="*/ 1375575 h 2449001"/>
              <a:gd name="connsiteX13-435" fmla="*/ 425696 w 794874"/>
              <a:gd name="connsiteY13-436" fmla="*/ 1331843 h 2449001"/>
              <a:gd name="connsiteX14-437" fmla="*/ 238839 w 794874"/>
              <a:gd name="connsiteY14-438" fmla="*/ 0 h 2449001"/>
              <a:gd name="connsiteX15-439" fmla="*/ 552915 w 794874"/>
              <a:gd name="connsiteY15-440" fmla="*/ 0 h 2449001"/>
              <a:gd name="connsiteX16-441" fmla="*/ 684113 w 794874"/>
              <a:gd name="connsiteY16-442" fmla="*/ 962108 h 2449001"/>
              <a:gd name="connsiteX17-443" fmla="*/ 719893 w 794874"/>
              <a:gd name="connsiteY17-444" fmla="*/ 1307990 h 2449001"/>
              <a:gd name="connsiteX18-445" fmla="*/ 409792 w 794874"/>
              <a:gd name="connsiteY18-446" fmla="*/ 1268233 h 2449001"/>
              <a:gd name="connsiteX19-447" fmla="*/ 99692 w 794874"/>
              <a:gd name="connsiteY19-448" fmla="*/ 1288111 h 2449001"/>
              <a:gd name="connsiteX20-449" fmla="*/ 119570 w 794874"/>
              <a:gd name="connsiteY20-450" fmla="*/ 1017766 h 2449001"/>
              <a:gd name="connsiteX21-451" fmla="*/ 238839 w 794874"/>
              <a:gd name="connsiteY21-452" fmla="*/ 0 h 2449001"/>
              <a:gd name="connsiteX0-453" fmla="*/ 425696 w 794874"/>
              <a:gd name="connsiteY0-454" fmla="*/ 1331843 h 2449001"/>
              <a:gd name="connsiteX1-455" fmla="*/ 537015 w 794874"/>
              <a:gd name="connsiteY1-456" fmla="*/ 1379551 h 2449001"/>
              <a:gd name="connsiteX2-457" fmla="*/ 758445 w 794874"/>
              <a:gd name="connsiteY2-458" fmla="*/ 1406369 h 2449001"/>
              <a:gd name="connsiteX3-459" fmla="*/ 620503 w 794874"/>
              <a:gd name="connsiteY3-460" fmla="*/ 1741335 h 2449001"/>
              <a:gd name="connsiteX4-461" fmla="*/ 604600 w 794874"/>
              <a:gd name="connsiteY4-462" fmla="*/ 2441050 h 2449001"/>
              <a:gd name="connsiteX5-463" fmla="*/ 314378 w 794874"/>
              <a:gd name="connsiteY5-464" fmla="*/ 2445025 h 2449001"/>
              <a:gd name="connsiteX6-465" fmla="*/ 207035 w 794874"/>
              <a:gd name="connsiteY6-466" fmla="*/ 1673750 h 2449001"/>
              <a:gd name="connsiteX7-467" fmla="*/ 203060 w 794874"/>
              <a:gd name="connsiteY7-468" fmla="*/ 2441050 h 2449001"/>
              <a:gd name="connsiteX8-469" fmla="*/ 131498 w 794874"/>
              <a:gd name="connsiteY8-470" fmla="*/ 2449001 h 2449001"/>
              <a:gd name="connsiteX9-471" fmla="*/ 301 w 794874"/>
              <a:gd name="connsiteY9-472" fmla="*/ 1701579 h 2449001"/>
              <a:gd name="connsiteX10-473" fmla="*/ 95814 w 794874"/>
              <a:gd name="connsiteY10-474" fmla="*/ 1597201 h 2449001"/>
              <a:gd name="connsiteX11-475" fmla="*/ 84343 w 794874"/>
              <a:gd name="connsiteY11-476" fmla="*/ 1389262 h 2449001"/>
              <a:gd name="connsiteX12-477" fmla="*/ 334256 w 794874"/>
              <a:gd name="connsiteY12-478" fmla="*/ 1375575 h 2449001"/>
              <a:gd name="connsiteX13-479" fmla="*/ 425696 w 794874"/>
              <a:gd name="connsiteY13-480" fmla="*/ 1331843 h 2449001"/>
              <a:gd name="connsiteX14-481" fmla="*/ 238839 w 794874"/>
              <a:gd name="connsiteY14-482" fmla="*/ 0 h 2449001"/>
              <a:gd name="connsiteX15-483" fmla="*/ 552915 w 794874"/>
              <a:gd name="connsiteY15-484" fmla="*/ 0 h 2449001"/>
              <a:gd name="connsiteX16-485" fmla="*/ 684113 w 794874"/>
              <a:gd name="connsiteY16-486" fmla="*/ 962108 h 2449001"/>
              <a:gd name="connsiteX17-487" fmla="*/ 719893 w 794874"/>
              <a:gd name="connsiteY17-488" fmla="*/ 1307990 h 2449001"/>
              <a:gd name="connsiteX18-489" fmla="*/ 409792 w 794874"/>
              <a:gd name="connsiteY18-490" fmla="*/ 1268233 h 2449001"/>
              <a:gd name="connsiteX19-491" fmla="*/ 99692 w 794874"/>
              <a:gd name="connsiteY19-492" fmla="*/ 1288111 h 2449001"/>
              <a:gd name="connsiteX20-493" fmla="*/ 133257 w 794874"/>
              <a:gd name="connsiteY20-494" fmla="*/ 945913 h 2449001"/>
              <a:gd name="connsiteX21-495" fmla="*/ 238839 w 794874"/>
              <a:gd name="connsiteY21-496" fmla="*/ 0 h 2449001"/>
              <a:gd name="connsiteX0-497" fmla="*/ 425696 w 794874"/>
              <a:gd name="connsiteY0-498" fmla="*/ 1331843 h 2449001"/>
              <a:gd name="connsiteX1-499" fmla="*/ 537015 w 794874"/>
              <a:gd name="connsiteY1-500" fmla="*/ 1379551 h 2449001"/>
              <a:gd name="connsiteX2-501" fmla="*/ 758445 w 794874"/>
              <a:gd name="connsiteY2-502" fmla="*/ 1406369 h 2449001"/>
              <a:gd name="connsiteX3-503" fmla="*/ 620503 w 794874"/>
              <a:gd name="connsiteY3-504" fmla="*/ 1741335 h 2449001"/>
              <a:gd name="connsiteX4-505" fmla="*/ 604600 w 794874"/>
              <a:gd name="connsiteY4-506" fmla="*/ 2441050 h 2449001"/>
              <a:gd name="connsiteX5-507" fmla="*/ 314378 w 794874"/>
              <a:gd name="connsiteY5-508" fmla="*/ 2445025 h 2449001"/>
              <a:gd name="connsiteX6-509" fmla="*/ 207035 w 794874"/>
              <a:gd name="connsiteY6-510" fmla="*/ 1673750 h 2449001"/>
              <a:gd name="connsiteX7-511" fmla="*/ 203060 w 794874"/>
              <a:gd name="connsiteY7-512" fmla="*/ 2441050 h 2449001"/>
              <a:gd name="connsiteX8-513" fmla="*/ 131498 w 794874"/>
              <a:gd name="connsiteY8-514" fmla="*/ 2449001 h 2449001"/>
              <a:gd name="connsiteX9-515" fmla="*/ 301 w 794874"/>
              <a:gd name="connsiteY9-516" fmla="*/ 1701579 h 2449001"/>
              <a:gd name="connsiteX10-517" fmla="*/ 95814 w 794874"/>
              <a:gd name="connsiteY10-518" fmla="*/ 1597201 h 2449001"/>
              <a:gd name="connsiteX11-519" fmla="*/ 84343 w 794874"/>
              <a:gd name="connsiteY11-520" fmla="*/ 1389262 h 2449001"/>
              <a:gd name="connsiteX12-521" fmla="*/ 334256 w 794874"/>
              <a:gd name="connsiteY12-522" fmla="*/ 1375575 h 2449001"/>
              <a:gd name="connsiteX13-523" fmla="*/ 425696 w 794874"/>
              <a:gd name="connsiteY13-524" fmla="*/ 1331843 h 2449001"/>
              <a:gd name="connsiteX14-525" fmla="*/ 238839 w 794874"/>
              <a:gd name="connsiteY14-526" fmla="*/ 0 h 2449001"/>
              <a:gd name="connsiteX15-527" fmla="*/ 552915 w 794874"/>
              <a:gd name="connsiteY15-528" fmla="*/ 0 h 2449001"/>
              <a:gd name="connsiteX16-529" fmla="*/ 684113 w 794874"/>
              <a:gd name="connsiteY16-530" fmla="*/ 962108 h 2449001"/>
              <a:gd name="connsiteX17-531" fmla="*/ 719893 w 794874"/>
              <a:gd name="connsiteY17-532" fmla="*/ 1307990 h 2449001"/>
              <a:gd name="connsiteX18-533" fmla="*/ 409792 w 794874"/>
              <a:gd name="connsiteY18-534" fmla="*/ 1268233 h 2449001"/>
              <a:gd name="connsiteX19-535" fmla="*/ 99692 w 794874"/>
              <a:gd name="connsiteY19-536" fmla="*/ 1288111 h 2449001"/>
              <a:gd name="connsiteX20-537" fmla="*/ 133257 w 794874"/>
              <a:gd name="connsiteY20-538" fmla="*/ 945913 h 2449001"/>
              <a:gd name="connsiteX21-539" fmla="*/ 238839 w 794874"/>
              <a:gd name="connsiteY21-540" fmla="*/ 0 h 2449001"/>
              <a:gd name="connsiteX0-541" fmla="*/ 425696 w 794874"/>
              <a:gd name="connsiteY0-542" fmla="*/ 1331843 h 2449001"/>
              <a:gd name="connsiteX1-543" fmla="*/ 537015 w 794874"/>
              <a:gd name="connsiteY1-544" fmla="*/ 1379551 h 2449001"/>
              <a:gd name="connsiteX2-545" fmla="*/ 758445 w 794874"/>
              <a:gd name="connsiteY2-546" fmla="*/ 1406369 h 2449001"/>
              <a:gd name="connsiteX3-547" fmla="*/ 620503 w 794874"/>
              <a:gd name="connsiteY3-548" fmla="*/ 1741335 h 2449001"/>
              <a:gd name="connsiteX4-549" fmla="*/ 604600 w 794874"/>
              <a:gd name="connsiteY4-550" fmla="*/ 2441050 h 2449001"/>
              <a:gd name="connsiteX5-551" fmla="*/ 314378 w 794874"/>
              <a:gd name="connsiteY5-552" fmla="*/ 2445025 h 2449001"/>
              <a:gd name="connsiteX6-553" fmla="*/ 207035 w 794874"/>
              <a:gd name="connsiteY6-554" fmla="*/ 1673750 h 2449001"/>
              <a:gd name="connsiteX7-555" fmla="*/ 203060 w 794874"/>
              <a:gd name="connsiteY7-556" fmla="*/ 2441050 h 2449001"/>
              <a:gd name="connsiteX8-557" fmla="*/ 131498 w 794874"/>
              <a:gd name="connsiteY8-558" fmla="*/ 2449001 h 2449001"/>
              <a:gd name="connsiteX9-559" fmla="*/ 301 w 794874"/>
              <a:gd name="connsiteY9-560" fmla="*/ 1701579 h 2449001"/>
              <a:gd name="connsiteX10-561" fmla="*/ 95814 w 794874"/>
              <a:gd name="connsiteY10-562" fmla="*/ 1597201 h 2449001"/>
              <a:gd name="connsiteX11-563" fmla="*/ 84343 w 794874"/>
              <a:gd name="connsiteY11-564" fmla="*/ 1389262 h 2449001"/>
              <a:gd name="connsiteX12-565" fmla="*/ 334256 w 794874"/>
              <a:gd name="connsiteY12-566" fmla="*/ 1375575 h 2449001"/>
              <a:gd name="connsiteX13-567" fmla="*/ 425696 w 794874"/>
              <a:gd name="connsiteY13-568" fmla="*/ 1331843 h 2449001"/>
              <a:gd name="connsiteX14-569" fmla="*/ 218310 w 794874"/>
              <a:gd name="connsiteY14-570" fmla="*/ 0 h 2449001"/>
              <a:gd name="connsiteX15-571" fmla="*/ 552915 w 794874"/>
              <a:gd name="connsiteY15-572" fmla="*/ 0 h 2449001"/>
              <a:gd name="connsiteX16-573" fmla="*/ 684113 w 794874"/>
              <a:gd name="connsiteY16-574" fmla="*/ 962108 h 2449001"/>
              <a:gd name="connsiteX17-575" fmla="*/ 719893 w 794874"/>
              <a:gd name="connsiteY17-576" fmla="*/ 1307990 h 2449001"/>
              <a:gd name="connsiteX18-577" fmla="*/ 409792 w 794874"/>
              <a:gd name="connsiteY18-578" fmla="*/ 1268233 h 2449001"/>
              <a:gd name="connsiteX19-579" fmla="*/ 99692 w 794874"/>
              <a:gd name="connsiteY19-580" fmla="*/ 1288111 h 2449001"/>
              <a:gd name="connsiteX20-581" fmla="*/ 133257 w 794874"/>
              <a:gd name="connsiteY20-582" fmla="*/ 945913 h 2449001"/>
              <a:gd name="connsiteX21-583" fmla="*/ 218310 w 794874"/>
              <a:gd name="connsiteY21-584" fmla="*/ 0 h 2449001"/>
              <a:gd name="connsiteX0-585" fmla="*/ 425696 w 794874"/>
              <a:gd name="connsiteY0-586" fmla="*/ 1331843 h 2449001"/>
              <a:gd name="connsiteX1-587" fmla="*/ 537015 w 794874"/>
              <a:gd name="connsiteY1-588" fmla="*/ 1379551 h 2449001"/>
              <a:gd name="connsiteX2-589" fmla="*/ 758445 w 794874"/>
              <a:gd name="connsiteY2-590" fmla="*/ 1406369 h 2449001"/>
              <a:gd name="connsiteX3-591" fmla="*/ 620503 w 794874"/>
              <a:gd name="connsiteY3-592" fmla="*/ 1741335 h 2449001"/>
              <a:gd name="connsiteX4-593" fmla="*/ 604600 w 794874"/>
              <a:gd name="connsiteY4-594" fmla="*/ 2441050 h 2449001"/>
              <a:gd name="connsiteX5-595" fmla="*/ 314378 w 794874"/>
              <a:gd name="connsiteY5-596" fmla="*/ 2445025 h 2449001"/>
              <a:gd name="connsiteX6-597" fmla="*/ 207035 w 794874"/>
              <a:gd name="connsiteY6-598" fmla="*/ 1673750 h 2449001"/>
              <a:gd name="connsiteX7-599" fmla="*/ 203060 w 794874"/>
              <a:gd name="connsiteY7-600" fmla="*/ 2441050 h 2449001"/>
              <a:gd name="connsiteX8-601" fmla="*/ 131498 w 794874"/>
              <a:gd name="connsiteY8-602" fmla="*/ 2449001 h 2449001"/>
              <a:gd name="connsiteX9-603" fmla="*/ 301 w 794874"/>
              <a:gd name="connsiteY9-604" fmla="*/ 1701579 h 2449001"/>
              <a:gd name="connsiteX10-605" fmla="*/ 95814 w 794874"/>
              <a:gd name="connsiteY10-606" fmla="*/ 1597201 h 2449001"/>
              <a:gd name="connsiteX11-607" fmla="*/ 84343 w 794874"/>
              <a:gd name="connsiteY11-608" fmla="*/ 1389262 h 2449001"/>
              <a:gd name="connsiteX12-609" fmla="*/ 334256 w 794874"/>
              <a:gd name="connsiteY12-610" fmla="*/ 1375575 h 2449001"/>
              <a:gd name="connsiteX13-611" fmla="*/ 425696 w 794874"/>
              <a:gd name="connsiteY13-612" fmla="*/ 1331843 h 2449001"/>
              <a:gd name="connsiteX14-613" fmla="*/ 218310 w 794874"/>
              <a:gd name="connsiteY14-614" fmla="*/ 0 h 2449001"/>
              <a:gd name="connsiteX15-615" fmla="*/ 570023 w 794874"/>
              <a:gd name="connsiteY15-616" fmla="*/ 3422 h 2449001"/>
              <a:gd name="connsiteX16-617" fmla="*/ 684113 w 794874"/>
              <a:gd name="connsiteY16-618" fmla="*/ 962108 h 2449001"/>
              <a:gd name="connsiteX17-619" fmla="*/ 719893 w 794874"/>
              <a:gd name="connsiteY17-620" fmla="*/ 1307990 h 2449001"/>
              <a:gd name="connsiteX18-621" fmla="*/ 409792 w 794874"/>
              <a:gd name="connsiteY18-622" fmla="*/ 1268233 h 2449001"/>
              <a:gd name="connsiteX19-623" fmla="*/ 99692 w 794874"/>
              <a:gd name="connsiteY19-624" fmla="*/ 1288111 h 2449001"/>
              <a:gd name="connsiteX20-625" fmla="*/ 133257 w 794874"/>
              <a:gd name="connsiteY20-626" fmla="*/ 945913 h 2449001"/>
              <a:gd name="connsiteX21-627" fmla="*/ 218310 w 794874"/>
              <a:gd name="connsiteY21-628" fmla="*/ 0 h 2449001"/>
              <a:gd name="connsiteX0-629" fmla="*/ 425696 w 794874"/>
              <a:gd name="connsiteY0-630" fmla="*/ 1331843 h 2449001"/>
              <a:gd name="connsiteX1-631" fmla="*/ 537015 w 794874"/>
              <a:gd name="connsiteY1-632" fmla="*/ 1379551 h 2449001"/>
              <a:gd name="connsiteX2-633" fmla="*/ 758445 w 794874"/>
              <a:gd name="connsiteY2-634" fmla="*/ 1406369 h 2449001"/>
              <a:gd name="connsiteX3-635" fmla="*/ 620503 w 794874"/>
              <a:gd name="connsiteY3-636" fmla="*/ 1741335 h 2449001"/>
              <a:gd name="connsiteX4-637" fmla="*/ 604600 w 794874"/>
              <a:gd name="connsiteY4-638" fmla="*/ 2441050 h 2449001"/>
              <a:gd name="connsiteX5-639" fmla="*/ 314378 w 794874"/>
              <a:gd name="connsiteY5-640" fmla="*/ 2445025 h 2449001"/>
              <a:gd name="connsiteX6-641" fmla="*/ 207035 w 794874"/>
              <a:gd name="connsiteY6-642" fmla="*/ 1673750 h 2449001"/>
              <a:gd name="connsiteX7-643" fmla="*/ 203060 w 794874"/>
              <a:gd name="connsiteY7-644" fmla="*/ 2441050 h 2449001"/>
              <a:gd name="connsiteX8-645" fmla="*/ 131498 w 794874"/>
              <a:gd name="connsiteY8-646" fmla="*/ 2449001 h 2449001"/>
              <a:gd name="connsiteX9-647" fmla="*/ 301 w 794874"/>
              <a:gd name="connsiteY9-648" fmla="*/ 1701579 h 2449001"/>
              <a:gd name="connsiteX10-649" fmla="*/ 95814 w 794874"/>
              <a:gd name="connsiteY10-650" fmla="*/ 1597201 h 2449001"/>
              <a:gd name="connsiteX11-651" fmla="*/ 84343 w 794874"/>
              <a:gd name="connsiteY11-652" fmla="*/ 1389262 h 2449001"/>
              <a:gd name="connsiteX12-653" fmla="*/ 334256 w 794874"/>
              <a:gd name="connsiteY12-654" fmla="*/ 1375575 h 2449001"/>
              <a:gd name="connsiteX13-655" fmla="*/ 425696 w 794874"/>
              <a:gd name="connsiteY13-656" fmla="*/ 1331843 h 2449001"/>
              <a:gd name="connsiteX14-657" fmla="*/ 218310 w 794874"/>
              <a:gd name="connsiteY14-658" fmla="*/ 0 h 2449001"/>
              <a:gd name="connsiteX15-659" fmla="*/ 570023 w 794874"/>
              <a:gd name="connsiteY15-660" fmla="*/ 3422 h 2449001"/>
              <a:gd name="connsiteX16-661" fmla="*/ 684113 w 794874"/>
              <a:gd name="connsiteY16-662" fmla="*/ 962108 h 2449001"/>
              <a:gd name="connsiteX17-663" fmla="*/ 719893 w 794874"/>
              <a:gd name="connsiteY17-664" fmla="*/ 1307990 h 2449001"/>
              <a:gd name="connsiteX18-665" fmla="*/ 409792 w 794874"/>
              <a:gd name="connsiteY18-666" fmla="*/ 1268233 h 2449001"/>
              <a:gd name="connsiteX19-667" fmla="*/ 99692 w 794874"/>
              <a:gd name="connsiteY19-668" fmla="*/ 1288111 h 2449001"/>
              <a:gd name="connsiteX20-669" fmla="*/ 133257 w 794874"/>
              <a:gd name="connsiteY20-670" fmla="*/ 945913 h 2449001"/>
              <a:gd name="connsiteX21-671" fmla="*/ 218310 w 794874"/>
              <a:gd name="connsiteY21-672" fmla="*/ 0 h 2449001"/>
              <a:gd name="connsiteX0-673" fmla="*/ 425696 w 794874"/>
              <a:gd name="connsiteY0-674" fmla="*/ 1331843 h 2449001"/>
              <a:gd name="connsiteX1-675" fmla="*/ 537015 w 794874"/>
              <a:gd name="connsiteY1-676" fmla="*/ 1379551 h 2449001"/>
              <a:gd name="connsiteX2-677" fmla="*/ 758445 w 794874"/>
              <a:gd name="connsiteY2-678" fmla="*/ 1406369 h 2449001"/>
              <a:gd name="connsiteX3-679" fmla="*/ 620503 w 794874"/>
              <a:gd name="connsiteY3-680" fmla="*/ 1741335 h 2449001"/>
              <a:gd name="connsiteX4-681" fmla="*/ 604600 w 794874"/>
              <a:gd name="connsiteY4-682" fmla="*/ 2441050 h 2449001"/>
              <a:gd name="connsiteX5-683" fmla="*/ 314378 w 794874"/>
              <a:gd name="connsiteY5-684" fmla="*/ 2445025 h 2449001"/>
              <a:gd name="connsiteX6-685" fmla="*/ 207035 w 794874"/>
              <a:gd name="connsiteY6-686" fmla="*/ 1673750 h 2449001"/>
              <a:gd name="connsiteX7-687" fmla="*/ 203060 w 794874"/>
              <a:gd name="connsiteY7-688" fmla="*/ 2441050 h 2449001"/>
              <a:gd name="connsiteX8-689" fmla="*/ 131498 w 794874"/>
              <a:gd name="connsiteY8-690" fmla="*/ 2449001 h 2449001"/>
              <a:gd name="connsiteX9-691" fmla="*/ 301 w 794874"/>
              <a:gd name="connsiteY9-692" fmla="*/ 1701579 h 2449001"/>
              <a:gd name="connsiteX10-693" fmla="*/ 95814 w 794874"/>
              <a:gd name="connsiteY10-694" fmla="*/ 1597201 h 2449001"/>
              <a:gd name="connsiteX11-695" fmla="*/ 84343 w 794874"/>
              <a:gd name="connsiteY11-696" fmla="*/ 1389262 h 2449001"/>
              <a:gd name="connsiteX12-697" fmla="*/ 334256 w 794874"/>
              <a:gd name="connsiteY12-698" fmla="*/ 1375575 h 2449001"/>
              <a:gd name="connsiteX13-699" fmla="*/ 425696 w 794874"/>
              <a:gd name="connsiteY13-700" fmla="*/ 1331843 h 2449001"/>
              <a:gd name="connsiteX14-701" fmla="*/ 218310 w 794874"/>
              <a:gd name="connsiteY14-702" fmla="*/ 0 h 2449001"/>
              <a:gd name="connsiteX15-703" fmla="*/ 570023 w 794874"/>
              <a:gd name="connsiteY15-704" fmla="*/ 3422 h 2449001"/>
              <a:gd name="connsiteX16-705" fmla="*/ 684113 w 794874"/>
              <a:gd name="connsiteY16-706" fmla="*/ 962108 h 2449001"/>
              <a:gd name="connsiteX17-707" fmla="*/ 719893 w 794874"/>
              <a:gd name="connsiteY17-708" fmla="*/ 1307990 h 2449001"/>
              <a:gd name="connsiteX18-709" fmla="*/ 409792 w 794874"/>
              <a:gd name="connsiteY18-710" fmla="*/ 1268233 h 2449001"/>
              <a:gd name="connsiteX19-711" fmla="*/ 99692 w 794874"/>
              <a:gd name="connsiteY19-712" fmla="*/ 1288111 h 2449001"/>
              <a:gd name="connsiteX20-713" fmla="*/ 133257 w 794874"/>
              <a:gd name="connsiteY20-714" fmla="*/ 945913 h 2449001"/>
              <a:gd name="connsiteX21-715" fmla="*/ 218310 w 794874"/>
              <a:gd name="connsiteY21-716" fmla="*/ 0 h 2449001"/>
              <a:gd name="connsiteX0-717" fmla="*/ 425696 w 791314"/>
              <a:gd name="connsiteY0-718" fmla="*/ 1331843 h 2449001"/>
              <a:gd name="connsiteX1-719" fmla="*/ 537015 w 791314"/>
              <a:gd name="connsiteY1-720" fmla="*/ 1379551 h 2449001"/>
              <a:gd name="connsiteX2-721" fmla="*/ 758445 w 791314"/>
              <a:gd name="connsiteY2-722" fmla="*/ 1406369 h 2449001"/>
              <a:gd name="connsiteX3-723" fmla="*/ 620503 w 791314"/>
              <a:gd name="connsiteY3-724" fmla="*/ 1741335 h 2449001"/>
              <a:gd name="connsiteX4-725" fmla="*/ 604600 w 791314"/>
              <a:gd name="connsiteY4-726" fmla="*/ 2441050 h 2449001"/>
              <a:gd name="connsiteX5-727" fmla="*/ 314378 w 791314"/>
              <a:gd name="connsiteY5-728" fmla="*/ 2445025 h 2449001"/>
              <a:gd name="connsiteX6-729" fmla="*/ 207035 w 791314"/>
              <a:gd name="connsiteY6-730" fmla="*/ 1673750 h 2449001"/>
              <a:gd name="connsiteX7-731" fmla="*/ 203060 w 791314"/>
              <a:gd name="connsiteY7-732" fmla="*/ 2441050 h 2449001"/>
              <a:gd name="connsiteX8-733" fmla="*/ 131498 w 791314"/>
              <a:gd name="connsiteY8-734" fmla="*/ 2449001 h 2449001"/>
              <a:gd name="connsiteX9-735" fmla="*/ 301 w 791314"/>
              <a:gd name="connsiteY9-736" fmla="*/ 1701579 h 2449001"/>
              <a:gd name="connsiteX10-737" fmla="*/ 95814 w 791314"/>
              <a:gd name="connsiteY10-738" fmla="*/ 1597201 h 2449001"/>
              <a:gd name="connsiteX11-739" fmla="*/ 84343 w 791314"/>
              <a:gd name="connsiteY11-740" fmla="*/ 1389262 h 2449001"/>
              <a:gd name="connsiteX12-741" fmla="*/ 334256 w 791314"/>
              <a:gd name="connsiteY12-742" fmla="*/ 1375575 h 2449001"/>
              <a:gd name="connsiteX13-743" fmla="*/ 425696 w 791314"/>
              <a:gd name="connsiteY13-744" fmla="*/ 1331843 h 2449001"/>
              <a:gd name="connsiteX14-745" fmla="*/ 218310 w 791314"/>
              <a:gd name="connsiteY14-746" fmla="*/ 0 h 2449001"/>
              <a:gd name="connsiteX15-747" fmla="*/ 570023 w 791314"/>
              <a:gd name="connsiteY15-748" fmla="*/ 3422 h 2449001"/>
              <a:gd name="connsiteX16-749" fmla="*/ 677271 w 791314"/>
              <a:gd name="connsiteY16-750" fmla="*/ 938156 h 2449001"/>
              <a:gd name="connsiteX17-751" fmla="*/ 719893 w 791314"/>
              <a:gd name="connsiteY17-752" fmla="*/ 1307990 h 2449001"/>
              <a:gd name="connsiteX18-753" fmla="*/ 409792 w 791314"/>
              <a:gd name="connsiteY18-754" fmla="*/ 1268233 h 2449001"/>
              <a:gd name="connsiteX19-755" fmla="*/ 99692 w 791314"/>
              <a:gd name="connsiteY19-756" fmla="*/ 1288111 h 2449001"/>
              <a:gd name="connsiteX20-757" fmla="*/ 133257 w 791314"/>
              <a:gd name="connsiteY20-758" fmla="*/ 945913 h 2449001"/>
              <a:gd name="connsiteX21-759" fmla="*/ 218310 w 791314"/>
              <a:gd name="connsiteY21-760" fmla="*/ 0 h 2449001"/>
              <a:gd name="connsiteX0-761" fmla="*/ 425696 w 791740"/>
              <a:gd name="connsiteY0-762" fmla="*/ 1331843 h 2449001"/>
              <a:gd name="connsiteX1-763" fmla="*/ 537015 w 791740"/>
              <a:gd name="connsiteY1-764" fmla="*/ 1379551 h 2449001"/>
              <a:gd name="connsiteX2-765" fmla="*/ 775553 w 791740"/>
              <a:gd name="connsiteY2-766" fmla="*/ 1406369 h 2449001"/>
              <a:gd name="connsiteX3-767" fmla="*/ 620503 w 791740"/>
              <a:gd name="connsiteY3-768" fmla="*/ 1741335 h 2449001"/>
              <a:gd name="connsiteX4-769" fmla="*/ 604600 w 791740"/>
              <a:gd name="connsiteY4-770" fmla="*/ 2441050 h 2449001"/>
              <a:gd name="connsiteX5-771" fmla="*/ 314378 w 791740"/>
              <a:gd name="connsiteY5-772" fmla="*/ 2445025 h 2449001"/>
              <a:gd name="connsiteX6-773" fmla="*/ 207035 w 791740"/>
              <a:gd name="connsiteY6-774" fmla="*/ 1673750 h 2449001"/>
              <a:gd name="connsiteX7-775" fmla="*/ 203060 w 791740"/>
              <a:gd name="connsiteY7-776" fmla="*/ 2441050 h 2449001"/>
              <a:gd name="connsiteX8-777" fmla="*/ 131498 w 791740"/>
              <a:gd name="connsiteY8-778" fmla="*/ 2449001 h 2449001"/>
              <a:gd name="connsiteX9-779" fmla="*/ 301 w 791740"/>
              <a:gd name="connsiteY9-780" fmla="*/ 1701579 h 2449001"/>
              <a:gd name="connsiteX10-781" fmla="*/ 95814 w 791740"/>
              <a:gd name="connsiteY10-782" fmla="*/ 1597201 h 2449001"/>
              <a:gd name="connsiteX11-783" fmla="*/ 84343 w 791740"/>
              <a:gd name="connsiteY11-784" fmla="*/ 1389262 h 2449001"/>
              <a:gd name="connsiteX12-785" fmla="*/ 334256 w 791740"/>
              <a:gd name="connsiteY12-786" fmla="*/ 1375575 h 2449001"/>
              <a:gd name="connsiteX13-787" fmla="*/ 425696 w 791740"/>
              <a:gd name="connsiteY13-788" fmla="*/ 1331843 h 2449001"/>
              <a:gd name="connsiteX14-789" fmla="*/ 218310 w 791740"/>
              <a:gd name="connsiteY14-790" fmla="*/ 0 h 2449001"/>
              <a:gd name="connsiteX15-791" fmla="*/ 570023 w 791740"/>
              <a:gd name="connsiteY15-792" fmla="*/ 3422 h 2449001"/>
              <a:gd name="connsiteX16-793" fmla="*/ 677271 w 791740"/>
              <a:gd name="connsiteY16-794" fmla="*/ 938156 h 2449001"/>
              <a:gd name="connsiteX17-795" fmla="*/ 719893 w 791740"/>
              <a:gd name="connsiteY17-796" fmla="*/ 1307990 h 2449001"/>
              <a:gd name="connsiteX18-797" fmla="*/ 409792 w 791740"/>
              <a:gd name="connsiteY18-798" fmla="*/ 1268233 h 2449001"/>
              <a:gd name="connsiteX19-799" fmla="*/ 99692 w 791740"/>
              <a:gd name="connsiteY19-800" fmla="*/ 1288111 h 2449001"/>
              <a:gd name="connsiteX20-801" fmla="*/ 133257 w 791740"/>
              <a:gd name="connsiteY20-802" fmla="*/ 945913 h 2449001"/>
              <a:gd name="connsiteX21-803" fmla="*/ 218310 w 791740"/>
              <a:gd name="connsiteY21-804" fmla="*/ 0 h 2449001"/>
              <a:gd name="connsiteX0-805" fmla="*/ 425696 w 798638"/>
              <a:gd name="connsiteY0-806" fmla="*/ 1331843 h 2449001"/>
              <a:gd name="connsiteX1-807" fmla="*/ 537015 w 798638"/>
              <a:gd name="connsiteY1-808" fmla="*/ 1379551 h 2449001"/>
              <a:gd name="connsiteX2-809" fmla="*/ 775553 w 798638"/>
              <a:gd name="connsiteY2-810" fmla="*/ 1406369 h 2449001"/>
              <a:gd name="connsiteX3-811" fmla="*/ 620503 w 798638"/>
              <a:gd name="connsiteY3-812" fmla="*/ 1741335 h 2449001"/>
              <a:gd name="connsiteX4-813" fmla="*/ 604600 w 798638"/>
              <a:gd name="connsiteY4-814" fmla="*/ 2441050 h 2449001"/>
              <a:gd name="connsiteX5-815" fmla="*/ 314378 w 798638"/>
              <a:gd name="connsiteY5-816" fmla="*/ 2445025 h 2449001"/>
              <a:gd name="connsiteX6-817" fmla="*/ 207035 w 798638"/>
              <a:gd name="connsiteY6-818" fmla="*/ 1673750 h 2449001"/>
              <a:gd name="connsiteX7-819" fmla="*/ 203060 w 798638"/>
              <a:gd name="connsiteY7-820" fmla="*/ 2441050 h 2449001"/>
              <a:gd name="connsiteX8-821" fmla="*/ 131498 w 798638"/>
              <a:gd name="connsiteY8-822" fmla="*/ 2449001 h 2449001"/>
              <a:gd name="connsiteX9-823" fmla="*/ 301 w 798638"/>
              <a:gd name="connsiteY9-824" fmla="*/ 1701579 h 2449001"/>
              <a:gd name="connsiteX10-825" fmla="*/ 95814 w 798638"/>
              <a:gd name="connsiteY10-826" fmla="*/ 1597201 h 2449001"/>
              <a:gd name="connsiteX11-827" fmla="*/ 84343 w 798638"/>
              <a:gd name="connsiteY11-828" fmla="*/ 1389262 h 2449001"/>
              <a:gd name="connsiteX12-829" fmla="*/ 334256 w 798638"/>
              <a:gd name="connsiteY12-830" fmla="*/ 1375575 h 2449001"/>
              <a:gd name="connsiteX13-831" fmla="*/ 425696 w 798638"/>
              <a:gd name="connsiteY13-832" fmla="*/ 1331843 h 2449001"/>
              <a:gd name="connsiteX14-833" fmla="*/ 218310 w 798638"/>
              <a:gd name="connsiteY14-834" fmla="*/ 0 h 2449001"/>
              <a:gd name="connsiteX15-835" fmla="*/ 570023 w 798638"/>
              <a:gd name="connsiteY15-836" fmla="*/ 3422 h 2449001"/>
              <a:gd name="connsiteX16-837" fmla="*/ 677271 w 798638"/>
              <a:gd name="connsiteY16-838" fmla="*/ 938156 h 2449001"/>
              <a:gd name="connsiteX17-839" fmla="*/ 719893 w 798638"/>
              <a:gd name="connsiteY17-840" fmla="*/ 1307990 h 2449001"/>
              <a:gd name="connsiteX18-841" fmla="*/ 409792 w 798638"/>
              <a:gd name="connsiteY18-842" fmla="*/ 1268233 h 2449001"/>
              <a:gd name="connsiteX19-843" fmla="*/ 99692 w 798638"/>
              <a:gd name="connsiteY19-844" fmla="*/ 1288111 h 2449001"/>
              <a:gd name="connsiteX20-845" fmla="*/ 133257 w 798638"/>
              <a:gd name="connsiteY20-846" fmla="*/ 945913 h 2449001"/>
              <a:gd name="connsiteX21-847" fmla="*/ 218310 w 798638"/>
              <a:gd name="connsiteY21-848" fmla="*/ 0 h 2449001"/>
              <a:gd name="connsiteX0-849" fmla="*/ 425696 w 798137"/>
              <a:gd name="connsiteY0-850" fmla="*/ 1331843 h 2449001"/>
              <a:gd name="connsiteX1-851" fmla="*/ 537015 w 798137"/>
              <a:gd name="connsiteY1-852" fmla="*/ 1379551 h 2449001"/>
              <a:gd name="connsiteX2-853" fmla="*/ 775553 w 798137"/>
              <a:gd name="connsiteY2-854" fmla="*/ 1406369 h 2449001"/>
              <a:gd name="connsiteX3-855" fmla="*/ 613659 w 798137"/>
              <a:gd name="connsiteY3-856" fmla="*/ 1785816 h 2449001"/>
              <a:gd name="connsiteX4-857" fmla="*/ 604600 w 798137"/>
              <a:gd name="connsiteY4-858" fmla="*/ 2441050 h 2449001"/>
              <a:gd name="connsiteX5-859" fmla="*/ 314378 w 798137"/>
              <a:gd name="connsiteY5-860" fmla="*/ 2445025 h 2449001"/>
              <a:gd name="connsiteX6-861" fmla="*/ 207035 w 798137"/>
              <a:gd name="connsiteY6-862" fmla="*/ 1673750 h 2449001"/>
              <a:gd name="connsiteX7-863" fmla="*/ 203060 w 798137"/>
              <a:gd name="connsiteY7-864" fmla="*/ 2441050 h 2449001"/>
              <a:gd name="connsiteX8-865" fmla="*/ 131498 w 798137"/>
              <a:gd name="connsiteY8-866" fmla="*/ 2449001 h 2449001"/>
              <a:gd name="connsiteX9-867" fmla="*/ 301 w 798137"/>
              <a:gd name="connsiteY9-868" fmla="*/ 1701579 h 2449001"/>
              <a:gd name="connsiteX10-869" fmla="*/ 95814 w 798137"/>
              <a:gd name="connsiteY10-870" fmla="*/ 1597201 h 2449001"/>
              <a:gd name="connsiteX11-871" fmla="*/ 84343 w 798137"/>
              <a:gd name="connsiteY11-872" fmla="*/ 1389262 h 2449001"/>
              <a:gd name="connsiteX12-873" fmla="*/ 334256 w 798137"/>
              <a:gd name="connsiteY12-874" fmla="*/ 1375575 h 2449001"/>
              <a:gd name="connsiteX13-875" fmla="*/ 425696 w 798137"/>
              <a:gd name="connsiteY13-876" fmla="*/ 1331843 h 2449001"/>
              <a:gd name="connsiteX14-877" fmla="*/ 218310 w 798137"/>
              <a:gd name="connsiteY14-878" fmla="*/ 0 h 2449001"/>
              <a:gd name="connsiteX15-879" fmla="*/ 570023 w 798137"/>
              <a:gd name="connsiteY15-880" fmla="*/ 3422 h 2449001"/>
              <a:gd name="connsiteX16-881" fmla="*/ 677271 w 798137"/>
              <a:gd name="connsiteY16-882" fmla="*/ 938156 h 2449001"/>
              <a:gd name="connsiteX17-883" fmla="*/ 719893 w 798137"/>
              <a:gd name="connsiteY17-884" fmla="*/ 1307990 h 2449001"/>
              <a:gd name="connsiteX18-885" fmla="*/ 409792 w 798137"/>
              <a:gd name="connsiteY18-886" fmla="*/ 1268233 h 2449001"/>
              <a:gd name="connsiteX19-887" fmla="*/ 99692 w 798137"/>
              <a:gd name="connsiteY19-888" fmla="*/ 1288111 h 2449001"/>
              <a:gd name="connsiteX20-889" fmla="*/ 133257 w 798137"/>
              <a:gd name="connsiteY20-890" fmla="*/ 945913 h 2449001"/>
              <a:gd name="connsiteX21-891" fmla="*/ 218310 w 798137"/>
              <a:gd name="connsiteY21-892" fmla="*/ 0 h 2449001"/>
              <a:gd name="connsiteX0-893" fmla="*/ 425696 w 797686"/>
              <a:gd name="connsiteY0-894" fmla="*/ 1331843 h 2449001"/>
              <a:gd name="connsiteX1-895" fmla="*/ 537015 w 797686"/>
              <a:gd name="connsiteY1-896" fmla="*/ 1379551 h 2449001"/>
              <a:gd name="connsiteX2-897" fmla="*/ 775553 w 797686"/>
              <a:gd name="connsiteY2-898" fmla="*/ 1406369 h 2449001"/>
              <a:gd name="connsiteX3-899" fmla="*/ 613659 w 797686"/>
              <a:gd name="connsiteY3-900" fmla="*/ 1785816 h 2449001"/>
              <a:gd name="connsiteX4-901" fmla="*/ 604600 w 797686"/>
              <a:gd name="connsiteY4-902" fmla="*/ 2441050 h 2449001"/>
              <a:gd name="connsiteX5-903" fmla="*/ 314378 w 797686"/>
              <a:gd name="connsiteY5-904" fmla="*/ 2445025 h 2449001"/>
              <a:gd name="connsiteX6-905" fmla="*/ 207035 w 797686"/>
              <a:gd name="connsiteY6-906" fmla="*/ 1673750 h 2449001"/>
              <a:gd name="connsiteX7-907" fmla="*/ 203060 w 797686"/>
              <a:gd name="connsiteY7-908" fmla="*/ 2441050 h 2449001"/>
              <a:gd name="connsiteX8-909" fmla="*/ 131498 w 797686"/>
              <a:gd name="connsiteY8-910" fmla="*/ 2449001 h 2449001"/>
              <a:gd name="connsiteX9-911" fmla="*/ 301 w 797686"/>
              <a:gd name="connsiteY9-912" fmla="*/ 1701579 h 2449001"/>
              <a:gd name="connsiteX10-913" fmla="*/ 95814 w 797686"/>
              <a:gd name="connsiteY10-914" fmla="*/ 1597201 h 2449001"/>
              <a:gd name="connsiteX11-915" fmla="*/ 84343 w 797686"/>
              <a:gd name="connsiteY11-916" fmla="*/ 1389262 h 2449001"/>
              <a:gd name="connsiteX12-917" fmla="*/ 334256 w 797686"/>
              <a:gd name="connsiteY12-918" fmla="*/ 1375575 h 2449001"/>
              <a:gd name="connsiteX13-919" fmla="*/ 425696 w 797686"/>
              <a:gd name="connsiteY13-920" fmla="*/ 1331843 h 2449001"/>
              <a:gd name="connsiteX14-921" fmla="*/ 218310 w 797686"/>
              <a:gd name="connsiteY14-922" fmla="*/ 0 h 2449001"/>
              <a:gd name="connsiteX15-923" fmla="*/ 570023 w 797686"/>
              <a:gd name="connsiteY15-924" fmla="*/ 3422 h 2449001"/>
              <a:gd name="connsiteX16-925" fmla="*/ 677271 w 797686"/>
              <a:gd name="connsiteY16-926" fmla="*/ 938156 h 2449001"/>
              <a:gd name="connsiteX17-927" fmla="*/ 719893 w 797686"/>
              <a:gd name="connsiteY17-928" fmla="*/ 1307990 h 2449001"/>
              <a:gd name="connsiteX18-929" fmla="*/ 409792 w 797686"/>
              <a:gd name="connsiteY18-930" fmla="*/ 1268233 h 2449001"/>
              <a:gd name="connsiteX19-931" fmla="*/ 99692 w 797686"/>
              <a:gd name="connsiteY19-932" fmla="*/ 1288111 h 2449001"/>
              <a:gd name="connsiteX20-933" fmla="*/ 133257 w 797686"/>
              <a:gd name="connsiteY20-934" fmla="*/ 945913 h 2449001"/>
              <a:gd name="connsiteX21-935" fmla="*/ 218310 w 797686"/>
              <a:gd name="connsiteY21-936" fmla="*/ 0 h 2449001"/>
              <a:gd name="connsiteX0-937" fmla="*/ 425696 w 797686"/>
              <a:gd name="connsiteY0-938" fmla="*/ 1331843 h 2449001"/>
              <a:gd name="connsiteX1-939" fmla="*/ 537015 w 797686"/>
              <a:gd name="connsiteY1-940" fmla="*/ 1379551 h 2449001"/>
              <a:gd name="connsiteX2-941" fmla="*/ 775553 w 797686"/>
              <a:gd name="connsiteY2-942" fmla="*/ 1406369 h 2449001"/>
              <a:gd name="connsiteX3-943" fmla="*/ 613659 w 797686"/>
              <a:gd name="connsiteY3-944" fmla="*/ 1785816 h 2449001"/>
              <a:gd name="connsiteX4-945" fmla="*/ 604600 w 797686"/>
              <a:gd name="connsiteY4-946" fmla="*/ 2441050 h 2449001"/>
              <a:gd name="connsiteX5-947" fmla="*/ 314378 w 797686"/>
              <a:gd name="connsiteY5-948" fmla="*/ 2445025 h 2449001"/>
              <a:gd name="connsiteX6-949" fmla="*/ 213878 w 797686"/>
              <a:gd name="connsiteY6-950" fmla="*/ 1707967 h 2449001"/>
              <a:gd name="connsiteX7-951" fmla="*/ 203060 w 797686"/>
              <a:gd name="connsiteY7-952" fmla="*/ 2441050 h 2449001"/>
              <a:gd name="connsiteX8-953" fmla="*/ 131498 w 797686"/>
              <a:gd name="connsiteY8-954" fmla="*/ 2449001 h 2449001"/>
              <a:gd name="connsiteX9-955" fmla="*/ 301 w 797686"/>
              <a:gd name="connsiteY9-956" fmla="*/ 1701579 h 2449001"/>
              <a:gd name="connsiteX10-957" fmla="*/ 95814 w 797686"/>
              <a:gd name="connsiteY10-958" fmla="*/ 1597201 h 2449001"/>
              <a:gd name="connsiteX11-959" fmla="*/ 84343 w 797686"/>
              <a:gd name="connsiteY11-960" fmla="*/ 1389262 h 2449001"/>
              <a:gd name="connsiteX12-961" fmla="*/ 334256 w 797686"/>
              <a:gd name="connsiteY12-962" fmla="*/ 1375575 h 2449001"/>
              <a:gd name="connsiteX13-963" fmla="*/ 425696 w 797686"/>
              <a:gd name="connsiteY13-964" fmla="*/ 1331843 h 2449001"/>
              <a:gd name="connsiteX14-965" fmla="*/ 218310 w 797686"/>
              <a:gd name="connsiteY14-966" fmla="*/ 0 h 2449001"/>
              <a:gd name="connsiteX15-967" fmla="*/ 570023 w 797686"/>
              <a:gd name="connsiteY15-968" fmla="*/ 3422 h 2449001"/>
              <a:gd name="connsiteX16-969" fmla="*/ 677271 w 797686"/>
              <a:gd name="connsiteY16-970" fmla="*/ 938156 h 2449001"/>
              <a:gd name="connsiteX17-971" fmla="*/ 719893 w 797686"/>
              <a:gd name="connsiteY17-972" fmla="*/ 1307990 h 2449001"/>
              <a:gd name="connsiteX18-973" fmla="*/ 409792 w 797686"/>
              <a:gd name="connsiteY18-974" fmla="*/ 1268233 h 2449001"/>
              <a:gd name="connsiteX19-975" fmla="*/ 99692 w 797686"/>
              <a:gd name="connsiteY19-976" fmla="*/ 1288111 h 2449001"/>
              <a:gd name="connsiteX20-977" fmla="*/ 133257 w 797686"/>
              <a:gd name="connsiteY20-978" fmla="*/ 945913 h 2449001"/>
              <a:gd name="connsiteX21-979" fmla="*/ 218310 w 797686"/>
              <a:gd name="connsiteY21-980" fmla="*/ 0 h 2449001"/>
              <a:gd name="connsiteX0-981" fmla="*/ 425696 w 797686"/>
              <a:gd name="connsiteY0-982" fmla="*/ 1331843 h 2449001"/>
              <a:gd name="connsiteX1-983" fmla="*/ 537015 w 797686"/>
              <a:gd name="connsiteY1-984" fmla="*/ 1379551 h 2449001"/>
              <a:gd name="connsiteX2-985" fmla="*/ 775553 w 797686"/>
              <a:gd name="connsiteY2-986" fmla="*/ 1406369 h 2449001"/>
              <a:gd name="connsiteX3-987" fmla="*/ 613659 w 797686"/>
              <a:gd name="connsiteY3-988" fmla="*/ 1785816 h 2449001"/>
              <a:gd name="connsiteX4-989" fmla="*/ 604600 w 797686"/>
              <a:gd name="connsiteY4-990" fmla="*/ 2441050 h 2449001"/>
              <a:gd name="connsiteX5-991" fmla="*/ 314378 w 797686"/>
              <a:gd name="connsiteY5-992" fmla="*/ 2445025 h 2449001"/>
              <a:gd name="connsiteX6-993" fmla="*/ 213878 w 797686"/>
              <a:gd name="connsiteY6-994" fmla="*/ 1707967 h 2449001"/>
              <a:gd name="connsiteX7-995" fmla="*/ 203060 w 797686"/>
              <a:gd name="connsiteY7-996" fmla="*/ 2441050 h 2449001"/>
              <a:gd name="connsiteX8-997" fmla="*/ 131498 w 797686"/>
              <a:gd name="connsiteY8-998" fmla="*/ 2449001 h 2449001"/>
              <a:gd name="connsiteX9-999" fmla="*/ 301 w 797686"/>
              <a:gd name="connsiteY9-1000" fmla="*/ 1701579 h 2449001"/>
              <a:gd name="connsiteX10-1001" fmla="*/ 95814 w 797686"/>
              <a:gd name="connsiteY10-1002" fmla="*/ 1597201 h 2449001"/>
              <a:gd name="connsiteX11-1003" fmla="*/ 84343 w 797686"/>
              <a:gd name="connsiteY11-1004" fmla="*/ 1389262 h 2449001"/>
              <a:gd name="connsiteX12-1005" fmla="*/ 334256 w 797686"/>
              <a:gd name="connsiteY12-1006" fmla="*/ 1375575 h 2449001"/>
              <a:gd name="connsiteX13-1007" fmla="*/ 425696 w 797686"/>
              <a:gd name="connsiteY13-1008" fmla="*/ 1331843 h 2449001"/>
              <a:gd name="connsiteX14-1009" fmla="*/ 218310 w 797686"/>
              <a:gd name="connsiteY14-1010" fmla="*/ 0 h 2449001"/>
              <a:gd name="connsiteX15-1011" fmla="*/ 570023 w 797686"/>
              <a:gd name="connsiteY15-1012" fmla="*/ 3422 h 2449001"/>
              <a:gd name="connsiteX16-1013" fmla="*/ 677271 w 797686"/>
              <a:gd name="connsiteY16-1014" fmla="*/ 938156 h 2449001"/>
              <a:gd name="connsiteX17-1015" fmla="*/ 719893 w 797686"/>
              <a:gd name="connsiteY17-1016" fmla="*/ 1307990 h 2449001"/>
              <a:gd name="connsiteX18-1017" fmla="*/ 409792 w 797686"/>
              <a:gd name="connsiteY18-1018" fmla="*/ 1268233 h 2449001"/>
              <a:gd name="connsiteX19-1019" fmla="*/ 99692 w 797686"/>
              <a:gd name="connsiteY19-1020" fmla="*/ 1288111 h 2449001"/>
              <a:gd name="connsiteX20-1021" fmla="*/ 133257 w 797686"/>
              <a:gd name="connsiteY20-1022" fmla="*/ 945913 h 2449001"/>
              <a:gd name="connsiteX21-1023" fmla="*/ 218310 w 797686"/>
              <a:gd name="connsiteY21-1024" fmla="*/ 0 h 2449001"/>
              <a:gd name="connsiteX0-1025" fmla="*/ 425696 w 797686"/>
              <a:gd name="connsiteY0-1026" fmla="*/ 1331843 h 2449001"/>
              <a:gd name="connsiteX1-1027" fmla="*/ 537015 w 797686"/>
              <a:gd name="connsiteY1-1028" fmla="*/ 1379551 h 2449001"/>
              <a:gd name="connsiteX2-1029" fmla="*/ 775553 w 797686"/>
              <a:gd name="connsiteY2-1030" fmla="*/ 1406369 h 2449001"/>
              <a:gd name="connsiteX3-1031" fmla="*/ 613659 w 797686"/>
              <a:gd name="connsiteY3-1032" fmla="*/ 1785816 h 2449001"/>
              <a:gd name="connsiteX4-1033" fmla="*/ 604600 w 797686"/>
              <a:gd name="connsiteY4-1034" fmla="*/ 2441050 h 2449001"/>
              <a:gd name="connsiteX5-1035" fmla="*/ 314378 w 797686"/>
              <a:gd name="connsiteY5-1036" fmla="*/ 2445025 h 2449001"/>
              <a:gd name="connsiteX6-1037" fmla="*/ 224143 w 797686"/>
              <a:gd name="connsiteY6-1038" fmla="*/ 1721654 h 2449001"/>
              <a:gd name="connsiteX7-1039" fmla="*/ 203060 w 797686"/>
              <a:gd name="connsiteY7-1040" fmla="*/ 2441050 h 2449001"/>
              <a:gd name="connsiteX8-1041" fmla="*/ 131498 w 797686"/>
              <a:gd name="connsiteY8-1042" fmla="*/ 2449001 h 2449001"/>
              <a:gd name="connsiteX9-1043" fmla="*/ 301 w 797686"/>
              <a:gd name="connsiteY9-1044" fmla="*/ 1701579 h 2449001"/>
              <a:gd name="connsiteX10-1045" fmla="*/ 95814 w 797686"/>
              <a:gd name="connsiteY10-1046" fmla="*/ 1597201 h 2449001"/>
              <a:gd name="connsiteX11-1047" fmla="*/ 84343 w 797686"/>
              <a:gd name="connsiteY11-1048" fmla="*/ 1389262 h 2449001"/>
              <a:gd name="connsiteX12-1049" fmla="*/ 334256 w 797686"/>
              <a:gd name="connsiteY12-1050" fmla="*/ 1375575 h 2449001"/>
              <a:gd name="connsiteX13-1051" fmla="*/ 425696 w 797686"/>
              <a:gd name="connsiteY13-1052" fmla="*/ 1331843 h 2449001"/>
              <a:gd name="connsiteX14-1053" fmla="*/ 218310 w 797686"/>
              <a:gd name="connsiteY14-1054" fmla="*/ 0 h 2449001"/>
              <a:gd name="connsiteX15-1055" fmla="*/ 570023 w 797686"/>
              <a:gd name="connsiteY15-1056" fmla="*/ 3422 h 2449001"/>
              <a:gd name="connsiteX16-1057" fmla="*/ 677271 w 797686"/>
              <a:gd name="connsiteY16-1058" fmla="*/ 938156 h 2449001"/>
              <a:gd name="connsiteX17-1059" fmla="*/ 719893 w 797686"/>
              <a:gd name="connsiteY17-1060" fmla="*/ 1307990 h 2449001"/>
              <a:gd name="connsiteX18-1061" fmla="*/ 409792 w 797686"/>
              <a:gd name="connsiteY18-1062" fmla="*/ 1268233 h 2449001"/>
              <a:gd name="connsiteX19-1063" fmla="*/ 99692 w 797686"/>
              <a:gd name="connsiteY19-1064" fmla="*/ 1288111 h 2449001"/>
              <a:gd name="connsiteX20-1065" fmla="*/ 133257 w 797686"/>
              <a:gd name="connsiteY20-1066" fmla="*/ 945913 h 2449001"/>
              <a:gd name="connsiteX21-1067" fmla="*/ 218310 w 797686"/>
              <a:gd name="connsiteY21-1068" fmla="*/ 0 h 2449001"/>
              <a:gd name="connsiteX0-1069" fmla="*/ 425647 w 797637"/>
              <a:gd name="connsiteY0-1070" fmla="*/ 1331843 h 2449001"/>
              <a:gd name="connsiteX1-1071" fmla="*/ 536966 w 797637"/>
              <a:gd name="connsiteY1-1072" fmla="*/ 1379551 h 2449001"/>
              <a:gd name="connsiteX2-1073" fmla="*/ 775504 w 797637"/>
              <a:gd name="connsiteY2-1074" fmla="*/ 1406369 h 2449001"/>
              <a:gd name="connsiteX3-1075" fmla="*/ 613610 w 797637"/>
              <a:gd name="connsiteY3-1076" fmla="*/ 1785816 h 2449001"/>
              <a:gd name="connsiteX4-1077" fmla="*/ 604551 w 797637"/>
              <a:gd name="connsiteY4-1078" fmla="*/ 2441050 h 2449001"/>
              <a:gd name="connsiteX5-1079" fmla="*/ 314329 w 797637"/>
              <a:gd name="connsiteY5-1080" fmla="*/ 2445025 h 2449001"/>
              <a:gd name="connsiteX6-1081" fmla="*/ 224094 w 797637"/>
              <a:gd name="connsiteY6-1082" fmla="*/ 1721654 h 2449001"/>
              <a:gd name="connsiteX7-1083" fmla="*/ 203011 w 797637"/>
              <a:gd name="connsiteY7-1084" fmla="*/ 2441050 h 2449001"/>
              <a:gd name="connsiteX8-1085" fmla="*/ 131449 w 797637"/>
              <a:gd name="connsiteY8-1086" fmla="*/ 2449001 h 2449001"/>
              <a:gd name="connsiteX9-1087" fmla="*/ 252 w 797637"/>
              <a:gd name="connsiteY9-1088" fmla="*/ 1701579 h 2449001"/>
              <a:gd name="connsiteX10-1089" fmla="*/ 112873 w 797637"/>
              <a:gd name="connsiteY10-1090" fmla="*/ 1641682 h 2449001"/>
              <a:gd name="connsiteX11-1091" fmla="*/ 84294 w 797637"/>
              <a:gd name="connsiteY11-1092" fmla="*/ 1389262 h 2449001"/>
              <a:gd name="connsiteX12-1093" fmla="*/ 334207 w 797637"/>
              <a:gd name="connsiteY12-1094" fmla="*/ 1375575 h 2449001"/>
              <a:gd name="connsiteX13-1095" fmla="*/ 425647 w 797637"/>
              <a:gd name="connsiteY13-1096" fmla="*/ 1331843 h 2449001"/>
              <a:gd name="connsiteX14-1097" fmla="*/ 218261 w 797637"/>
              <a:gd name="connsiteY14-1098" fmla="*/ 0 h 2449001"/>
              <a:gd name="connsiteX15-1099" fmla="*/ 569974 w 797637"/>
              <a:gd name="connsiteY15-1100" fmla="*/ 3422 h 2449001"/>
              <a:gd name="connsiteX16-1101" fmla="*/ 677222 w 797637"/>
              <a:gd name="connsiteY16-1102" fmla="*/ 938156 h 2449001"/>
              <a:gd name="connsiteX17-1103" fmla="*/ 719844 w 797637"/>
              <a:gd name="connsiteY17-1104" fmla="*/ 1307990 h 2449001"/>
              <a:gd name="connsiteX18-1105" fmla="*/ 409743 w 797637"/>
              <a:gd name="connsiteY18-1106" fmla="*/ 1268233 h 2449001"/>
              <a:gd name="connsiteX19-1107" fmla="*/ 99643 w 797637"/>
              <a:gd name="connsiteY19-1108" fmla="*/ 1288111 h 2449001"/>
              <a:gd name="connsiteX20-1109" fmla="*/ 133208 w 797637"/>
              <a:gd name="connsiteY20-1110" fmla="*/ 945913 h 2449001"/>
              <a:gd name="connsiteX21-1111" fmla="*/ 218261 w 797637"/>
              <a:gd name="connsiteY21-1112" fmla="*/ 0 h 2449001"/>
              <a:gd name="connsiteX0-1113" fmla="*/ 425647 w 797637"/>
              <a:gd name="connsiteY0-1114" fmla="*/ 1331843 h 2449001"/>
              <a:gd name="connsiteX1-1115" fmla="*/ 536966 w 797637"/>
              <a:gd name="connsiteY1-1116" fmla="*/ 1379551 h 2449001"/>
              <a:gd name="connsiteX2-1117" fmla="*/ 775504 w 797637"/>
              <a:gd name="connsiteY2-1118" fmla="*/ 1406369 h 2449001"/>
              <a:gd name="connsiteX3-1119" fmla="*/ 613610 w 797637"/>
              <a:gd name="connsiteY3-1120" fmla="*/ 1785816 h 2449001"/>
              <a:gd name="connsiteX4-1121" fmla="*/ 604551 w 797637"/>
              <a:gd name="connsiteY4-1122" fmla="*/ 2441050 h 2449001"/>
              <a:gd name="connsiteX5-1123" fmla="*/ 314329 w 797637"/>
              <a:gd name="connsiteY5-1124" fmla="*/ 2445025 h 2449001"/>
              <a:gd name="connsiteX6-1125" fmla="*/ 224094 w 797637"/>
              <a:gd name="connsiteY6-1126" fmla="*/ 1721654 h 2449001"/>
              <a:gd name="connsiteX7-1127" fmla="*/ 203011 w 797637"/>
              <a:gd name="connsiteY7-1128" fmla="*/ 2441050 h 2449001"/>
              <a:gd name="connsiteX8-1129" fmla="*/ 131449 w 797637"/>
              <a:gd name="connsiteY8-1130" fmla="*/ 2449001 h 2449001"/>
              <a:gd name="connsiteX9-1131" fmla="*/ 252 w 797637"/>
              <a:gd name="connsiteY9-1132" fmla="*/ 1701579 h 2449001"/>
              <a:gd name="connsiteX10-1133" fmla="*/ 112873 w 797637"/>
              <a:gd name="connsiteY10-1134" fmla="*/ 1641682 h 2449001"/>
              <a:gd name="connsiteX11-1135" fmla="*/ 84294 w 797637"/>
              <a:gd name="connsiteY11-1136" fmla="*/ 1389262 h 2449001"/>
              <a:gd name="connsiteX12-1137" fmla="*/ 334207 w 797637"/>
              <a:gd name="connsiteY12-1138" fmla="*/ 1375575 h 2449001"/>
              <a:gd name="connsiteX13-1139" fmla="*/ 425647 w 797637"/>
              <a:gd name="connsiteY13-1140" fmla="*/ 1331843 h 2449001"/>
              <a:gd name="connsiteX14-1141" fmla="*/ 218261 w 797637"/>
              <a:gd name="connsiteY14-1142" fmla="*/ 0 h 2449001"/>
              <a:gd name="connsiteX15-1143" fmla="*/ 569974 w 797637"/>
              <a:gd name="connsiteY15-1144" fmla="*/ 3422 h 2449001"/>
              <a:gd name="connsiteX16-1145" fmla="*/ 677222 w 797637"/>
              <a:gd name="connsiteY16-1146" fmla="*/ 938156 h 2449001"/>
              <a:gd name="connsiteX17-1147" fmla="*/ 719844 w 797637"/>
              <a:gd name="connsiteY17-1148" fmla="*/ 1307990 h 2449001"/>
              <a:gd name="connsiteX18-1149" fmla="*/ 409743 w 797637"/>
              <a:gd name="connsiteY18-1150" fmla="*/ 1268233 h 2449001"/>
              <a:gd name="connsiteX19-1151" fmla="*/ 99643 w 797637"/>
              <a:gd name="connsiteY19-1152" fmla="*/ 1288111 h 2449001"/>
              <a:gd name="connsiteX20-1153" fmla="*/ 133208 w 797637"/>
              <a:gd name="connsiteY20-1154" fmla="*/ 945913 h 2449001"/>
              <a:gd name="connsiteX21-1155" fmla="*/ 218261 w 797637"/>
              <a:gd name="connsiteY21-1156" fmla="*/ 0 h 2449001"/>
              <a:gd name="connsiteX0-1157" fmla="*/ 425647 w 797637"/>
              <a:gd name="connsiteY0-1158" fmla="*/ 1331843 h 2449001"/>
              <a:gd name="connsiteX1-1159" fmla="*/ 536966 w 797637"/>
              <a:gd name="connsiteY1-1160" fmla="*/ 1379551 h 2449001"/>
              <a:gd name="connsiteX2-1161" fmla="*/ 775504 w 797637"/>
              <a:gd name="connsiteY2-1162" fmla="*/ 1406369 h 2449001"/>
              <a:gd name="connsiteX3-1163" fmla="*/ 613610 w 797637"/>
              <a:gd name="connsiteY3-1164" fmla="*/ 1785816 h 2449001"/>
              <a:gd name="connsiteX4-1165" fmla="*/ 604551 w 797637"/>
              <a:gd name="connsiteY4-1166" fmla="*/ 2441050 h 2449001"/>
              <a:gd name="connsiteX5-1167" fmla="*/ 314329 w 797637"/>
              <a:gd name="connsiteY5-1168" fmla="*/ 2445025 h 2449001"/>
              <a:gd name="connsiteX6-1169" fmla="*/ 224094 w 797637"/>
              <a:gd name="connsiteY6-1170" fmla="*/ 1721654 h 2449001"/>
              <a:gd name="connsiteX7-1171" fmla="*/ 203011 w 797637"/>
              <a:gd name="connsiteY7-1172" fmla="*/ 2441050 h 2449001"/>
              <a:gd name="connsiteX8-1173" fmla="*/ 131449 w 797637"/>
              <a:gd name="connsiteY8-1174" fmla="*/ 2449001 h 2449001"/>
              <a:gd name="connsiteX9-1175" fmla="*/ 252 w 797637"/>
              <a:gd name="connsiteY9-1176" fmla="*/ 1701579 h 2449001"/>
              <a:gd name="connsiteX10-1177" fmla="*/ 112873 w 797637"/>
              <a:gd name="connsiteY10-1178" fmla="*/ 1641682 h 2449001"/>
              <a:gd name="connsiteX11-1179" fmla="*/ 84294 w 797637"/>
              <a:gd name="connsiteY11-1180" fmla="*/ 1389262 h 2449001"/>
              <a:gd name="connsiteX12-1181" fmla="*/ 334207 w 797637"/>
              <a:gd name="connsiteY12-1182" fmla="*/ 1375575 h 2449001"/>
              <a:gd name="connsiteX13-1183" fmla="*/ 425647 w 797637"/>
              <a:gd name="connsiteY13-1184" fmla="*/ 1331843 h 2449001"/>
              <a:gd name="connsiteX14-1185" fmla="*/ 218261 w 797637"/>
              <a:gd name="connsiteY14-1186" fmla="*/ 0 h 2449001"/>
              <a:gd name="connsiteX15-1187" fmla="*/ 569974 w 797637"/>
              <a:gd name="connsiteY15-1188" fmla="*/ 3422 h 2449001"/>
              <a:gd name="connsiteX16-1189" fmla="*/ 677222 w 797637"/>
              <a:gd name="connsiteY16-1190" fmla="*/ 938156 h 2449001"/>
              <a:gd name="connsiteX17-1191" fmla="*/ 719844 w 797637"/>
              <a:gd name="connsiteY17-1192" fmla="*/ 1307990 h 2449001"/>
              <a:gd name="connsiteX18-1193" fmla="*/ 409743 w 797637"/>
              <a:gd name="connsiteY18-1194" fmla="*/ 1268233 h 2449001"/>
              <a:gd name="connsiteX19-1195" fmla="*/ 99643 w 797637"/>
              <a:gd name="connsiteY19-1196" fmla="*/ 1288111 h 2449001"/>
              <a:gd name="connsiteX20-1197" fmla="*/ 133208 w 797637"/>
              <a:gd name="connsiteY20-1198" fmla="*/ 945913 h 2449001"/>
              <a:gd name="connsiteX21-1199" fmla="*/ 218261 w 797637"/>
              <a:gd name="connsiteY21-1200" fmla="*/ 0 h 2449001"/>
              <a:gd name="connsiteX0-1201" fmla="*/ 405179 w 777169"/>
              <a:gd name="connsiteY0-1202" fmla="*/ 1331843 h 2449001"/>
              <a:gd name="connsiteX1-1203" fmla="*/ 516498 w 777169"/>
              <a:gd name="connsiteY1-1204" fmla="*/ 1379551 h 2449001"/>
              <a:gd name="connsiteX2-1205" fmla="*/ 755036 w 777169"/>
              <a:gd name="connsiteY2-1206" fmla="*/ 1406369 h 2449001"/>
              <a:gd name="connsiteX3-1207" fmla="*/ 593142 w 777169"/>
              <a:gd name="connsiteY3-1208" fmla="*/ 1785816 h 2449001"/>
              <a:gd name="connsiteX4-1209" fmla="*/ 584083 w 777169"/>
              <a:gd name="connsiteY4-1210" fmla="*/ 2441050 h 2449001"/>
              <a:gd name="connsiteX5-1211" fmla="*/ 293861 w 777169"/>
              <a:gd name="connsiteY5-1212" fmla="*/ 2445025 h 2449001"/>
              <a:gd name="connsiteX6-1213" fmla="*/ 203626 w 777169"/>
              <a:gd name="connsiteY6-1214" fmla="*/ 1721654 h 2449001"/>
              <a:gd name="connsiteX7-1215" fmla="*/ 182543 w 777169"/>
              <a:gd name="connsiteY7-1216" fmla="*/ 2441050 h 2449001"/>
              <a:gd name="connsiteX8-1217" fmla="*/ 110981 w 777169"/>
              <a:gd name="connsiteY8-1218" fmla="*/ 2449001 h 2449001"/>
              <a:gd name="connsiteX9-1219" fmla="*/ 313 w 777169"/>
              <a:gd name="connsiteY9-1220" fmla="*/ 1749481 h 2449001"/>
              <a:gd name="connsiteX10-1221" fmla="*/ 92405 w 777169"/>
              <a:gd name="connsiteY10-1222" fmla="*/ 1641682 h 2449001"/>
              <a:gd name="connsiteX11-1223" fmla="*/ 63826 w 777169"/>
              <a:gd name="connsiteY11-1224" fmla="*/ 1389262 h 2449001"/>
              <a:gd name="connsiteX12-1225" fmla="*/ 313739 w 777169"/>
              <a:gd name="connsiteY12-1226" fmla="*/ 1375575 h 2449001"/>
              <a:gd name="connsiteX13-1227" fmla="*/ 405179 w 777169"/>
              <a:gd name="connsiteY13-1228" fmla="*/ 1331843 h 2449001"/>
              <a:gd name="connsiteX14-1229" fmla="*/ 197793 w 777169"/>
              <a:gd name="connsiteY14-1230" fmla="*/ 0 h 2449001"/>
              <a:gd name="connsiteX15-1231" fmla="*/ 549506 w 777169"/>
              <a:gd name="connsiteY15-1232" fmla="*/ 3422 h 2449001"/>
              <a:gd name="connsiteX16-1233" fmla="*/ 656754 w 777169"/>
              <a:gd name="connsiteY16-1234" fmla="*/ 938156 h 2449001"/>
              <a:gd name="connsiteX17-1235" fmla="*/ 699376 w 777169"/>
              <a:gd name="connsiteY17-1236" fmla="*/ 1307990 h 2449001"/>
              <a:gd name="connsiteX18-1237" fmla="*/ 389275 w 777169"/>
              <a:gd name="connsiteY18-1238" fmla="*/ 1268233 h 2449001"/>
              <a:gd name="connsiteX19-1239" fmla="*/ 79175 w 777169"/>
              <a:gd name="connsiteY19-1240" fmla="*/ 1288111 h 2449001"/>
              <a:gd name="connsiteX20-1241" fmla="*/ 112740 w 777169"/>
              <a:gd name="connsiteY20-1242" fmla="*/ 945913 h 2449001"/>
              <a:gd name="connsiteX21-1243" fmla="*/ 197793 w 777169"/>
              <a:gd name="connsiteY21-1244" fmla="*/ 0 h 2449001"/>
              <a:gd name="connsiteX0-1245" fmla="*/ 413332 w 785322"/>
              <a:gd name="connsiteY0-1246" fmla="*/ 1331843 h 2449001"/>
              <a:gd name="connsiteX1-1247" fmla="*/ 524651 w 785322"/>
              <a:gd name="connsiteY1-1248" fmla="*/ 1379551 h 2449001"/>
              <a:gd name="connsiteX2-1249" fmla="*/ 763189 w 785322"/>
              <a:gd name="connsiteY2-1250" fmla="*/ 1406369 h 2449001"/>
              <a:gd name="connsiteX3-1251" fmla="*/ 601295 w 785322"/>
              <a:gd name="connsiteY3-1252" fmla="*/ 1785816 h 2449001"/>
              <a:gd name="connsiteX4-1253" fmla="*/ 592236 w 785322"/>
              <a:gd name="connsiteY4-1254" fmla="*/ 2441050 h 2449001"/>
              <a:gd name="connsiteX5-1255" fmla="*/ 302014 w 785322"/>
              <a:gd name="connsiteY5-1256" fmla="*/ 2445025 h 2449001"/>
              <a:gd name="connsiteX6-1257" fmla="*/ 211779 w 785322"/>
              <a:gd name="connsiteY6-1258" fmla="*/ 1721654 h 2449001"/>
              <a:gd name="connsiteX7-1259" fmla="*/ 190696 w 785322"/>
              <a:gd name="connsiteY7-1260" fmla="*/ 2441050 h 2449001"/>
              <a:gd name="connsiteX8-1261" fmla="*/ 119134 w 785322"/>
              <a:gd name="connsiteY8-1262" fmla="*/ 2449001 h 2449001"/>
              <a:gd name="connsiteX9-1263" fmla="*/ 8466 w 785322"/>
              <a:gd name="connsiteY9-1264" fmla="*/ 1749481 h 2449001"/>
              <a:gd name="connsiteX10-1265" fmla="*/ 100558 w 785322"/>
              <a:gd name="connsiteY10-1266" fmla="*/ 1641682 h 2449001"/>
              <a:gd name="connsiteX11-1267" fmla="*/ 71979 w 785322"/>
              <a:gd name="connsiteY11-1268" fmla="*/ 1389262 h 2449001"/>
              <a:gd name="connsiteX12-1269" fmla="*/ 321892 w 785322"/>
              <a:gd name="connsiteY12-1270" fmla="*/ 1375575 h 2449001"/>
              <a:gd name="connsiteX13-1271" fmla="*/ 413332 w 785322"/>
              <a:gd name="connsiteY13-1272" fmla="*/ 1331843 h 2449001"/>
              <a:gd name="connsiteX14-1273" fmla="*/ 205946 w 785322"/>
              <a:gd name="connsiteY14-1274" fmla="*/ 0 h 2449001"/>
              <a:gd name="connsiteX15-1275" fmla="*/ 557659 w 785322"/>
              <a:gd name="connsiteY15-1276" fmla="*/ 3422 h 2449001"/>
              <a:gd name="connsiteX16-1277" fmla="*/ 664907 w 785322"/>
              <a:gd name="connsiteY16-1278" fmla="*/ 938156 h 2449001"/>
              <a:gd name="connsiteX17-1279" fmla="*/ 707529 w 785322"/>
              <a:gd name="connsiteY17-1280" fmla="*/ 1307990 h 2449001"/>
              <a:gd name="connsiteX18-1281" fmla="*/ 397428 w 785322"/>
              <a:gd name="connsiteY18-1282" fmla="*/ 1268233 h 2449001"/>
              <a:gd name="connsiteX19-1283" fmla="*/ 87328 w 785322"/>
              <a:gd name="connsiteY19-1284" fmla="*/ 1288111 h 2449001"/>
              <a:gd name="connsiteX20-1285" fmla="*/ 120893 w 785322"/>
              <a:gd name="connsiteY20-1286" fmla="*/ 945913 h 2449001"/>
              <a:gd name="connsiteX21-1287" fmla="*/ 205946 w 785322"/>
              <a:gd name="connsiteY21-1288" fmla="*/ 0 h 24490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/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/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/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/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-1" fmla="*/ 3030279 w 4784651"/>
                <a:gd name="connsiteY0-2" fmla="*/ 114 h 5890551"/>
                <a:gd name="connsiteX1-3" fmla="*/ 765544 w 4784651"/>
                <a:gd name="connsiteY1-4" fmla="*/ 1935240 h 5890551"/>
                <a:gd name="connsiteX2-5" fmla="*/ 0 w 4784651"/>
                <a:gd name="connsiteY2-6" fmla="*/ 3051658 h 5890551"/>
                <a:gd name="connsiteX3-7" fmla="*/ 510363 w 4784651"/>
                <a:gd name="connsiteY3-8" fmla="*/ 3328105 h 5890551"/>
                <a:gd name="connsiteX4-9" fmla="*/ 297711 w 4784651"/>
                <a:gd name="connsiteY4-10" fmla="*/ 3657714 h 5890551"/>
                <a:gd name="connsiteX5-11" fmla="*/ 489097 w 4784651"/>
                <a:gd name="connsiteY5-12" fmla="*/ 3870365 h 5890551"/>
                <a:gd name="connsiteX6-13" fmla="*/ 372139 w 4784651"/>
                <a:gd name="connsiteY6-14" fmla="*/ 4061751 h 5890551"/>
                <a:gd name="connsiteX7-15" fmla="*/ 563525 w 4784651"/>
                <a:gd name="connsiteY7-16" fmla="*/ 4316933 h 5890551"/>
                <a:gd name="connsiteX8-17" fmla="*/ 499730 w 4784651"/>
                <a:gd name="connsiteY8-18" fmla="*/ 4976151 h 5890551"/>
                <a:gd name="connsiteX9-19" fmla="*/ 1754372 w 4784651"/>
                <a:gd name="connsiteY9-20" fmla="*/ 5199435 h 5890551"/>
                <a:gd name="connsiteX10-21" fmla="*/ 1945758 w 4784651"/>
                <a:gd name="connsiteY10-22" fmla="*/ 5890551 h 5890551"/>
                <a:gd name="connsiteX11-23" fmla="*/ 4784651 w 4784651"/>
                <a:gd name="connsiteY11-24" fmla="*/ 5858654 h 5890551"/>
                <a:gd name="connsiteX12-25" fmla="*/ 4561367 w 4784651"/>
                <a:gd name="connsiteY12-26" fmla="*/ 4189342 h 5890551"/>
                <a:gd name="connsiteX13-27" fmla="*/ 3030279 w 4784651"/>
                <a:gd name="connsiteY13-28" fmla="*/ 114 h 5890551"/>
                <a:gd name="connsiteX0-29" fmla="*/ 3030279 w 4784651"/>
                <a:gd name="connsiteY0-30" fmla="*/ 398 h 5890835"/>
                <a:gd name="connsiteX1-31" fmla="*/ 765544 w 4784651"/>
                <a:gd name="connsiteY1-32" fmla="*/ 1935524 h 5890835"/>
                <a:gd name="connsiteX2-33" fmla="*/ 0 w 4784651"/>
                <a:gd name="connsiteY2-34" fmla="*/ 3051942 h 5890835"/>
                <a:gd name="connsiteX3-35" fmla="*/ 510363 w 4784651"/>
                <a:gd name="connsiteY3-36" fmla="*/ 3328389 h 5890835"/>
                <a:gd name="connsiteX4-37" fmla="*/ 297711 w 4784651"/>
                <a:gd name="connsiteY4-38" fmla="*/ 3657998 h 5890835"/>
                <a:gd name="connsiteX5-39" fmla="*/ 489097 w 4784651"/>
                <a:gd name="connsiteY5-40" fmla="*/ 3870649 h 5890835"/>
                <a:gd name="connsiteX6-41" fmla="*/ 372139 w 4784651"/>
                <a:gd name="connsiteY6-42" fmla="*/ 4062035 h 5890835"/>
                <a:gd name="connsiteX7-43" fmla="*/ 563525 w 4784651"/>
                <a:gd name="connsiteY7-44" fmla="*/ 4317217 h 5890835"/>
                <a:gd name="connsiteX8-45" fmla="*/ 499730 w 4784651"/>
                <a:gd name="connsiteY8-46" fmla="*/ 4976435 h 5890835"/>
                <a:gd name="connsiteX9-47" fmla="*/ 1754372 w 4784651"/>
                <a:gd name="connsiteY9-48" fmla="*/ 5199719 h 5890835"/>
                <a:gd name="connsiteX10-49" fmla="*/ 1945758 w 4784651"/>
                <a:gd name="connsiteY10-50" fmla="*/ 5890835 h 5890835"/>
                <a:gd name="connsiteX11-51" fmla="*/ 4784651 w 4784651"/>
                <a:gd name="connsiteY11-52" fmla="*/ 5858938 h 5890835"/>
                <a:gd name="connsiteX12-53" fmla="*/ 4561367 w 4784651"/>
                <a:gd name="connsiteY12-54" fmla="*/ 4189626 h 5890835"/>
                <a:gd name="connsiteX13-55" fmla="*/ 3030279 w 4784651"/>
                <a:gd name="connsiteY13-56" fmla="*/ 398 h 5890835"/>
                <a:gd name="connsiteX0-57" fmla="*/ 3030279 w 5042277"/>
                <a:gd name="connsiteY0-58" fmla="*/ 663 h 5891100"/>
                <a:gd name="connsiteX1-59" fmla="*/ 765544 w 5042277"/>
                <a:gd name="connsiteY1-60" fmla="*/ 1935789 h 5891100"/>
                <a:gd name="connsiteX2-61" fmla="*/ 0 w 5042277"/>
                <a:gd name="connsiteY2-62" fmla="*/ 3052207 h 5891100"/>
                <a:gd name="connsiteX3-63" fmla="*/ 510363 w 5042277"/>
                <a:gd name="connsiteY3-64" fmla="*/ 3328654 h 5891100"/>
                <a:gd name="connsiteX4-65" fmla="*/ 297711 w 5042277"/>
                <a:gd name="connsiteY4-66" fmla="*/ 3658263 h 5891100"/>
                <a:gd name="connsiteX5-67" fmla="*/ 489097 w 5042277"/>
                <a:gd name="connsiteY5-68" fmla="*/ 3870914 h 5891100"/>
                <a:gd name="connsiteX6-69" fmla="*/ 372139 w 5042277"/>
                <a:gd name="connsiteY6-70" fmla="*/ 4062300 h 5891100"/>
                <a:gd name="connsiteX7-71" fmla="*/ 563525 w 5042277"/>
                <a:gd name="connsiteY7-72" fmla="*/ 4317482 h 5891100"/>
                <a:gd name="connsiteX8-73" fmla="*/ 499730 w 5042277"/>
                <a:gd name="connsiteY8-74" fmla="*/ 4976700 h 5891100"/>
                <a:gd name="connsiteX9-75" fmla="*/ 1754372 w 5042277"/>
                <a:gd name="connsiteY9-76" fmla="*/ 5199984 h 5891100"/>
                <a:gd name="connsiteX10-77" fmla="*/ 1945758 w 5042277"/>
                <a:gd name="connsiteY10-78" fmla="*/ 5891100 h 5891100"/>
                <a:gd name="connsiteX11-79" fmla="*/ 4784651 w 5042277"/>
                <a:gd name="connsiteY11-80" fmla="*/ 5859203 h 5891100"/>
                <a:gd name="connsiteX12-81" fmla="*/ 4561367 w 5042277"/>
                <a:gd name="connsiteY12-82" fmla="*/ 4189891 h 5891100"/>
                <a:gd name="connsiteX13-83" fmla="*/ 3030279 w 5042277"/>
                <a:gd name="connsiteY13-84" fmla="*/ 663 h 5891100"/>
                <a:gd name="connsiteX0-85" fmla="*/ 3030279 w 5316637"/>
                <a:gd name="connsiteY0-86" fmla="*/ 1079 h 5891516"/>
                <a:gd name="connsiteX1-87" fmla="*/ 765544 w 5316637"/>
                <a:gd name="connsiteY1-88" fmla="*/ 1936205 h 5891516"/>
                <a:gd name="connsiteX2-89" fmla="*/ 0 w 5316637"/>
                <a:gd name="connsiteY2-90" fmla="*/ 3052623 h 5891516"/>
                <a:gd name="connsiteX3-91" fmla="*/ 510363 w 5316637"/>
                <a:gd name="connsiteY3-92" fmla="*/ 3329070 h 5891516"/>
                <a:gd name="connsiteX4-93" fmla="*/ 297711 w 5316637"/>
                <a:gd name="connsiteY4-94" fmla="*/ 3658679 h 5891516"/>
                <a:gd name="connsiteX5-95" fmla="*/ 489097 w 5316637"/>
                <a:gd name="connsiteY5-96" fmla="*/ 3871330 h 5891516"/>
                <a:gd name="connsiteX6-97" fmla="*/ 372139 w 5316637"/>
                <a:gd name="connsiteY6-98" fmla="*/ 4062716 h 5891516"/>
                <a:gd name="connsiteX7-99" fmla="*/ 563525 w 5316637"/>
                <a:gd name="connsiteY7-100" fmla="*/ 4317898 h 5891516"/>
                <a:gd name="connsiteX8-101" fmla="*/ 499730 w 5316637"/>
                <a:gd name="connsiteY8-102" fmla="*/ 4977116 h 5891516"/>
                <a:gd name="connsiteX9-103" fmla="*/ 1754372 w 5316637"/>
                <a:gd name="connsiteY9-104" fmla="*/ 5200400 h 5891516"/>
                <a:gd name="connsiteX10-105" fmla="*/ 1945758 w 5316637"/>
                <a:gd name="connsiteY10-106" fmla="*/ 5891516 h 5891516"/>
                <a:gd name="connsiteX11-107" fmla="*/ 4784651 w 5316637"/>
                <a:gd name="connsiteY11-108" fmla="*/ 5859619 h 5891516"/>
                <a:gd name="connsiteX12-109" fmla="*/ 4890977 w 5316637"/>
                <a:gd name="connsiteY12-110" fmla="*/ 3520456 h 5891516"/>
                <a:gd name="connsiteX13-111" fmla="*/ 3030279 w 5316637"/>
                <a:gd name="connsiteY13-112" fmla="*/ 1079 h 5891516"/>
                <a:gd name="connsiteX0-113" fmla="*/ 3030279 w 5338934"/>
                <a:gd name="connsiteY0-114" fmla="*/ 561 h 5890998"/>
                <a:gd name="connsiteX1-115" fmla="*/ 765544 w 5338934"/>
                <a:gd name="connsiteY1-116" fmla="*/ 1935687 h 5890998"/>
                <a:gd name="connsiteX2-117" fmla="*/ 0 w 5338934"/>
                <a:gd name="connsiteY2-118" fmla="*/ 3052105 h 5890998"/>
                <a:gd name="connsiteX3-119" fmla="*/ 510363 w 5338934"/>
                <a:gd name="connsiteY3-120" fmla="*/ 3328552 h 5890998"/>
                <a:gd name="connsiteX4-121" fmla="*/ 297711 w 5338934"/>
                <a:gd name="connsiteY4-122" fmla="*/ 3658161 h 5890998"/>
                <a:gd name="connsiteX5-123" fmla="*/ 489097 w 5338934"/>
                <a:gd name="connsiteY5-124" fmla="*/ 3870812 h 5890998"/>
                <a:gd name="connsiteX6-125" fmla="*/ 372139 w 5338934"/>
                <a:gd name="connsiteY6-126" fmla="*/ 4062198 h 5890998"/>
                <a:gd name="connsiteX7-127" fmla="*/ 563525 w 5338934"/>
                <a:gd name="connsiteY7-128" fmla="*/ 4317380 h 5890998"/>
                <a:gd name="connsiteX8-129" fmla="*/ 499730 w 5338934"/>
                <a:gd name="connsiteY8-130" fmla="*/ 4976598 h 5890998"/>
                <a:gd name="connsiteX9-131" fmla="*/ 1754372 w 5338934"/>
                <a:gd name="connsiteY9-132" fmla="*/ 5199882 h 5890998"/>
                <a:gd name="connsiteX10-133" fmla="*/ 1945758 w 5338934"/>
                <a:gd name="connsiteY10-134" fmla="*/ 5890998 h 5890998"/>
                <a:gd name="connsiteX11-135" fmla="*/ 4784651 w 5338934"/>
                <a:gd name="connsiteY11-136" fmla="*/ 5859101 h 5890998"/>
                <a:gd name="connsiteX12-137" fmla="*/ 4890977 w 5338934"/>
                <a:gd name="connsiteY12-138" fmla="*/ 3519938 h 5890998"/>
                <a:gd name="connsiteX13-139" fmla="*/ 3030279 w 5338934"/>
                <a:gd name="connsiteY13-140" fmla="*/ 561 h 5890998"/>
                <a:gd name="connsiteX0-141" fmla="*/ 3030279 w 5381346"/>
                <a:gd name="connsiteY0-142" fmla="*/ 115 h 5890552"/>
                <a:gd name="connsiteX1-143" fmla="*/ 765544 w 5381346"/>
                <a:gd name="connsiteY1-144" fmla="*/ 1935241 h 5890552"/>
                <a:gd name="connsiteX2-145" fmla="*/ 0 w 5381346"/>
                <a:gd name="connsiteY2-146" fmla="*/ 3051659 h 5890552"/>
                <a:gd name="connsiteX3-147" fmla="*/ 510363 w 5381346"/>
                <a:gd name="connsiteY3-148" fmla="*/ 3328106 h 5890552"/>
                <a:gd name="connsiteX4-149" fmla="*/ 297711 w 5381346"/>
                <a:gd name="connsiteY4-150" fmla="*/ 3657715 h 5890552"/>
                <a:gd name="connsiteX5-151" fmla="*/ 489097 w 5381346"/>
                <a:gd name="connsiteY5-152" fmla="*/ 3870366 h 5890552"/>
                <a:gd name="connsiteX6-153" fmla="*/ 372139 w 5381346"/>
                <a:gd name="connsiteY6-154" fmla="*/ 4061752 h 5890552"/>
                <a:gd name="connsiteX7-155" fmla="*/ 563525 w 5381346"/>
                <a:gd name="connsiteY7-156" fmla="*/ 4316934 h 5890552"/>
                <a:gd name="connsiteX8-157" fmla="*/ 499730 w 5381346"/>
                <a:gd name="connsiteY8-158" fmla="*/ 4976152 h 5890552"/>
                <a:gd name="connsiteX9-159" fmla="*/ 1754372 w 5381346"/>
                <a:gd name="connsiteY9-160" fmla="*/ 5199436 h 5890552"/>
                <a:gd name="connsiteX10-161" fmla="*/ 1945758 w 5381346"/>
                <a:gd name="connsiteY10-162" fmla="*/ 5890552 h 5890552"/>
                <a:gd name="connsiteX11-163" fmla="*/ 4784651 w 5381346"/>
                <a:gd name="connsiteY11-164" fmla="*/ 5858655 h 5890552"/>
                <a:gd name="connsiteX12-165" fmla="*/ 4890977 w 5381346"/>
                <a:gd name="connsiteY12-166" fmla="*/ 3519492 h 5890552"/>
                <a:gd name="connsiteX13-167" fmla="*/ 3030279 w 5381346"/>
                <a:gd name="connsiteY13-168" fmla="*/ 115 h 5890552"/>
                <a:gd name="connsiteX0-169" fmla="*/ 3030279 w 5381346"/>
                <a:gd name="connsiteY0-170" fmla="*/ 115 h 5890552"/>
                <a:gd name="connsiteX1-171" fmla="*/ 765544 w 5381346"/>
                <a:gd name="connsiteY1-172" fmla="*/ 1935241 h 5890552"/>
                <a:gd name="connsiteX2-173" fmla="*/ 0 w 5381346"/>
                <a:gd name="connsiteY2-174" fmla="*/ 3051659 h 5890552"/>
                <a:gd name="connsiteX3-175" fmla="*/ 510363 w 5381346"/>
                <a:gd name="connsiteY3-176" fmla="*/ 3328106 h 5890552"/>
                <a:gd name="connsiteX4-177" fmla="*/ 297711 w 5381346"/>
                <a:gd name="connsiteY4-178" fmla="*/ 3657715 h 5890552"/>
                <a:gd name="connsiteX5-179" fmla="*/ 489097 w 5381346"/>
                <a:gd name="connsiteY5-180" fmla="*/ 3870366 h 5890552"/>
                <a:gd name="connsiteX6-181" fmla="*/ 372139 w 5381346"/>
                <a:gd name="connsiteY6-182" fmla="*/ 4061752 h 5890552"/>
                <a:gd name="connsiteX7-183" fmla="*/ 563525 w 5381346"/>
                <a:gd name="connsiteY7-184" fmla="*/ 4316934 h 5890552"/>
                <a:gd name="connsiteX8-185" fmla="*/ 499730 w 5381346"/>
                <a:gd name="connsiteY8-186" fmla="*/ 4976152 h 5890552"/>
                <a:gd name="connsiteX9-187" fmla="*/ 1754372 w 5381346"/>
                <a:gd name="connsiteY9-188" fmla="*/ 5199436 h 5890552"/>
                <a:gd name="connsiteX10-189" fmla="*/ 1945758 w 5381346"/>
                <a:gd name="connsiteY10-190" fmla="*/ 5890552 h 5890552"/>
                <a:gd name="connsiteX11-191" fmla="*/ 4784651 w 5381346"/>
                <a:gd name="connsiteY11-192" fmla="*/ 5858655 h 5890552"/>
                <a:gd name="connsiteX12-193" fmla="*/ 4890977 w 5381346"/>
                <a:gd name="connsiteY12-194" fmla="*/ 3519492 h 5890552"/>
                <a:gd name="connsiteX13-195" fmla="*/ 3030279 w 5381346"/>
                <a:gd name="connsiteY13-196" fmla="*/ 115 h 5890552"/>
                <a:gd name="connsiteX0-197" fmla="*/ 3030279 w 5381346"/>
                <a:gd name="connsiteY0-198" fmla="*/ 115 h 5890552"/>
                <a:gd name="connsiteX1-199" fmla="*/ 765544 w 5381346"/>
                <a:gd name="connsiteY1-200" fmla="*/ 1935241 h 5890552"/>
                <a:gd name="connsiteX2-201" fmla="*/ 0 w 5381346"/>
                <a:gd name="connsiteY2-202" fmla="*/ 3051659 h 5890552"/>
                <a:gd name="connsiteX3-203" fmla="*/ 510363 w 5381346"/>
                <a:gd name="connsiteY3-204" fmla="*/ 3328106 h 5890552"/>
                <a:gd name="connsiteX4-205" fmla="*/ 297711 w 5381346"/>
                <a:gd name="connsiteY4-206" fmla="*/ 3657715 h 5890552"/>
                <a:gd name="connsiteX5-207" fmla="*/ 489097 w 5381346"/>
                <a:gd name="connsiteY5-208" fmla="*/ 3870366 h 5890552"/>
                <a:gd name="connsiteX6-209" fmla="*/ 372139 w 5381346"/>
                <a:gd name="connsiteY6-210" fmla="*/ 4061752 h 5890552"/>
                <a:gd name="connsiteX7-211" fmla="*/ 563525 w 5381346"/>
                <a:gd name="connsiteY7-212" fmla="*/ 4316934 h 5890552"/>
                <a:gd name="connsiteX8-213" fmla="*/ 499730 w 5381346"/>
                <a:gd name="connsiteY8-214" fmla="*/ 4976152 h 5890552"/>
                <a:gd name="connsiteX9-215" fmla="*/ 1754372 w 5381346"/>
                <a:gd name="connsiteY9-216" fmla="*/ 5199436 h 5890552"/>
                <a:gd name="connsiteX10-217" fmla="*/ 1945758 w 5381346"/>
                <a:gd name="connsiteY10-218" fmla="*/ 5890552 h 5890552"/>
                <a:gd name="connsiteX11-219" fmla="*/ 4784651 w 5381346"/>
                <a:gd name="connsiteY11-220" fmla="*/ 5858655 h 5890552"/>
                <a:gd name="connsiteX12-221" fmla="*/ 4890977 w 5381346"/>
                <a:gd name="connsiteY12-222" fmla="*/ 3519492 h 5890552"/>
                <a:gd name="connsiteX13-223" fmla="*/ 3030279 w 5381346"/>
                <a:gd name="connsiteY13-224" fmla="*/ 115 h 5890552"/>
                <a:gd name="connsiteX0-225" fmla="*/ 3030279 w 5381346"/>
                <a:gd name="connsiteY0-226" fmla="*/ 115 h 5890552"/>
                <a:gd name="connsiteX1-227" fmla="*/ 765544 w 5381346"/>
                <a:gd name="connsiteY1-228" fmla="*/ 1935241 h 5890552"/>
                <a:gd name="connsiteX2-229" fmla="*/ 0 w 5381346"/>
                <a:gd name="connsiteY2-230" fmla="*/ 3051659 h 5890552"/>
                <a:gd name="connsiteX3-231" fmla="*/ 510363 w 5381346"/>
                <a:gd name="connsiteY3-232" fmla="*/ 3328106 h 5890552"/>
                <a:gd name="connsiteX4-233" fmla="*/ 297711 w 5381346"/>
                <a:gd name="connsiteY4-234" fmla="*/ 3657715 h 5890552"/>
                <a:gd name="connsiteX5-235" fmla="*/ 489097 w 5381346"/>
                <a:gd name="connsiteY5-236" fmla="*/ 3870366 h 5890552"/>
                <a:gd name="connsiteX6-237" fmla="*/ 372139 w 5381346"/>
                <a:gd name="connsiteY6-238" fmla="*/ 4061752 h 5890552"/>
                <a:gd name="connsiteX7-239" fmla="*/ 563525 w 5381346"/>
                <a:gd name="connsiteY7-240" fmla="*/ 4316934 h 5890552"/>
                <a:gd name="connsiteX8-241" fmla="*/ 499730 w 5381346"/>
                <a:gd name="connsiteY8-242" fmla="*/ 4976152 h 5890552"/>
                <a:gd name="connsiteX9-243" fmla="*/ 1754372 w 5381346"/>
                <a:gd name="connsiteY9-244" fmla="*/ 5199436 h 5890552"/>
                <a:gd name="connsiteX10-245" fmla="*/ 1945758 w 5381346"/>
                <a:gd name="connsiteY10-246" fmla="*/ 5890552 h 5890552"/>
                <a:gd name="connsiteX11-247" fmla="*/ 4784651 w 5381346"/>
                <a:gd name="connsiteY11-248" fmla="*/ 5858655 h 5890552"/>
                <a:gd name="connsiteX12-249" fmla="*/ 4890977 w 5381346"/>
                <a:gd name="connsiteY12-250" fmla="*/ 3519492 h 5890552"/>
                <a:gd name="connsiteX13-251" fmla="*/ 3030279 w 5381346"/>
                <a:gd name="connsiteY13-252" fmla="*/ 115 h 5890552"/>
                <a:gd name="connsiteX0-253" fmla="*/ 3030279 w 5381346"/>
                <a:gd name="connsiteY0-254" fmla="*/ 115 h 5890552"/>
                <a:gd name="connsiteX1-255" fmla="*/ 765544 w 5381346"/>
                <a:gd name="connsiteY1-256" fmla="*/ 1935241 h 5890552"/>
                <a:gd name="connsiteX2-257" fmla="*/ 0 w 5381346"/>
                <a:gd name="connsiteY2-258" fmla="*/ 3051659 h 5890552"/>
                <a:gd name="connsiteX3-259" fmla="*/ 510363 w 5381346"/>
                <a:gd name="connsiteY3-260" fmla="*/ 3328106 h 5890552"/>
                <a:gd name="connsiteX4-261" fmla="*/ 297711 w 5381346"/>
                <a:gd name="connsiteY4-262" fmla="*/ 3657715 h 5890552"/>
                <a:gd name="connsiteX5-263" fmla="*/ 489097 w 5381346"/>
                <a:gd name="connsiteY5-264" fmla="*/ 3870366 h 5890552"/>
                <a:gd name="connsiteX6-265" fmla="*/ 372139 w 5381346"/>
                <a:gd name="connsiteY6-266" fmla="*/ 4061752 h 5890552"/>
                <a:gd name="connsiteX7-267" fmla="*/ 563525 w 5381346"/>
                <a:gd name="connsiteY7-268" fmla="*/ 4316934 h 5890552"/>
                <a:gd name="connsiteX8-269" fmla="*/ 499730 w 5381346"/>
                <a:gd name="connsiteY8-270" fmla="*/ 4976152 h 5890552"/>
                <a:gd name="connsiteX9-271" fmla="*/ 1754372 w 5381346"/>
                <a:gd name="connsiteY9-272" fmla="*/ 5199436 h 5890552"/>
                <a:gd name="connsiteX10-273" fmla="*/ 1945758 w 5381346"/>
                <a:gd name="connsiteY10-274" fmla="*/ 5890552 h 5890552"/>
                <a:gd name="connsiteX11-275" fmla="*/ 4784651 w 5381346"/>
                <a:gd name="connsiteY11-276" fmla="*/ 5858655 h 5890552"/>
                <a:gd name="connsiteX12-277" fmla="*/ 4890977 w 5381346"/>
                <a:gd name="connsiteY12-278" fmla="*/ 3519492 h 5890552"/>
                <a:gd name="connsiteX13-279" fmla="*/ 3030279 w 5381346"/>
                <a:gd name="connsiteY13-280" fmla="*/ 115 h 5890552"/>
                <a:gd name="connsiteX0-281" fmla="*/ 3030279 w 5381346"/>
                <a:gd name="connsiteY0-282" fmla="*/ 175 h 5890612"/>
                <a:gd name="connsiteX1-283" fmla="*/ 765544 w 5381346"/>
                <a:gd name="connsiteY1-284" fmla="*/ 1935301 h 5890612"/>
                <a:gd name="connsiteX2-285" fmla="*/ 0 w 5381346"/>
                <a:gd name="connsiteY2-286" fmla="*/ 3051719 h 5890612"/>
                <a:gd name="connsiteX3-287" fmla="*/ 510363 w 5381346"/>
                <a:gd name="connsiteY3-288" fmla="*/ 3328166 h 5890612"/>
                <a:gd name="connsiteX4-289" fmla="*/ 297711 w 5381346"/>
                <a:gd name="connsiteY4-290" fmla="*/ 3657775 h 5890612"/>
                <a:gd name="connsiteX5-291" fmla="*/ 489097 w 5381346"/>
                <a:gd name="connsiteY5-292" fmla="*/ 3870426 h 5890612"/>
                <a:gd name="connsiteX6-293" fmla="*/ 372139 w 5381346"/>
                <a:gd name="connsiteY6-294" fmla="*/ 4061812 h 5890612"/>
                <a:gd name="connsiteX7-295" fmla="*/ 563525 w 5381346"/>
                <a:gd name="connsiteY7-296" fmla="*/ 4316994 h 5890612"/>
                <a:gd name="connsiteX8-297" fmla="*/ 499730 w 5381346"/>
                <a:gd name="connsiteY8-298" fmla="*/ 4976212 h 5890612"/>
                <a:gd name="connsiteX9-299" fmla="*/ 1754372 w 5381346"/>
                <a:gd name="connsiteY9-300" fmla="*/ 5199496 h 5890612"/>
                <a:gd name="connsiteX10-301" fmla="*/ 1945758 w 5381346"/>
                <a:gd name="connsiteY10-302" fmla="*/ 5890612 h 5890612"/>
                <a:gd name="connsiteX11-303" fmla="*/ 4784651 w 5381346"/>
                <a:gd name="connsiteY11-304" fmla="*/ 5858715 h 5890612"/>
                <a:gd name="connsiteX12-305" fmla="*/ 4890977 w 5381346"/>
                <a:gd name="connsiteY12-306" fmla="*/ 3519552 h 5890612"/>
                <a:gd name="connsiteX13-307" fmla="*/ 3030279 w 5381346"/>
                <a:gd name="connsiteY13-308" fmla="*/ 175 h 5890612"/>
                <a:gd name="connsiteX0-309" fmla="*/ 3030279 w 5381346"/>
                <a:gd name="connsiteY0-310" fmla="*/ 1733 h 5892170"/>
                <a:gd name="connsiteX1-311" fmla="*/ 0 w 5381346"/>
                <a:gd name="connsiteY1-312" fmla="*/ 3053277 h 5892170"/>
                <a:gd name="connsiteX2-313" fmla="*/ 510363 w 5381346"/>
                <a:gd name="connsiteY2-314" fmla="*/ 3329724 h 5892170"/>
                <a:gd name="connsiteX3-315" fmla="*/ 297711 w 5381346"/>
                <a:gd name="connsiteY3-316" fmla="*/ 3659333 h 5892170"/>
                <a:gd name="connsiteX4-317" fmla="*/ 489097 w 5381346"/>
                <a:gd name="connsiteY4-318" fmla="*/ 3871984 h 5892170"/>
                <a:gd name="connsiteX5-319" fmla="*/ 372139 w 5381346"/>
                <a:gd name="connsiteY5-320" fmla="*/ 4063370 h 5892170"/>
                <a:gd name="connsiteX6-321" fmla="*/ 563525 w 5381346"/>
                <a:gd name="connsiteY6-322" fmla="*/ 4318552 h 5892170"/>
                <a:gd name="connsiteX7-323" fmla="*/ 499730 w 5381346"/>
                <a:gd name="connsiteY7-324" fmla="*/ 4977770 h 5892170"/>
                <a:gd name="connsiteX8-325" fmla="*/ 1754372 w 5381346"/>
                <a:gd name="connsiteY8-326" fmla="*/ 5201054 h 5892170"/>
                <a:gd name="connsiteX9-327" fmla="*/ 1945758 w 5381346"/>
                <a:gd name="connsiteY9-328" fmla="*/ 5892170 h 5892170"/>
                <a:gd name="connsiteX10-329" fmla="*/ 4784651 w 5381346"/>
                <a:gd name="connsiteY10-330" fmla="*/ 5860273 h 5892170"/>
                <a:gd name="connsiteX11-331" fmla="*/ 4890977 w 5381346"/>
                <a:gd name="connsiteY11-332" fmla="*/ 3521110 h 5892170"/>
                <a:gd name="connsiteX12-333" fmla="*/ 3030279 w 5381346"/>
                <a:gd name="connsiteY12-334" fmla="*/ 1733 h 5892170"/>
                <a:gd name="connsiteX0-335" fmla="*/ 3030279 w 5381346"/>
                <a:gd name="connsiteY0-336" fmla="*/ 4 h 5890441"/>
                <a:gd name="connsiteX1-337" fmla="*/ 0 w 5381346"/>
                <a:gd name="connsiteY1-338" fmla="*/ 3051548 h 5890441"/>
                <a:gd name="connsiteX2-339" fmla="*/ 510363 w 5381346"/>
                <a:gd name="connsiteY2-340" fmla="*/ 3327995 h 5890441"/>
                <a:gd name="connsiteX3-341" fmla="*/ 297711 w 5381346"/>
                <a:gd name="connsiteY3-342" fmla="*/ 3657604 h 5890441"/>
                <a:gd name="connsiteX4-343" fmla="*/ 489097 w 5381346"/>
                <a:gd name="connsiteY4-344" fmla="*/ 3870255 h 5890441"/>
                <a:gd name="connsiteX5-345" fmla="*/ 372139 w 5381346"/>
                <a:gd name="connsiteY5-346" fmla="*/ 4061641 h 5890441"/>
                <a:gd name="connsiteX6-347" fmla="*/ 563525 w 5381346"/>
                <a:gd name="connsiteY6-348" fmla="*/ 4316823 h 5890441"/>
                <a:gd name="connsiteX7-349" fmla="*/ 499730 w 5381346"/>
                <a:gd name="connsiteY7-350" fmla="*/ 4976041 h 5890441"/>
                <a:gd name="connsiteX8-351" fmla="*/ 1754372 w 5381346"/>
                <a:gd name="connsiteY8-352" fmla="*/ 5199325 h 5890441"/>
                <a:gd name="connsiteX9-353" fmla="*/ 1945758 w 5381346"/>
                <a:gd name="connsiteY9-354" fmla="*/ 5890441 h 5890441"/>
                <a:gd name="connsiteX10-355" fmla="*/ 4784651 w 5381346"/>
                <a:gd name="connsiteY10-356" fmla="*/ 5858544 h 5890441"/>
                <a:gd name="connsiteX11-357" fmla="*/ 4890977 w 5381346"/>
                <a:gd name="connsiteY11-358" fmla="*/ 3519381 h 5890441"/>
                <a:gd name="connsiteX12-359" fmla="*/ 3030279 w 5381346"/>
                <a:gd name="connsiteY12-360" fmla="*/ 4 h 5890441"/>
                <a:gd name="connsiteX0-361" fmla="*/ 3040277 w 5391344"/>
                <a:gd name="connsiteY0-362" fmla="*/ 4 h 5890441"/>
                <a:gd name="connsiteX1-363" fmla="*/ 9998 w 5391344"/>
                <a:gd name="connsiteY1-364" fmla="*/ 3051548 h 5890441"/>
                <a:gd name="connsiteX2-365" fmla="*/ 520361 w 5391344"/>
                <a:gd name="connsiteY2-366" fmla="*/ 3327995 h 5890441"/>
                <a:gd name="connsiteX3-367" fmla="*/ 307709 w 5391344"/>
                <a:gd name="connsiteY3-368" fmla="*/ 3657604 h 5890441"/>
                <a:gd name="connsiteX4-369" fmla="*/ 499095 w 5391344"/>
                <a:gd name="connsiteY4-370" fmla="*/ 3870255 h 5890441"/>
                <a:gd name="connsiteX5-371" fmla="*/ 382137 w 5391344"/>
                <a:gd name="connsiteY5-372" fmla="*/ 4061641 h 5890441"/>
                <a:gd name="connsiteX6-373" fmla="*/ 573523 w 5391344"/>
                <a:gd name="connsiteY6-374" fmla="*/ 4316823 h 5890441"/>
                <a:gd name="connsiteX7-375" fmla="*/ 509728 w 5391344"/>
                <a:gd name="connsiteY7-376" fmla="*/ 4976041 h 5890441"/>
                <a:gd name="connsiteX8-377" fmla="*/ 1764370 w 5391344"/>
                <a:gd name="connsiteY8-378" fmla="*/ 5199325 h 5890441"/>
                <a:gd name="connsiteX9-379" fmla="*/ 1955756 w 5391344"/>
                <a:gd name="connsiteY9-380" fmla="*/ 5890441 h 5890441"/>
                <a:gd name="connsiteX10-381" fmla="*/ 4794649 w 5391344"/>
                <a:gd name="connsiteY10-382" fmla="*/ 5858544 h 5890441"/>
                <a:gd name="connsiteX11-383" fmla="*/ 4900975 w 5391344"/>
                <a:gd name="connsiteY11-384" fmla="*/ 3519381 h 5890441"/>
                <a:gd name="connsiteX12-385" fmla="*/ 3040277 w 5391344"/>
                <a:gd name="connsiteY12-386" fmla="*/ 4 h 5890441"/>
                <a:gd name="connsiteX0-387" fmla="*/ 3040277 w 5391344"/>
                <a:gd name="connsiteY0-388" fmla="*/ 4 h 5890441"/>
                <a:gd name="connsiteX1-389" fmla="*/ 9998 w 5391344"/>
                <a:gd name="connsiteY1-390" fmla="*/ 3051548 h 5890441"/>
                <a:gd name="connsiteX2-391" fmla="*/ 520361 w 5391344"/>
                <a:gd name="connsiteY2-392" fmla="*/ 3327995 h 5890441"/>
                <a:gd name="connsiteX3-393" fmla="*/ 307709 w 5391344"/>
                <a:gd name="connsiteY3-394" fmla="*/ 3657604 h 5890441"/>
                <a:gd name="connsiteX4-395" fmla="*/ 499095 w 5391344"/>
                <a:gd name="connsiteY4-396" fmla="*/ 3870255 h 5890441"/>
                <a:gd name="connsiteX5-397" fmla="*/ 382137 w 5391344"/>
                <a:gd name="connsiteY5-398" fmla="*/ 4061641 h 5890441"/>
                <a:gd name="connsiteX6-399" fmla="*/ 573523 w 5391344"/>
                <a:gd name="connsiteY6-400" fmla="*/ 4316823 h 5890441"/>
                <a:gd name="connsiteX7-401" fmla="*/ 509728 w 5391344"/>
                <a:gd name="connsiteY7-402" fmla="*/ 4976041 h 5890441"/>
                <a:gd name="connsiteX8-403" fmla="*/ 1764370 w 5391344"/>
                <a:gd name="connsiteY8-404" fmla="*/ 5199325 h 5890441"/>
                <a:gd name="connsiteX9-405" fmla="*/ 1955756 w 5391344"/>
                <a:gd name="connsiteY9-406" fmla="*/ 5890441 h 5890441"/>
                <a:gd name="connsiteX10-407" fmla="*/ 4794649 w 5391344"/>
                <a:gd name="connsiteY10-408" fmla="*/ 5858544 h 5890441"/>
                <a:gd name="connsiteX11-409" fmla="*/ 4900975 w 5391344"/>
                <a:gd name="connsiteY11-410" fmla="*/ 3519381 h 5890441"/>
                <a:gd name="connsiteX12-411" fmla="*/ 3040277 w 5391344"/>
                <a:gd name="connsiteY12-412" fmla="*/ 4 h 5890441"/>
                <a:gd name="connsiteX0-413" fmla="*/ 3030279 w 5381346"/>
                <a:gd name="connsiteY0-414" fmla="*/ 92120 h 5982557"/>
                <a:gd name="connsiteX1-415" fmla="*/ 914399 w 5381346"/>
                <a:gd name="connsiteY1-416" fmla="*/ 1187274 h 5982557"/>
                <a:gd name="connsiteX2-417" fmla="*/ 0 w 5381346"/>
                <a:gd name="connsiteY2-418" fmla="*/ 3143664 h 5982557"/>
                <a:gd name="connsiteX3-419" fmla="*/ 510363 w 5381346"/>
                <a:gd name="connsiteY3-420" fmla="*/ 3420111 h 5982557"/>
                <a:gd name="connsiteX4-421" fmla="*/ 297711 w 5381346"/>
                <a:gd name="connsiteY4-422" fmla="*/ 3749720 h 5982557"/>
                <a:gd name="connsiteX5-423" fmla="*/ 489097 w 5381346"/>
                <a:gd name="connsiteY5-424" fmla="*/ 3962371 h 5982557"/>
                <a:gd name="connsiteX6-425" fmla="*/ 372139 w 5381346"/>
                <a:gd name="connsiteY6-426" fmla="*/ 4153757 h 5982557"/>
                <a:gd name="connsiteX7-427" fmla="*/ 563525 w 5381346"/>
                <a:gd name="connsiteY7-428" fmla="*/ 4408939 h 5982557"/>
                <a:gd name="connsiteX8-429" fmla="*/ 499730 w 5381346"/>
                <a:gd name="connsiteY8-430" fmla="*/ 5068157 h 5982557"/>
                <a:gd name="connsiteX9-431" fmla="*/ 1754372 w 5381346"/>
                <a:gd name="connsiteY9-432" fmla="*/ 5291441 h 5982557"/>
                <a:gd name="connsiteX10-433" fmla="*/ 1945758 w 5381346"/>
                <a:gd name="connsiteY10-434" fmla="*/ 5982557 h 5982557"/>
                <a:gd name="connsiteX11-435" fmla="*/ 4784651 w 5381346"/>
                <a:gd name="connsiteY11-436" fmla="*/ 5950660 h 5982557"/>
                <a:gd name="connsiteX12-437" fmla="*/ 4890977 w 5381346"/>
                <a:gd name="connsiteY12-438" fmla="*/ 3611497 h 5982557"/>
                <a:gd name="connsiteX13-439" fmla="*/ 3030279 w 5381346"/>
                <a:gd name="connsiteY13-440" fmla="*/ 92120 h 5982557"/>
                <a:gd name="connsiteX0-441" fmla="*/ 3030279 w 5381346"/>
                <a:gd name="connsiteY0-442" fmla="*/ 94250 h 5984687"/>
                <a:gd name="connsiteX1-443" fmla="*/ 914399 w 5381346"/>
                <a:gd name="connsiteY1-444" fmla="*/ 1189404 h 5984687"/>
                <a:gd name="connsiteX2-445" fmla="*/ 0 w 5381346"/>
                <a:gd name="connsiteY2-446" fmla="*/ 3145794 h 5984687"/>
                <a:gd name="connsiteX3-447" fmla="*/ 510363 w 5381346"/>
                <a:gd name="connsiteY3-448" fmla="*/ 3422241 h 5984687"/>
                <a:gd name="connsiteX4-449" fmla="*/ 297711 w 5381346"/>
                <a:gd name="connsiteY4-450" fmla="*/ 3751850 h 5984687"/>
                <a:gd name="connsiteX5-451" fmla="*/ 489097 w 5381346"/>
                <a:gd name="connsiteY5-452" fmla="*/ 3964501 h 5984687"/>
                <a:gd name="connsiteX6-453" fmla="*/ 372139 w 5381346"/>
                <a:gd name="connsiteY6-454" fmla="*/ 4155887 h 5984687"/>
                <a:gd name="connsiteX7-455" fmla="*/ 563525 w 5381346"/>
                <a:gd name="connsiteY7-456" fmla="*/ 4411069 h 5984687"/>
                <a:gd name="connsiteX8-457" fmla="*/ 499730 w 5381346"/>
                <a:gd name="connsiteY8-458" fmla="*/ 5070287 h 5984687"/>
                <a:gd name="connsiteX9-459" fmla="*/ 1754372 w 5381346"/>
                <a:gd name="connsiteY9-460" fmla="*/ 5293571 h 5984687"/>
                <a:gd name="connsiteX10-461" fmla="*/ 1945758 w 5381346"/>
                <a:gd name="connsiteY10-462" fmla="*/ 5984687 h 5984687"/>
                <a:gd name="connsiteX11-463" fmla="*/ 4784651 w 5381346"/>
                <a:gd name="connsiteY11-464" fmla="*/ 5952790 h 5984687"/>
                <a:gd name="connsiteX12-465" fmla="*/ 4890977 w 5381346"/>
                <a:gd name="connsiteY12-466" fmla="*/ 3613627 h 5984687"/>
                <a:gd name="connsiteX13-467" fmla="*/ 3030279 w 5381346"/>
                <a:gd name="connsiteY13-468" fmla="*/ 94250 h 5984687"/>
                <a:gd name="connsiteX0-469" fmla="*/ 3030279 w 5381346"/>
                <a:gd name="connsiteY0-470" fmla="*/ 0 h 5890437"/>
                <a:gd name="connsiteX1-471" fmla="*/ 914399 w 5381346"/>
                <a:gd name="connsiteY1-472" fmla="*/ 1095154 h 5890437"/>
                <a:gd name="connsiteX2-473" fmla="*/ 0 w 5381346"/>
                <a:gd name="connsiteY2-474" fmla="*/ 3051544 h 5890437"/>
                <a:gd name="connsiteX3-475" fmla="*/ 510363 w 5381346"/>
                <a:gd name="connsiteY3-476" fmla="*/ 3327991 h 5890437"/>
                <a:gd name="connsiteX4-477" fmla="*/ 297711 w 5381346"/>
                <a:gd name="connsiteY4-478" fmla="*/ 3657600 h 5890437"/>
                <a:gd name="connsiteX5-479" fmla="*/ 489097 w 5381346"/>
                <a:gd name="connsiteY5-480" fmla="*/ 3870251 h 5890437"/>
                <a:gd name="connsiteX6-481" fmla="*/ 372139 w 5381346"/>
                <a:gd name="connsiteY6-482" fmla="*/ 4061637 h 5890437"/>
                <a:gd name="connsiteX7-483" fmla="*/ 563525 w 5381346"/>
                <a:gd name="connsiteY7-484" fmla="*/ 4316819 h 5890437"/>
                <a:gd name="connsiteX8-485" fmla="*/ 499730 w 5381346"/>
                <a:gd name="connsiteY8-486" fmla="*/ 4976037 h 5890437"/>
                <a:gd name="connsiteX9-487" fmla="*/ 1754372 w 5381346"/>
                <a:gd name="connsiteY9-488" fmla="*/ 5199321 h 5890437"/>
                <a:gd name="connsiteX10-489" fmla="*/ 1945758 w 5381346"/>
                <a:gd name="connsiteY10-490" fmla="*/ 5890437 h 5890437"/>
                <a:gd name="connsiteX11-491" fmla="*/ 4784651 w 5381346"/>
                <a:gd name="connsiteY11-492" fmla="*/ 5858540 h 5890437"/>
                <a:gd name="connsiteX12-493" fmla="*/ 4890977 w 5381346"/>
                <a:gd name="connsiteY12-494" fmla="*/ 3519377 h 5890437"/>
                <a:gd name="connsiteX13-495" fmla="*/ 3030279 w 5381346"/>
                <a:gd name="connsiteY13-496" fmla="*/ 0 h 5890437"/>
                <a:gd name="connsiteX0-497" fmla="*/ 3030279 w 5381346"/>
                <a:gd name="connsiteY0-498" fmla="*/ 0 h 5890437"/>
                <a:gd name="connsiteX1-499" fmla="*/ 914399 w 5381346"/>
                <a:gd name="connsiteY1-500" fmla="*/ 1095154 h 5890437"/>
                <a:gd name="connsiteX2-501" fmla="*/ 0 w 5381346"/>
                <a:gd name="connsiteY2-502" fmla="*/ 3051544 h 5890437"/>
                <a:gd name="connsiteX3-503" fmla="*/ 510363 w 5381346"/>
                <a:gd name="connsiteY3-504" fmla="*/ 3327991 h 5890437"/>
                <a:gd name="connsiteX4-505" fmla="*/ 297711 w 5381346"/>
                <a:gd name="connsiteY4-506" fmla="*/ 3657600 h 5890437"/>
                <a:gd name="connsiteX5-507" fmla="*/ 489097 w 5381346"/>
                <a:gd name="connsiteY5-508" fmla="*/ 3870251 h 5890437"/>
                <a:gd name="connsiteX6-509" fmla="*/ 372139 w 5381346"/>
                <a:gd name="connsiteY6-510" fmla="*/ 4061637 h 5890437"/>
                <a:gd name="connsiteX7-511" fmla="*/ 563525 w 5381346"/>
                <a:gd name="connsiteY7-512" fmla="*/ 4316819 h 5890437"/>
                <a:gd name="connsiteX8-513" fmla="*/ 499730 w 5381346"/>
                <a:gd name="connsiteY8-514" fmla="*/ 4976037 h 5890437"/>
                <a:gd name="connsiteX9-515" fmla="*/ 1754372 w 5381346"/>
                <a:gd name="connsiteY9-516" fmla="*/ 5199321 h 5890437"/>
                <a:gd name="connsiteX10-517" fmla="*/ 1945758 w 5381346"/>
                <a:gd name="connsiteY10-518" fmla="*/ 5890437 h 5890437"/>
                <a:gd name="connsiteX11-519" fmla="*/ 4784651 w 5381346"/>
                <a:gd name="connsiteY11-520" fmla="*/ 5858540 h 5890437"/>
                <a:gd name="connsiteX12-521" fmla="*/ 4890977 w 5381346"/>
                <a:gd name="connsiteY12-522" fmla="*/ 3519377 h 5890437"/>
                <a:gd name="connsiteX13-523" fmla="*/ 3030279 w 5381346"/>
                <a:gd name="connsiteY13-524" fmla="*/ 0 h 5890437"/>
                <a:gd name="connsiteX0-525" fmla="*/ 3030726 w 5381793"/>
                <a:gd name="connsiteY0-526" fmla="*/ 0 h 5890437"/>
                <a:gd name="connsiteX1-527" fmla="*/ 914846 w 5381793"/>
                <a:gd name="connsiteY1-528" fmla="*/ 1095154 h 5890437"/>
                <a:gd name="connsiteX2-529" fmla="*/ 649032 w 5381793"/>
                <a:gd name="connsiteY2-530" fmla="*/ 2137144 h 5890437"/>
                <a:gd name="connsiteX3-531" fmla="*/ 447 w 5381793"/>
                <a:gd name="connsiteY3-532" fmla="*/ 3051544 h 5890437"/>
                <a:gd name="connsiteX4-533" fmla="*/ 510810 w 5381793"/>
                <a:gd name="connsiteY4-534" fmla="*/ 3327991 h 5890437"/>
                <a:gd name="connsiteX5-535" fmla="*/ 298158 w 5381793"/>
                <a:gd name="connsiteY5-536" fmla="*/ 3657600 h 5890437"/>
                <a:gd name="connsiteX6-537" fmla="*/ 489544 w 5381793"/>
                <a:gd name="connsiteY6-538" fmla="*/ 3870251 h 5890437"/>
                <a:gd name="connsiteX7-539" fmla="*/ 372586 w 5381793"/>
                <a:gd name="connsiteY7-540" fmla="*/ 4061637 h 5890437"/>
                <a:gd name="connsiteX8-541" fmla="*/ 563972 w 5381793"/>
                <a:gd name="connsiteY8-542" fmla="*/ 4316819 h 5890437"/>
                <a:gd name="connsiteX9-543" fmla="*/ 500177 w 5381793"/>
                <a:gd name="connsiteY9-544" fmla="*/ 4976037 h 5890437"/>
                <a:gd name="connsiteX10-545" fmla="*/ 1754819 w 5381793"/>
                <a:gd name="connsiteY10-546" fmla="*/ 5199321 h 5890437"/>
                <a:gd name="connsiteX11-547" fmla="*/ 1946205 w 5381793"/>
                <a:gd name="connsiteY11-548" fmla="*/ 5890437 h 5890437"/>
                <a:gd name="connsiteX12-549" fmla="*/ 4785098 w 5381793"/>
                <a:gd name="connsiteY12-550" fmla="*/ 5858540 h 5890437"/>
                <a:gd name="connsiteX13-551" fmla="*/ 4891424 w 5381793"/>
                <a:gd name="connsiteY13-552" fmla="*/ 3519377 h 5890437"/>
                <a:gd name="connsiteX14" fmla="*/ 3030726 w 5381793"/>
                <a:gd name="connsiteY14" fmla="*/ 0 h 5890437"/>
                <a:gd name="connsiteX0-553" fmla="*/ 3030726 w 5381793"/>
                <a:gd name="connsiteY0-554" fmla="*/ 0 h 5890437"/>
                <a:gd name="connsiteX1-555" fmla="*/ 914846 w 5381793"/>
                <a:gd name="connsiteY1-556" fmla="*/ 1095154 h 5890437"/>
                <a:gd name="connsiteX2-557" fmla="*/ 649032 w 5381793"/>
                <a:gd name="connsiteY2-558" fmla="*/ 2137144 h 5890437"/>
                <a:gd name="connsiteX3-559" fmla="*/ 447 w 5381793"/>
                <a:gd name="connsiteY3-560" fmla="*/ 3051544 h 5890437"/>
                <a:gd name="connsiteX4-561" fmla="*/ 510810 w 5381793"/>
                <a:gd name="connsiteY4-562" fmla="*/ 3327991 h 5890437"/>
                <a:gd name="connsiteX5-563" fmla="*/ 298158 w 5381793"/>
                <a:gd name="connsiteY5-564" fmla="*/ 3657600 h 5890437"/>
                <a:gd name="connsiteX6-565" fmla="*/ 489544 w 5381793"/>
                <a:gd name="connsiteY6-566" fmla="*/ 3870251 h 5890437"/>
                <a:gd name="connsiteX7-567" fmla="*/ 372586 w 5381793"/>
                <a:gd name="connsiteY7-568" fmla="*/ 4061637 h 5890437"/>
                <a:gd name="connsiteX8-569" fmla="*/ 563972 w 5381793"/>
                <a:gd name="connsiteY8-570" fmla="*/ 4316819 h 5890437"/>
                <a:gd name="connsiteX9-571" fmla="*/ 500177 w 5381793"/>
                <a:gd name="connsiteY9-572" fmla="*/ 4976037 h 5890437"/>
                <a:gd name="connsiteX10-573" fmla="*/ 1754819 w 5381793"/>
                <a:gd name="connsiteY10-574" fmla="*/ 5199321 h 5890437"/>
                <a:gd name="connsiteX11-575" fmla="*/ 1946205 w 5381793"/>
                <a:gd name="connsiteY11-576" fmla="*/ 5890437 h 5890437"/>
                <a:gd name="connsiteX12-577" fmla="*/ 4785098 w 5381793"/>
                <a:gd name="connsiteY12-578" fmla="*/ 5858540 h 5890437"/>
                <a:gd name="connsiteX13-579" fmla="*/ 4891424 w 5381793"/>
                <a:gd name="connsiteY13-580" fmla="*/ 3519377 h 5890437"/>
                <a:gd name="connsiteX14-581" fmla="*/ 3030726 w 5381793"/>
                <a:gd name="connsiteY14-582" fmla="*/ 0 h 5890437"/>
                <a:gd name="connsiteX0-583" fmla="*/ 3030726 w 5381793"/>
                <a:gd name="connsiteY0-584" fmla="*/ 0 h 5890437"/>
                <a:gd name="connsiteX1-585" fmla="*/ 914846 w 5381793"/>
                <a:gd name="connsiteY1-586" fmla="*/ 1095154 h 5890437"/>
                <a:gd name="connsiteX2-587" fmla="*/ 649032 w 5381793"/>
                <a:gd name="connsiteY2-588" fmla="*/ 2137144 h 5890437"/>
                <a:gd name="connsiteX3-589" fmla="*/ 447 w 5381793"/>
                <a:gd name="connsiteY3-590" fmla="*/ 3051544 h 5890437"/>
                <a:gd name="connsiteX4-591" fmla="*/ 510810 w 5381793"/>
                <a:gd name="connsiteY4-592" fmla="*/ 3327991 h 5890437"/>
                <a:gd name="connsiteX5-593" fmla="*/ 298158 w 5381793"/>
                <a:gd name="connsiteY5-594" fmla="*/ 3657600 h 5890437"/>
                <a:gd name="connsiteX6-595" fmla="*/ 489544 w 5381793"/>
                <a:gd name="connsiteY6-596" fmla="*/ 3870251 h 5890437"/>
                <a:gd name="connsiteX7-597" fmla="*/ 372586 w 5381793"/>
                <a:gd name="connsiteY7-598" fmla="*/ 4061637 h 5890437"/>
                <a:gd name="connsiteX8-599" fmla="*/ 563972 w 5381793"/>
                <a:gd name="connsiteY8-600" fmla="*/ 4316819 h 5890437"/>
                <a:gd name="connsiteX9-601" fmla="*/ 500177 w 5381793"/>
                <a:gd name="connsiteY9-602" fmla="*/ 4976037 h 5890437"/>
                <a:gd name="connsiteX10-603" fmla="*/ 1754819 w 5381793"/>
                <a:gd name="connsiteY10-604" fmla="*/ 5199321 h 5890437"/>
                <a:gd name="connsiteX11-605" fmla="*/ 1946205 w 5381793"/>
                <a:gd name="connsiteY11-606" fmla="*/ 5890437 h 5890437"/>
                <a:gd name="connsiteX12-607" fmla="*/ 4785098 w 5381793"/>
                <a:gd name="connsiteY12-608" fmla="*/ 5858540 h 5890437"/>
                <a:gd name="connsiteX13-609" fmla="*/ 4891424 w 5381793"/>
                <a:gd name="connsiteY13-610" fmla="*/ 3519377 h 5890437"/>
                <a:gd name="connsiteX14-611" fmla="*/ 3030726 w 5381793"/>
                <a:gd name="connsiteY14-612" fmla="*/ 0 h 5890437"/>
                <a:gd name="connsiteX0-613" fmla="*/ 3030726 w 5381793"/>
                <a:gd name="connsiteY0-614" fmla="*/ 0 h 5890437"/>
                <a:gd name="connsiteX1-615" fmla="*/ 872315 w 5381793"/>
                <a:gd name="connsiteY1-616" fmla="*/ 1063257 h 5890437"/>
                <a:gd name="connsiteX2-617" fmla="*/ 649032 w 5381793"/>
                <a:gd name="connsiteY2-618" fmla="*/ 2137144 h 5890437"/>
                <a:gd name="connsiteX3-619" fmla="*/ 447 w 5381793"/>
                <a:gd name="connsiteY3-620" fmla="*/ 3051544 h 5890437"/>
                <a:gd name="connsiteX4-621" fmla="*/ 510810 w 5381793"/>
                <a:gd name="connsiteY4-622" fmla="*/ 3327991 h 5890437"/>
                <a:gd name="connsiteX5-623" fmla="*/ 298158 w 5381793"/>
                <a:gd name="connsiteY5-624" fmla="*/ 3657600 h 5890437"/>
                <a:gd name="connsiteX6-625" fmla="*/ 489544 w 5381793"/>
                <a:gd name="connsiteY6-626" fmla="*/ 3870251 h 5890437"/>
                <a:gd name="connsiteX7-627" fmla="*/ 372586 w 5381793"/>
                <a:gd name="connsiteY7-628" fmla="*/ 4061637 h 5890437"/>
                <a:gd name="connsiteX8-629" fmla="*/ 563972 w 5381793"/>
                <a:gd name="connsiteY8-630" fmla="*/ 4316819 h 5890437"/>
                <a:gd name="connsiteX9-631" fmla="*/ 500177 w 5381793"/>
                <a:gd name="connsiteY9-632" fmla="*/ 4976037 h 5890437"/>
                <a:gd name="connsiteX10-633" fmla="*/ 1754819 w 5381793"/>
                <a:gd name="connsiteY10-634" fmla="*/ 5199321 h 5890437"/>
                <a:gd name="connsiteX11-635" fmla="*/ 1946205 w 5381793"/>
                <a:gd name="connsiteY11-636" fmla="*/ 5890437 h 5890437"/>
                <a:gd name="connsiteX12-637" fmla="*/ 4785098 w 5381793"/>
                <a:gd name="connsiteY12-638" fmla="*/ 5858540 h 5890437"/>
                <a:gd name="connsiteX13-639" fmla="*/ 4891424 w 5381793"/>
                <a:gd name="connsiteY13-640" fmla="*/ 3519377 h 5890437"/>
                <a:gd name="connsiteX14-641" fmla="*/ 3030726 w 5381793"/>
                <a:gd name="connsiteY14-642" fmla="*/ 0 h 5890437"/>
                <a:gd name="connsiteX0-643" fmla="*/ 3030726 w 5381793"/>
                <a:gd name="connsiteY0-644" fmla="*/ 0 h 5890437"/>
                <a:gd name="connsiteX1-645" fmla="*/ 872315 w 5381793"/>
                <a:gd name="connsiteY1-646" fmla="*/ 1063257 h 5890437"/>
                <a:gd name="connsiteX2-647" fmla="*/ 649032 w 5381793"/>
                <a:gd name="connsiteY2-648" fmla="*/ 2137144 h 5890437"/>
                <a:gd name="connsiteX3-649" fmla="*/ 447 w 5381793"/>
                <a:gd name="connsiteY3-650" fmla="*/ 3051544 h 5890437"/>
                <a:gd name="connsiteX4-651" fmla="*/ 510810 w 5381793"/>
                <a:gd name="connsiteY4-652" fmla="*/ 3327991 h 5890437"/>
                <a:gd name="connsiteX5-653" fmla="*/ 298158 w 5381793"/>
                <a:gd name="connsiteY5-654" fmla="*/ 3657600 h 5890437"/>
                <a:gd name="connsiteX6-655" fmla="*/ 489544 w 5381793"/>
                <a:gd name="connsiteY6-656" fmla="*/ 3870251 h 5890437"/>
                <a:gd name="connsiteX7-657" fmla="*/ 372586 w 5381793"/>
                <a:gd name="connsiteY7-658" fmla="*/ 4061637 h 5890437"/>
                <a:gd name="connsiteX8-659" fmla="*/ 563972 w 5381793"/>
                <a:gd name="connsiteY8-660" fmla="*/ 4316819 h 5890437"/>
                <a:gd name="connsiteX9-661" fmla="*/ 500177 w 5381793"/>
                <a:gd name="connsiteY9-662" fmla="*/ 4976037 h 5890437"/>
                <a:gd name="connsiteX10-663" fmla="*/ 1754819 w 5381793"/>
                <a:gd name="connsiteY10-664" fmla="*/ 5199321 h 5890437"/>
                <a:gd name="connsiteX11-665" fmla="*/ 1946205 w 5381793"/>
                <a:gd name="connsiteY11-666" fmla="*/ 5890437 h 5890437"/>
                <a:gd name="connsiteX12-667" fmla="*/ 4785098 w 5381793"/>
                <a:gd name="connsiteY12-668" fmla="*/ 5858540 h 5890437"/>
                <a:gd name="connsiteX13-669" fmla="*/ 4891424 w 5381793"/>
                <a:gd name="connsiteY13-670" fmla="*/ 3519377 h 5890437"/>
                <a:gd name="connsiteX14-671" fmla="*/ 3030726 w 5381793"/>
                <a:gd name="connsiteY14-672" fmla="*/ 0 h 5890437"/>
                <a:gd name="connsiteX0-673" fmla="*/ 3030726 w 5381793"/>
                <a:gd name="connsiteY0-674" fmla="*/ 0 h 5890437"/>
                <a:gd name="connsiteX1-675" fmla="*/ 872315 w 5381793"/>
                <a:gd name="connsiteY1-676" fmla="*/ 1063257 h 5890437"/>
                <a:gd name="connsiteX2-677" fmla="*/ 649032 w 5381793"/>
                <a:gd name="connsiteY2-678" fmla="*/ 2137144 h 5890437"/>
                <a:gd name="connsiteX3-679" fmla="*/ 447 w 5381793"/>
                <a:gd name="connsiteY3-680" fmla="*/ 3051544 h 5890437"/>
                <a:gd name="connsiteX4-681" fmla="*/ 510810 w 5381793"/>
                <a:gd name="connsiteY4-682" fmla="*/ 3327991 h 5890437"/>
                <a:gd name="connsiteX5-683" fmla="*/ 298158 w 5381793"/>
                <a:gd name="connsiteY5-684" fmla="*/ 3657600 h 5890437"/>
                <a:gd name="connsiteX6-685" fmla="*/ 489544 w 5381793"/>
                <a:gd name="connsiteY6-686" fmla="*/ 3870251 h 5890437"/>
                <a:gd name="connsiteX7-687" fmla="*/ 372586 w 5381793"/>
                <a:gd name="connsiteY7-688" fmla="*/ 4061637 h 5890437"/>
                <a:gd name="connsiteX8-689" fmla="*/ 563972 w 5381793"/>
                <a:gd name="connsiteY8-690" fmla="*/ 4316819 h 5890437"/>
                <a:gd name="connsiteX9-691" fmla="*/ 500177 w 5381793"/>
                <a:gd name="connsiteY9-692" fmla="*/ 4976037 h 5890437"/>
                <a:gd name="connsiteX10-693" fmla="*/ 1754819 w 5381793"/>
                <a:gd name="connsiteY10-694" fmla="*/ 5199321 h 5890437"/>
                <a:gd name="connsiteX11-695" fmla="*/ 1946205 w 5381793"/>
                <a:gd name="connsiteY11-696" fmla="*/ 5890437 h 5890437"/>
                <a:gd name="connsiteX12-697" fmla="*/ 4785098 w 5381793"/>
                <a:gd name="connsiteY12-698" fmla="*/ 5858540 h 5890437"/>
                <a:gd name="connsiteX13-699" fmla="*/ 4891424 w 5381793"/>
                <a:gd name="connsiteY13-700" fmla="*/ 3519377 h 5890437"/>
                <a:gd name="connsiteX14-701" fmla="*/ 3030726 w 5381793"/>
                <a:gd name="connsiteY14-702" fmla="*/ 0 h 5890437"/>
                <a:gd name="connsiteX0-703" fmla="*/ 3030726 w 5381793"/>
                <a:gd name="connsiteY0-704" fmla="*/ 0 h 5890437"/>
                <a:gd name="connsiteX1-705" fmla="*/ 872315 w 5381793"/>
                <a:gd name="connsiteY1-706" fmla="*/ 1063257 h 5890437"/>
                <a:gd name="connsiteX2-707" fmla="*/ 649032 w 5381793"/>
                <a:gd name="connsiteY2-708" fmla="*/ 2137144 h 5890437"/>
                <a:gd name="connsiteX3-709" fmla="*/ 447 w 5381793"/>
                <a:gd name="connsiteY3-710" fmla="*/ 3051544 h 5890437"/>
                <a:gd name="connsiteX4-711" fmla="*/ 510810 w 5381793"/>
                <a:gd name="connsiteY4-712" fmla="*/ 3327991 h 5890437"/>
                <a:gd name="connsiteX5-713" fmla="*/ 298158 w 5381793"/>
                <a:gd name="connsiteY5-714" fmla="*/ 3657600 h 5890437"/>
                <a:gd name="connsiteX6-715" fmla="*/ 489544 w 5381793"/>
                <a:gd name="connsiteY6-716" fmla="*/ 3870251 h 5890437"/>
                <a:gd name="connsiteX7-717" fmla="*/ 372586 w 5381793"/>
                <a:gd name="connsiteY7-718" fmla="*/ 4061637 h 5890437"/>
                <a:gd name="connsiteX8-719" fmla="*/ 563972 w 5381793"/>
                <a:gd name="connsiteY8-720" fmla="*/ 4316819 h 5890437"/>
                <a:gd name="connsiteX9-721" fmla="*/ 500177 w 5381793"/>
                <a:gd name="connsiteY9-722" fmla="*/ 4976037 h 5890437"/>
                <a:gd name="connsiteX10-723" fmla="*/ 1754819 w 5381793"/>
                <a:gd name="connsiteY10-724" fmla="*/ 5199321 h 5890437"/>
                <a:gd name="connsiteX11-725" fmla="*/ 1946205 w 5381793"/>
                <a:gd name="connsiteY11-726" fmla="*/ 5890437 h 5890437"/>
                <a:gd name="connsiteX12-727" fmla="*/ 4785098 w 5381793"/>
                <a:gd name="connsiteY12-728" fmla="*/ 5858540 h 5890437"/>
                <a:gd name="connsiteX13-729" fmla="*/ 4891424 w 5381793"/>
                <a:gd name="connsiteY13-730" fmla="*/ 3519377 h 5890437"/>
                <a:gd name="connsiteX14-731" fmla="*/ 3030726 w 5381793"/>
                <a:gd name="connsiteY14-732" fmla="*/ 0 h 5890437"/>
                <a:gd name="connsiteX0-733" fmla="*/ 3030726 w 5381793"/>
                <a:gd name="connsiteY0-734" fmla="*/ 0 h 5890437"/>
                <a:gd name="connsiteX1-735" fmla="*/ 872315 w 5381793"/>
                <a:gd name="connsiteY1-736" fmla="*/ 1063257 h 5890437"/>
                <a:gd name="connsiteX2-737" fmla="*/ 649032 w 5381793"/>
                <a:gd name="connsiteY2-738" fmla="*/ 2137144 h 5890437"/>
                <a:gd name="connsiteX3-739" fmla="*/ 447 w 5381793"/>
                <a:gd name="connsiteY3-740" fmla="*/ 3051544 h 5890437"/>
                <a:gd name="connsiteX4-741" fmla="*/ 510810 w 5381793"/>
                <a:gd name="connsiteY4-742" fmla="*/ 3327991 h 5890437"/>
                <a:gd name="connsiteX5-743" fmla="*/ 298158 w 5381793"/>
                <a:gd name="connsiteY5-744" fmla="*/ 3657600 h 5890437"/>
                <a:gd name="connsiteX6-745" fmla="*/ 489544 w 5381793"/>
                <a:gd name="connsiteY6-746" fmla="*/ 3870251 h 5890437"/>
                <a:gd name="connsiteX7-747" fmla="*/ 372586 w 5381793"/>
                <a:gd name="connsiteY7-748" fmla="*/ 4061637 h 5890437"/>
                <a:gd name="connsiteX8-749" fmla="*/ 563972 w 5381793"/>
                <a:gd name="connsiteY8-750" fmla="*/ 4316819 h 5890437"/>
                <a:gd name="connsiteX9-751" fmla="*/ 500177 w 5381793"/>
                <a:gd name="connsiteY9-752" fmla="*/ 4976037 h 5890437"/>
                <a:gd name="connsiteX10-753" fmla="*/ 1754819 w 5381793"/>
                <a:gd name="connsiteY10-754" fmla="*/ 5199321 h 5890437"/>
                <a:gd name="connsiteX11-755" fmla="*/ 1946205 w 5381793"/>
                <a:gd name="connsiteY11-756" fmla="*/ 5890437 h 5890437"/>
                <a:gd name="connsiteX12-757" fmla="*/ 4785098 w 5381793"/>
                <a:gd name="connsiteY12-758" fmla="*/ 5858540 h 5890437"/>
                <a:gd name="connsiteX13-759" fmla="*/ 4891424 w 5381793"/>
                <a:gd name="connsiteY13-760" fmla="*/ 3519377 h 5890437"/>
                <a:gd name="connsiteX14-761" fmla="*/ 3030726 w 5381793"/>
                <a:gd name="connsiteY14-762" fmla="*/ 0 h 5890437"/>
                <a:gd name="connsiteX0-763" fmla="*/ 3030726 w 5381793"/>
                <a:gd name="connsiteY0-764" fmla="*/ 0 h 5890437"/>
                <a:gd name="connsiteX1-765" fmla="*/ 890128 w 5381793"/>
                <a:gd name="connsiteY1-766" fmla="*/ 1098883 h 5890437"/>
                <a:gd name="connsiteX2-767" fmla="*/ 649032 w 5381793"/>
                <a:gd name="connsiteY2-768" fmla="*/ 2137144 h 5890437"/>
                <a:gd name="connsiteX3-769" fmla="*/ 447 w 5381793"/>
                <a:gd name="connsiteY3-770" fmla="*/ 3051544 h 5890437"/>
                <a:gd name="connsiteX4-771" fmla="*/ 510810 w 5381793"/>
                <a:gd name="connsiteY4-772" fmla="*/ 3327991 h 5890437"/>
                <a:gd name="connsiteX5-773" fmla="*/ 298158 w 5381793"/>
                <a:gd name="connsiteY5-774" fmla="*/ 3657600 h 5890437"/>
                <a:gd name="connsiteX6-775" fmla="*/ 489544 w 5381793"/>
                <a:gd name="connsiteY6-776" fmla="*/ 3870251 h 5890437"/>
                <a:gd name="connsiteX7-777" fmla="*/ 372586 w 5381793"/>
                <a:gd name="connsiteY7-778" fmla="*/ 4061637 h 5890437"/>
                <a:gd name="connsiteX8-779" fmla="*/ 563972 w 5381793"/>
                <a:gd name="connsiteY8-780" fmla="*/ 4316819 h 5890437"/>
                <a:gd name="connsiteX9-781" fmla="*/ 500177 w 5381793"/>
                <a:gd name="connsiteY9-782" fmla="*/ 4976037 h 5890437"/>
                <a:gd name="connsiteX10-783" fmla="*/ 1754819 w 5381793"/>
                <a:gd name="connsiteY10-784" fmla="*/ 5199321 h 5890437"/>
                <a:gd name="connsiteX11-785" fmla="*/ 1946205 w 5381793"/>
                <a:gd name="connsiteY11-786" fmla="*/ 5890437 h 5890437"/>
                <a:gd name="connsiteX12-787" fmla="*/ 4785098 w 5381793"/>
                <a:gd name="connsiteY12-788" fmla="*/ 5858540 h 5890437"/>
                <a:gd name="connsiteX13-789" fmla="*/ 4891424 w 5381793"/>
                <a:gd name="connsiteY13-790" fmla="*/ 3519377 h 5890437"/>
                <a:gd name="connsiteX14-791" fmla="*/ 3030726 w 5381793"/>
                <a:gd name="connsiteY14-792" fmla="*/ 0 h 5890437"/>
                <a:gd name="connsiteX0-793" fmla="*/ 3030726 w 5381793"/>
                <a:gd name="connsiteY0-794" fmla="*/ 0 h 5890437"/>
                <a:gd name="connsiteX1-795" fmla="*/ 890128 w 5381793"/>
                <a:gd name="connsiteY1-796" fmla="*/ 1098883 h 5890437"/>
                <a:gd name="connsiteX2-797" fmla="*/ 649032 w 5381793"/>
                <a:gd name="connsiteY2-798" fmla="*/ 2137144 h 5890437"/>
                <a:gd name="connsiteX3-799" fmla="*/ 447 w 5381793"/>
                <a:gd name="connsiteY3-800" fmla="*/ 3051544 h 5890437"/>
                <a:gd name="connsiteX4-801" fmla="*/ 510810 w 5381793"/>
                <a:gd name="connsiteY4-802" fmla="*/ 3327991 h 5890437"/>
                <a:gd name="connsiteX5-803" fmla="*/ 298158 w 5381793"/>
                <a:gd name="connsiteY5-804" fmla="*/ 3657600 h 5890437"/>
                <a:gd name="connsiteX6-805" fmla="*/ 489544 w 5381793"/>
                <a:gd name="connsiteY6-806" fmla="*/ 3870251 h 5890437"/>
                <a:gd name="connsiteX7-807" fmla="*/ 372586 w 5381793"/>
                <a:gd name="connsiteY7-808" fmla="*/ 4061637 h 5890437"/>
                <a:gd name="connsiteX8-809" fmla="*/ 563972 w 5381793"/>
                <a:gd name="connsiteY8-810" fmla="*/ 4316819 h 5890437"/>
                <a:gd name="connsiteX9-811" fmla="*/ 500177 w 5381793"/>
                <a:gd name="connsiteY9-812" fmla="*/ 4976037 h 5890437"/>
                <a:gd name="connsiteX10-813" fmla="*/ 1754819 w 5381793"/>
                <a:gd name="connsiteY10-814" fmla="*/ 5199321 h 5890437"/>
                <a:gd name="connsiteX11-815" fmla="*/ 1946205 w 5381793"/>
                <a:gd name="connsiteY11-816" fmla="*/ 5890437 h 5890437"/>
                <a:gd name="connsiteX12-817" fmla="*/ 4785098 w 5381793"/>
                <a:gd name="connsiteY12-818" fmla="*/ 5858540 h 5890437"/>
                <a:gd name="connsiteX13-819" fmla="*/ 4891424 w 5381793"/>
                <a:gd name="connsiteY13-820" fmla="*/ 3519377 h 5890437"/>
                <a:gd name="connsiteX14-821" fmla="*/ 3030726 w 5381793"/>
                <a:gd name="connsiteY14-822" fmla="*/ 0 h 5890437"/>
                <a:gd name="connsiteX0-823" fmla="*/ 3030764 w 5381831"/>
                <a:gd name="connsiteY0-824" fmla="*/ 0 h 5890437"/>
                <a:gd name="connsiteX1-825" fmla="*/ 890166 w 5381831"/>
                <a:gd name="connsiteY1-826" fmla="*/ 1098883 h 5890437"/>
                <a:gd name="connsiteX2-827" fmla="*/ 607506 w 5381831"/>
                <a:gd name="connsiteY2-828" fmla="*/ 2172770 h 5890437"/>
                <a:gd name="connsiteX3-829" fmla="*/ 485 w 5381831"/>
                <a:gd name="connsiteY3-830" fmla="*/ 3051544 h 5890437"/>
                <a:gd name="connsiteX4-831" fmla="*/ 510848 w 5381831"/>
                <a:gd name="connsiteY4-832" fmla="*/ 3327991 h 5890437"/>
                <a:gd name="connsiteX5-833" fmla="*/ 298196 w 5381831"/>
                <a:gd name="connsiteY5-834" fmla="*/ 3657600 h 5890437"/>
                <a:gd name="connsiteX6-835" fmla="*/ 489582 w 5381831"/>
                <a:gd name="connsiteY6-836" fmla="*/ 3870251 h 5890437"/>
                <a:gd name="connsiteX7-837" fmla="*/ 372624 w 5381831"/>
                <a:gd name="connsiteY7-838" fmla="*/ 4061637 h 5890437"/>
                <a:gd name="connsiteX8-839" fmla="*/ 564010 w 5381831"/>
                <a:gd name="connsiteY8-840" fmla="*/ 4316819 h 5890437"/>
                <a:gd name="connsiteX9-841" fmla="*/ 500215 w 5381831"/>
                <a:gd name="connsiteY9-842" fmla="*/ 4976037 h 5890437"/>
                <a:gd name="connsiteX10-843" fmla="*/ 1754857 w 5381831"/>
                <a:gd name="connsiteY10-844" fmla="*/ 5199321 h 5890437"/>
                <a:gd name="connsiteX11-845" fmla="*/ 1946243 w 5381831"/>
                <a:gd name="connsiteY11-846" fmla="*/ 5890437 h 5890437"/>
                <a:gd name="connsiteX12-847" fmla="*/ 4785136 w 5381831"/>
                <a:gd name="connsiteY12-848" fmla="*/ 5858540 h 5890437"/>
                <a:gd name="connsiteX13-849" fmla="*/ 4891462 w 5381831"/>
                <a:gd name="connsiteY13-850" fmla="*/ 3519377 h 5890437"/>
                <a:gd name="connsiteX14-851" fmla="*/ 3030764 w 5381831"/>
                <a:gd name="connsiteY14-852" fmla="*/ 0 h 5890437"/>
                <a:gd name="connsiteX0-853" fmla="*/ 3030764 w 5381831"/>
                <a:gd name="connsiteY0-854" fmla="*/ 0 h 5890437"/>
                <a:gd name="connsiteX1-855" fmla="*/ 890166 w 5381831"/>
                <a:gd name="connsiteY1-856" fmla="*/ 1098883 h 5890437"/>
                <a:gd name="connsiteX2-857" fmla="*/ 607506 w 5381831"/>
                <a:gd name="connsiteY2-858" fmla="*/ 2172770 h 5890437"/>
                <a:gd name="connsiteX3-859" fmla="*/ 485 w 5381831"/>
                <a:gd name="connsiteY3-860" fmla="*/ 3051544 h 5890437"/>
                <a:gd name="connsiteX4-861" fmla="*/ 510848 w 5381831"/>
                <a:gd name="connsiteY4-862" fmla="*/ 3327991 h 5890437"/>
                <a:gd name="connsiteX5-863" fmla="*/ 298196 w 5381831"/>
                <a:gd name="connsiteY5-864" fmla="*/ 3657600 h 5890437"/>
                <a:gd name="connsiteX6-865" fmla="*/ 489582 w 5381831"/>
                <a:gd name="connsiteY6-866" fmla="*/ 3870251 h 5890437"/>
                <a:gd name="connsiteX7-867" fmla="*/ 372624 w 5381831"/>
                <a:gd name="connsiteY7-868" fmla="*/ 4061637 h 5890437"/>
                <a:gd name="connsiteX8-869" fmla="*/ 564010 w 5381831"/>
                <a:gd name="connsiteY8-870" fmla="*/ 4316819 h 5890437"/>
                <a:gd name="connsiteX9-871" fmla="*/ 500215 w 5381831"/>
                <a:gd name="connsiteY9-872" fmla="*/ 4976037 h 5890437"/>
                <a:gd name="connsiteX10-873" fmla="*/ 1754857 w 5381831"/>
                <a:gd name="connsiteY10-874" fmla="*/ 5199321 h 5890437"/>
                <a:gd name="connsiteX11-875" fmla="*/ 1946243 w 5381831"/>
                <a:gd name="connsiteY11-876" fmla="*/ 5890437 h 5890437"/>
                <a:gd name="connsiteX12-877" fmla="*/ 4785136 w 5381831"/>
                <a:gd name="connsiteY12-878" fmla="*/ 5858540 h 5890437"/>
                <a:gd name="connsiteX13-879" fmla="*/ 4891462 w 5381831"/>
                <a:gd name="connsiteY13-880" fmla="*/ 3519377 h 5890437"/>
                <a:gd name="connsiteX14-881" fmla="*/ 3030764 w 5381831"/>
                <a:gd name="connsiteY14-882" fmla="*/ 0 h 5890437"/>
                <a:gd name="connsiteX0-883" fmla="*/ 3030839 w 5381906"/>
                <a:gd name="connsiteY0-884" fmla="*/ 0 h 5890437"/>
                <a:gd name="connsiteX1-885" fmla="*/ 890241 w 5381906"/>
                <a:gd name="connsiteY1-886" fmla="*/ 1098883 h 5890437"/>
                <a:gd name="connsiteX2-887" fmla="*/ 607581 w 5381906"/>
                <a:gd name="connsiteY2-888" fmla="*/ 2172770 h 5890437"/>
                <a:gd name="connsiteX3-889" fmla="*/ 560 w 5381906"/>
                <a:gd name="connsiteY3-890" fmla="*/ 3051544 h 5890437"/>
                <a:gd name="connsiteX4-891" fmla="*/ 510923 w 5381906"/>
                <a:gd name="connsiteY4-892" fmla="*/ 3327991 h 5890437"/>
                <a:gd name="connsiteX5-893" fmla="*/ 298271 w 5381906"/>
                <a:gd name="connsiteY5-894" fmla="*/ 3657600 h 5890437"/>
                <a:gd name="connsiteX6-895" fmla="*/ 489657 w 5381906"/>
                <a:gd name="connsiteY6-896" fmla="*/ 3870251 h 5890437"/>
                <a:gd name="connsiteX7-897" fmla="*/ 372699 w 5381906"/>
                <a:gd name="connsiteY7-898" fmla="*/ 4061637 h 5890437"/>
                <a:gd name="connsiteX8-899" fmla="*/ 564085 w 5381906"/>
                <a:gd name="connsiteY8-900" fmla="*/ 4316819 h 5890437"/>
                <a:gd name="connsiteX9-901" fmla="*/ 500290 w 5381906"/>
                <a:gd name="connsiteY9-902" fmla="*/ 4976037 h 5890437"/>
                <a:gd name="connsiteX10-903" fmla="*/ 1754932 w 5381906"/>
                <a:gd name="connsiteY10-904" fmla="*/ 5199321 h 5890437"/>
                <a:gd name="connsiteX11-905" fmla="*/ 1946318 w 5381906"/>
                <a:gd name="connsiteY11-906" fmla="*/ 5890437 h 5890437"/>
                <a:gd name="connsiteX12-907" fmla="*/ 4785211 w 5381906"/>
                <a:gd name="connsiteY12-908" fmla="*/ 5858540 h 5890437"/>
                <a:gd name="connsiteX13-909" fmla="*/ 4891537 w 5381906"/>
                <a:gd name="connsiteY13-910" fmla="*/ 3519377 h 5890437"/>
                <a:gd name="connsiteX14-911" fmla="*/ 3030839 w 5381906"/>
                <a:gd name="connsiteY14-912" fmla="*/ 0 h 5890437"/>
                <a:gd name="connsiteX0-913" fmla="*/ 3030839 w 5381906"/>
                <a:gd name="connsiteY0-914" fmla="*/ 0 h 5890437"/>
                <a:gd name="connsiteX1-915" fmla="*/ 890241 w 5381906"/>
                <a:gd name="connsiteY1-916" fmla="*/ 1098883 h 5890437"/>
                <a:gd name="connsiteX2-917" fmla="*/ 607581 w 5381906"/>
                <a:gd name="connsiteY2-918" fmla="*/ 2172770 h 5890437"/>
                <a:gd name="connsiteX3-919" fmla="*/ 560 w 5381906"/>
                <a:gd name="connsiteY3-920" fmla="*/ 3051544 h 5890437"/>
                <a:gd name="connsiteX4-921" fmla="*/ 510923 w 5381906"/>
                <a:gd name="connsiteY4-922" fmla="*/ 3327991 h 5890437"/>
                <a:gd name="connsiteX5-923" fmla="*/ 298271 w 5381906"/>
                <a:gd name="connsiteY5-924" fmla="*/ 3657600 h 5890437"/>
                <a:gd name="connsiteX6-925" fmla="*/ 489657 w 5381906"/>
                <a:gd name="connsiteY6-926" fmla="*/ 3870251 h 5890437"/>
                <a:gd name="connsiteX7-927" fmla="*/ 372699 w 5381906"/>
                <a:gd name="connsiteY7-928" fmla="*/ 4061637 h 5890437"/>
                <a:gd name="connsiteX8-929" fmla="*/ 564085 w 5381906"/>
                <a:gd name="connsiteY8-930" fmla="*/ 4316819 h 5890437"/>
                <a:gd name="connsiteX9-931" fmla="*/ 500290 w 5381906"/>
                <a:gd name="connsiteY9-932" fmla="*/ 4976037 h 5890437"/>
                <a:gd name="connsiteX10-933" fmla="*/ 1754932 w 5381906"/>
                <a:gd name="connsiteY10-934" fmla="*/ 5199321 h 5890437"/>
                <a:gd name="connsiteX11-935" fmla="*/ 1946318 w 5381906"/>
                <a:gd name="connsiteY11-936" fmla="*/ 5890437 h 5890437"/>
                <a:gd name="connsiteX12-937" fmla="*/ 4785211 w 5381906"/>
                <a:gd name="connsiteY12-938" fmla="*/ 5858540 h 5890437"/>
                <a:gd name="connsiteX13-939" fmla="*/ 4891537 w 5381906"/>
                <a:gd name="connsiteY13-940" fmla="*/ 3519377 h 5890437"/>
                <a:gd name="connsiteX14-941" fmla="*/ 3030839 w 5381906"/>
                <a:gd name="connsiteY14-942" fmla="*/ 0 h 5890437"/>
                <a:gd name="connsiteX0-943" fmla="*/ 3030839 w 5381906"/>
                <a:gd name="connsiteY0-944" fmla="*/ 0 h 5890437"/>
                <a:gd name="connsiteX1-945" fmla="*/ 890241 w 5381906"/>
                <a:gd name="connsiteY1-946" fmla="*/ 1098883 h 5890437"/>
                <a:gd name="connsiteX2-947" fmla="*/ 607581 w 5381906"/>
                <a:gd name="connsiteY2-948" fmla="*/ 2172770 h 5890437"/>
                <a:gd name="connsiteX3-949" fmla="*/ 560 w 5381906"/>
                <a:gd name="connsiteY3-950" fmla="*/ 3051544 h 5890437"/>
                <a:gd name="connsiteX4-951" fmla="*/ 510923 w 5381906"/>
                <a:gd name="connsiteY4-952" fmla="*/ 3327991 h 5890437"/>
                <a:gd name="connsiteX5-953" fmla="*/ 298271 w 5381906"/>
                <a:gd name="connsiteY5-954" fmla="*/ 3657600 h 5890437"/>
                <a:gd name="connsiteX6-955" fmla="*/ 489657 w 5381906"/>
                <a:gd name="connsiteY6-956" fmla="*/ 3870251 h 5890437"/>
                <a:gd name="connsiteX7-957" fmla="*/ 372699 w 5381906"/>
                <a:gd name="connsiteY7-958" fmla="*/ 4061637 h 5890437"/>
                <a:gd name="connsiteX8-959" fmla="*/ 564085 w 5381906"/>
                <a:gd name="connsiteY8-960" fmla="*/ 4316819 h 5890437"/>
                <a:gd name="connsiteX9-961" fmla="*/ 500290 w 5381906"/>
                <a:gd name="connsiteY9-962" fmla="*/ 4976037 h 5890437"/>
                <a:gd name="connsiteX10-963" fmla="*/ 1754932 w 5381906"/>
                <a:gd name="connsiteY10-964" fmla="*/ 5199321 h 5890437"/>
                <a:gd name="connsiteX11-965" fmla="*/ 1946318 w 5381906"/>
                <a:gd name="connsiteY11-966" fmla="*/ 5890437 h 5890437"/>
                <a:gd name="connsiteX12-967" fmla="*/ 4785211 w 5381906"/>
                <a:gd name="connsiteY12-968" fmla="*/ 5858540 h 5890437"/>
                <a:gd name="connsiteX13-969" fmla="*/ 4891537 w 5381906"/>
                <a:gd name="connsiteY13-970" fmla="*/ 3519377 h 5890437"/>
                <a:gd name="connsiteX14-971" fmla="*/ 3030839 w 5381906"/>
                <a:gd name="connsiteY14-972" fmla="*/ 0 h 5890437"/>
                <a:gd name="connsiteX0-973" fmla="*/ 3030839 w 5381906"/>
                <a:gd name="connsiteY0-974" fmla="*/ 0 h 5890437"/>
                <a:gd name="connsiteX1-975" fmla="*/ 890241 w 5381906"/>
                <a:gd name="connsiteY1-976" fmla="*/ 1098883 h 5890437"/>
                <a:gd name="connsiteX2-977" fmla="*/ 607581 w 5381906"/>
                <a:gd name="connsiteY2-978" fmla="*/ 2172770 h 5890437"/>
                <a:gd name="connsiteX3-979" fmla="*/ 560 w 5381906"/>
                <a:gd name="connsiteY3-980" fmla="*/ 3051544 h 5890437"/>
                <a:gd name="connsiteX4-981" fmla="*/ 510923 w 5381906"/>
                <a:gd name="connsiteY4-982" fmla="*/ 3327991 h 5890437"/>
                <a:gd name="connsiteX5-983" fmla="*/ 339835 w 5381906"/>
                <a:gd name="connsiteY5-984" fmla="*/ 3734790 h 5890437"/>
                <a:gd name="connsiteX6-985" fmla="*/ 489657 w 5381906"/>
                <a:gd name="connsiteY6-986" fmla="*/ 3870251 h 5890437"/>
                <a:gd name="connsiteX7-987" fmla="*/ 372699 w 5381906"/>
                <a:gd name="connsiteY7-988" fmla="*/ 4061637 h 5890437"/>
                <a:gd name="connsiteX8-989" fmla="*/ 564085 w 5381906"/>
                <a:gd name="connsiteY8-990" fmla="*/ 4316819 h 5890437"/>
                <a:gd name="connsiteX9-991" fmla="*/ 500290 w 5381906"/>
                <a:gd name="connsiteY9-992" fmla="*/ 4976037 h 5890437"/>
                <a:gd name="connsiteX10-993" fmla="*/ 1754932 w 5381906"/>
                <a:gd name="connsiteY10-994" fmla="*/ 5199321 h 5890437"/>
                <a:gd name="connsiteX11-995" fmla="*/ 1946318 w 5381906"/>
                <a:gd name="connsiteY11-996" fmla="*/ 5890437 h 5890437"/>
                <a:gd name="connsiteX12-997" fmla="*/ 4785211 w 5381906"/>
                <a:gd name="connsiteY12-998" fmla="*/ 5858540 h 5890437"/>
                <a:gd name="connsiteX13-999" fmla="*/ 4891537 w 5381906"/>
                <a:gd name="connsiteY13-1000" fmla="*/ 3519377 h 5890437"/>
                <a:gd name="connsiteX14-1001" fmla="*/ 3030839 w 5381906"/>
                <a:gd name="connsiteY14-1002" fmla="*/ 0 h 5890437"/>
                <a:gd name="connsiteX0-1003" fmla="*/ 3030839 w 5381906"/>
                <a:gd name="connsiteY0-1004" fmla="*/ 0 h 5890437"/>
                <a:gd name="connsiteX1-1005" fmla="*/ 890241 w 5381906"/>
                <a:gd name="connsiteY1-1006" fmla="*/ 1098883 h 5890437"/>
                <a:gd name="connsiteX2-1007" fmla="*/ 607581 w 5381906"/>
                <a:gd name="connsiteY2-1008" fmla="*/ 2172770 h 5890437"/>
                <a:gd name="connsiteX3-1009" fmla="*/ 560 w 5381906"/>
                <a:gd name="connsiteY3-1010" fmla="*/ 3051544 h 5890437"/>
                <a:gd name="connsiteX4-1011" fmla="*/ 510923 w 5381906"/>
                <a:gd name="connsiteY4-1012" fmla="*/ 3327991 h 5890437"/>
                <a:gd name="connsiteX5-1013" fmla="*/ 339835 w 5381906"/>
                <a:gd name="connsiteY5-1014" fmla="*/ 3734790 h 5890437"/>
                <a:gd name="connsiteX6-1015" fmla="*/ 489657 w 5381906"/>
                <a:gd name="connsiteY6-1016" fmla="*/ 3870251 h 5890437"/>
                <a:gd name="connsiteX7-1017" fmla="*/ 372699 w 5381906"/>
                <a:gd name="connsiteY7-1018" fmla="*/ 4061637 h 5890437"/>
                <a:gd name="connsiteX8-1019" fmla="*/ 564085 w 5381906"/>
                <a:gd name="connsiteY8-1020" fmla="*/ 4316819 h 5890437"/>
                <a:gd name="connsiteX9-1021" fmla="*/ 500290 w 5381906"/>
                <a:gd name="connsiteY9-1022" fmla="*/ 4976037 h 5890437"/>
                <a:gd name="connsiteX10-1023" fmla="*/ 1754932 w 5381906"/>
                <a:gd name="connsiteY10-1024" fmla="*/ 5199321 h 5890437"/>
                <a:gd name="connsiteX11-1025" fmla="*/ 1946318 w 5381906"/>
                <a:gd name="connsiteY11-1026" fmla="*/ 5890437 h 5890437"/>
                <a:gd name="connsiteX12-1027" fmla="*/ 4785211 w 5381906"/>
                <a:gd name="connsiteY12-1028" fmla="*/ 5858540 h 5890437"/>
                <a:gd name="connsiteX13-1029" fmla="*/ 4891537 w 5381906"/>
                <a:gd name="connsiteY13-1030" fmla="*/ 3519377 h 5890437"/>
                <a:gd name="connsiteX14-1031" fmla="*/ 3030839 w 5381906"/>
                <a:gd name="connsiteY14-1032" fmla="*/ 0 h 5890437"/>
                <a:gd name="connsiteX0-1033" fmla="*/ 3030839 w 5381906"/>
                <a:gd name="connsiteY0-1034" fmla="*/ 0 h 5890437"/>
                <a:gd name="connsiteX1-1035" fmla="*/ 890241 w 5381906"/>
                <a:gd name="connsiteY1-1036" fmla="*/ 1098883 h 5890437"/>
                <a:gd name="connsiteX2-1037" fmla="*/ 607581 w 5381906"/>
                <a:gd name="connsiteY2-1038" fmla="*/ 2172770 h 5890437"/>
                <a:gd name="connsiteX3-1039" fmla="*/ 560 w 5381906"/>
                <a:gd name="connsiteY3-1040" fmla="*/ 3051544 h 5890437"/>
                <a:gd name="connsiteX4-1041" fmla="*/ 510923 w 5381906"/>
                <a:gd name="connsiteY4-1042" fmla="*/ 3327991 h 5890437"/>
                <a:gd name="connsiteX5-1043" fmla="*/ 339835 w 5381906"/>
                <a:gd name="connsiteY5-1044" fmla="*/ 3734790 h 5890437"/>
                <a:gd name="connsiteX6-1045" fmla="*/ 531221 w 5381906"/>
                <a:gd name="connsiteY6-1046" fmla="*/ 3870251 h 5890437"/>
                <a:gd name="connsiteX7-1047" fmla="*/ 372699 w 5381906"/>
                <a:gd name="connsiteY7-1048" fmla="*/ 4061637 h 5890437"/>
                <a:gd name="connsiteX8-1049" fmla="*/ 564085 w 5381906"/>
                <a:gd name="connsiteY8-1050" fmla="*/ 4316819 h 5890437"/>
                <a:gd name="connsiteX9-1051" fmla="*/ 500290 w 5381906"/>
                <a:gd name="connsiteY9-1052" fmla="*/ 4976037 h 5890437"/>
                <a:gd name="connsiteX10-1053" fmla="*/ 1754932 w 5381906"/>
                <a:gd name="connsiteY10-1054" fmla="*/ 5199321 h 5890437"/>
                <a:gd name="connsiteX11-1055" fmla="*/ 1946318 w 5381906"/>
                <a:gd name="connsiteY11-1056" fmla="*/ 5890437 h 5890437"/>
                <a:gd name="connsiteX12-1057" fmla="*/ 4785211 w 5381906"/>
                <a:gd name="connsiteY12-1058" fmla="*/ 5858540 h 5890437"/>
                <a:gd name="connsiteX13-1059" fmla="*/ 4891537 w 5381906"/>
                <a:gd name="connsiteY13-1060" fmla="*/ 3519377 h 5890437"/>
                <a:gd name="connsiteX14-1061" fmla="*/ 3030839 w 5381906"/>
                <a:gd name="connsiteY14-1062" fmla="*/ 0 h 5890437"/>
                <a:gd name="connsiteX0-1063" fmla="*/ 3030839 w 5381906"/>
                <a:gd name="connsiteY0-1064" fmla="*/ 0 h 5890437"/>
                <a:gd name="connsiteX1-1065" fmla="*/ 890241 w 5381906"/>
                <a:gd name="connsiteY1-1066" fmla="*/ 1098883 h 5890437"/>
                <a:gd name="connsiteX2-1067" fmla="*/ 607581 w 5381906"/>
                <a:gd name="connsiteY2-1068" fmla="*/ 2172770 h 5890437"/>
                <a:gd name="connsiteX3-1069" fmla="*/ 560 w 5381906"/>
                <a:gd name="connsiteY3-1070" fmla="*/ 3051544 h 5890437"/>
                <a:gd name="connsiteX4-1071" fmla="*/ 510923 w 5381906"/>
                <a:gd name="connsiteY4-1072" fmla="*/ 3327991 h 5890437"/>
                <a:gd name="connsiteX5-1073" fmla="*/ 339835 w 5381906"/>
                <a:gd name="connsiteY5-1074" fmla="*/ 3734790 h 5890437"/>
                <a:gd name="connsiteX6-1075" fmla="*/ 531221 w 5381906"/>
                <a:gd name="connsiteY6-1076" fmla="*/ 3870251 h 5890437"/>
                <a:gd name="connsiteX7-1077" fmla="*/ 372699 w 5381906"/>
                <a:gd name="connsiteY7-1078" fmla="*/ 4061637 h 5890437"/>
                <a:gd name="connsiteX8-1079" fmla="*/ 564085 w 5381906"/>
                <a:gd name="connsiteY8-1080" fmla="*/ 4316819 h 5890437"/>
                <a:gd name="connsiteX9-1081" fmla="*/ 500290 w 5381906"/>
                <a:gd name="connsiteY9-1082" fmla="*/ 4976037 h 5890437"/>
                <a:gd name="connsiteX10-1083" fmla="*/ 1754932 w 5381906"/>
                <a:gd name="connsiteY10-1084" fmla="*/ 5199321 h 5890437"/>
                <a:gd name="connsiteX11-1085" fmla="*/ 1946318 w 5381906"/>
                <a:gd name="connsiteY11-1086" fmla="*/ 5890437 h 5890437"/>
                <a:gd name="connsiteX12-1087" fmla="*/ 4785211 w 5381906"/>
                <a:gd name="connsiteY12-1088" fmla="*/ 5858540 h 5890437"/>
                <a:gd name="connsiteX13-1089" fmla="*/ 4891537 w 5381906"/>
                <a:gd name="connsiteY13-1090" fmla="*/ 3519377 h 5890437"/>
                <a:gd name="connsiteX14-1091" fmla="*/ 3030839 w 5381906"/>
                <a:gd name="connsiteY14-1092" fmla="*/ 0 h 5890437"/>
                <a:gd name="connsiteX0-1093" fmla="*/ 3030839 w 5381906"/>
                <a:gd name="connsiteY0-1094" fmla="*/ 0 h 5890437"/>
                <a:gd name="connsiteX1-1095" fmla="*/ 890241 w 5381906"/>
                <a:gd name="connsiteY1-1096" fmla="*/ 1098883 h 5890437"/>
                <a:gd name="connsiteX2-1097" fmla="*/ 607581 w 5381906"/>
                <a:gd name="connsiteY2-1098" fmla="*/ 2172770 h 5890437"/>
                <a:gd name="connsiteX3-1099" fmla="*/ 560 w 5381906"/>
                <a:gd name="connsiteY3-1100" fmla="*/ 3051544 h 5890437"/>
                <a:gd name="connsiteX4-1101" fmla="*/ 510923 w 5381906"/>
                <a:gd name="connsiteY4-1102" fmla="*/ 3327991 h 5890437"/>
                <a:gd name="connsiteX5-1103" fmla="*/ 339835 w 5381906"/>
                <a:gd name="connsiteY5-1104" fmla="*/ 3734790 h 5890437"/>
                <a:gd name="connsiteX6-1105" fmla="*/ 531221 w 5381906"/>
                <a:gd name="connsiteY6-1106" fmla="*/ 3870251 h 5890437"/>
                <a:gd name="connsiteX7-1107" fmla="*/ 372699 w 5381906"/>
                <a:gd name="connsiteY7-1108" fmla="*/ 4061637 h 5890437"/>
                <a:gd name="connsiteX8-1109" fmla="*/ 564085 w 5381906"/>
                <a:gd name="connsiteY8-1110" fmla="*/ 4316819 h 5890437"/>
                <a:gd name="connsiteX9-1111" fmla="*/ 500290 w 5381906"/>
                <a:gd name="connsiteY9-1112" fmla="*/ 4976037 h 5890437"/>
                <a:gd name="connsiteX10-1113" fmla="*/ 1754932 w 5381906"/>
                <a:gd name="connsiteY10-1114" fmla="*/ 5199321 h 5890437"/>
                <a:gd name="connsiteX11-1115" fmla="*/ 1946318 w 5381906"/>
                <a:gd name="connsiteY11-1116" fmla="*/ 5890437 h 5890437"/>
                <a:gd name="connsiteX12-1117" fmla="*/ 4785211 w 5381906"/>
                <a:gd name="connsiteY12-1118" fmla="*/ 5858540 h 5890437"/>
                <a:gd name="connsiteX13-1119" fmla="*/ 4891537 w 5381906"/>
                <a:gd name="connsiteY13-1120" fmla="*/ 3519377 h 5890437"/>
                <a:gd name="connsiteX14-1121" fmla="*/ 3030839 w 5381906"/>
                <a:gd name="connsiteY14-1122" fmla="*/ 0 h 5890437"/>
                <a:gd name="connsiteX0-1123" fmla="*/ 3030839 w 5381906"/>
                <a:gd name="connsiteY0-1124" fmla="*/ 0 h 5890437"/>
                <a:gd name="connsiteX1-1125" fmla="*/ 890241 w 5381906"/>
                <a:gd name="connsiteY1-1126" fmla="*/ 1098883 h 5890437"/>
                <a:gd name="connsiteX2-1127" fmla="*/ 607581 w 5381906"/>
                <a:gd name="connsiteY2-1128" fmla="*/ 2172770 h 5890437"/>
                <a:gd name="connsiteX3-1129" fmla="*/ 560 w 5381906"/>
                <a:gd name="connsiteY3-1130" fmla="*/ 3051544 h 5890437"/>
                <a:gd name="connsiteX4-1131" fmla="*/ 510923 w 5381906"/>
                <a:gd name="connsiteY4-1132" fmla="*/ 3327991 h 5890437"/>
                <a:gd name="connsiteX5-1133" fmla="*/ 339835 w 5381906"/>
                <a:gd name="connsiteY5-1134" fmla="*/ 3734790 h 5890437"/>
                <a:gd name="connsiteX6-1135" fmla="*/ 531221 w 5381906"/>
                <a:gd name="connsiteY6-1136" fmla="*/ 3870251 h 5890437"/>
                <a:gd name="connsiteX7-1137" fmla="*/ 372699 w 5381906"/>
                <a:gd name="connsiteY7-1138" fmla="*/ 4061637 h 5890437"/>
                <a:gd name="connsiteX8-1139" fmla="*/ 564085 w 5381906"/>
                <a:gd name="connsiteY8-1140" fmla="*/ 4316819 h 5890437"/>
                <a:gd name="connsiteX9-1141" fmla="*/ 500290 w 5381906"/>
                <a:gd name="connsiteY9-1142" fmla="*/ 4976037 h 5890437"/>
                <a:gd name="connsiteX10-1143" fmla="*/ 1754932 w 5381906"/>
                <a:gd name="connsiteY10-1144" fmla="*/ 5199321 h 5890437"/>
                <a:gd name="connsiteX11-1145" fmla="*/ 1946318 w 5381906"/>
                <a:gd name="connsiteY11-1146" fmla="*/ 5890437 h 5890437"/>
                <a:gd name="connsiteX12-1147" fmla="*/ 4785211 w 5381906"/>
                <a:gd name="connsiteY12-1148" fmla="*/ 5858540 h 5890437"/>
                <a:gd name="connsiteX13-1149" fmla="*/ 4891537 w 5381906"/>
                <a:gd name="connsiteY13-1150" fmla="*/ 3519377 h 5890437"/>
                <a:gd name="connsiteX14-1151" fmla="*/ 3030839 w 5381906"/>
                <a:gd name="connsiteY14-1152" fmla="*/ 0 h 5890437"/>
                <a:gd name="connsiteX0-1153" fmla="*/ 3030839 w 5381906"/>
                <a:gd name="connsiteY0-1154" fmla="*/ 0 h 5890437"/>
                <a:gd name="connsiteX1-1155" fmla="*/ 890241 w 5381906"/>
                <a:gd name="connsiteY1-1156" fmla="*/ 1098883 h 5890437"/>
                <a:gd name="connsiteX2-1157" fmla="*/ 607581 w 5381906"/>
                <a:gd name="connsiteY2-1158" fmla="*/ 2172770 h 5890437"/>
                <a:gd name="connsiteX3-1159" fmla="*/ 560 w 5381906"/>
                <a:gd name="connsiteY3-1160" fmla="*/ 3051544 h 5890437"/>
                <a:gd name="connsiteX4-1161" fmla="*/ 510923 w 5381906"/>
                <a:gd name="connsiteY4-1162" fmla="*/ 3327991 h 5890437"/>
                <a:gd name="connsiteX5-1163" fmla="*/ 339835 w 5381906"/>
                <a:gd name="connsiteY5-1164" fmla="*/ 3734790 h 5890437"/>
                <a:gd name="connsiteX6-1165" fmla="*/ 531221 w 5381906"/>
                <a:gd name="connsiteY6-1166" fmla="*/ 3870251 h 5890437"/>
                <a:gd name="connsiteX7-1167" fmla="*/ 372699 w 5381906"/>
                <a:gd name="connsiteY7-1168" fmla="*/ 4061637 h 5890437"/>
                <a:gd name="connsiteX8-1169" fmla="*/ 564085 w 5381906"/>
                <a:gd name="connsiteY8-1170" fmla="*/ 4316819 h 5890437"/>
                <a:gd name="connsiteX9-1171" fmla="*/ 500290 w 5381906"/>
                <a:gd name="connsiteY9-1172" fmla="*/ 4976037 h 5890437"/>
                <a:gd name="connsiteX10-1173" fmla="*/ 1754932 w 5381906"/>
                <a:gd name="connsiteY10-1174" fmla="*/ 5199321 h 5890437"/>
                <a:gd name="connsiteX11-1175" fmla="*/ 1946318 w 5381906"/>
                <a:gd name="connsiteY11-1176" fmla="*/ 5890437 h 5890437"/>
                <a:gd name="connsiteX12-1177" fmla="*/ 4785211 w 5381906"/>
                <a:gd name="connsiteY12-1178" fmla="*/ 5858540 h 5890437"/>
                <a:gd name="connsiteX13-1179" fmla="*/ 4891537 w 5381906"/>
                <a:gd name="connsiteY13-1180" fmla="*/ 3519377 h 5890437"/>
                <a:gd name="connsiteX14-1181" fmla="*/ 3030839 w 5381906"/>
                <a:gd name="connsiteY14-1182" fmla="*/ 0 h 5890437"/>
                <a:gd name="connsiteX0-1183" fmla="*/ 3030839 w 5381906"/>
                <a:gd name="connsiteY0-1184" fmla="*/ 0 h 5890437"/>
                <a:gd name="connsiteX1-1185" fmla="*/ 890241 w 5381906"/>
                <a:gd name="connsiteY1-1186" fmla="*/ 1098883 h 5890437"/>
                <a:gd name="connsiteX2-1187" fmla="*/ 607581 w 5381906"/>
                <a:gd name="connsiteY2-1188" fmla="*/ 2172770 h 5890437"/>
                <a:gd name="connsiteX3-1189" fmla="*/ 560 w 5381906"/>
                <a:gd name="connsiteY3-1190" fmla="*/ 3051544 h 5890437"/>
                <a:gd name="connsiteX4-1191" fmla="*/ 510923 w 5381906"/>
                <a:gd name="connsiteY4-1192" fmla="*/ 3327991 h 5890437"/>
                <a:gd name="connsiteX5-1193" fmla="*/ 339835 w 5381906"/>
                <a:gd name="connsiteY5-1194" fmla="*/ 3734790 h 5890437"/>
                <a:gd name="connsiteX6-1195" fmla="*/ 531221 w 5381906"/>
                <a:gd name="connsiteY6-1196" fmla="*/ 3870251 h 5890437"/>
                <a:gd name="connsiteX7-1197" fmla="*/ 372699 w 5381906"/>
                <a:gd name="connsiteY7-1198" fmla="*/ 4061637 h 5890437"/>
                <a:gd name="connsiteX8-1199" fmla="*/ 564085 w 5381906"/>
                <a:gd name="connsiteY8-1200" fmla="*/ 4316819 h 5890437"/>
                <a:gd name="connsiteX9-1201" fmla="*/ 500290 w 5381906"/>
                <a:gd name="connsiteY9-1202" fmla="*/ 4976037 h 5890437"/>
                <a:gd name="connsiteX10-1203" fmla="*/ 1754932 w 5381906"/>
                <a:gd name="connsiteY10-1204" fmla="*/ 5199321 h 5890437"/>
                <a:gd name="connsiteX11-1205" fmla="*/ 1946318 w 5381906"/>
                <a:gd name="connsiteY11-1206" fmla="*/ 5890437 h 5890437"/>
                <a:gd name="connsiteX12-1207" fmla="*/ 4785211 w 5381906"/>
                <a:gd name="connsiteY12-1208" fmla="*/ 5858540 h 5890437"/>
                <a:gd name="connsiteX13-1209" fmla="*/ 4891537 w 5381906"/>
                <a:gd name="connsiteY13-1210" fmla="*/ 3519377 h 5890437"/>
                <a:gd name="connsiteX14-1211" fmla="*/ 3030839 w 5381906"/>
                <a:gd name="connsiteY14-1212" fmla="*/ 0 h 5890437"/>
                <a:gd name="connsiteX0-1213" fmla="*/ 3030839 w 5381906"/>
                <a:gd name="connsiteY0-1214" fmla="*/ 0 h 5890437"/>
                <a:gd name="connsiteX1-1215" fmla="*/ 890241 w 5381906"/>
                <a:gd name="connsiteY1-1216" fmla="*/ 1098883 h 5890437"/>
                <a:gd name="connsiteX2-1217" fmla="*/ 607581 w 5381906"/>
                <a:gd name="connsiteY2-1218" fmla="*/ 2172770 h 5890437"/>
                <a:gd name="connsiteX3-1219" fmla="*/ 560 w 5381906"/>
                <a:gd name="connsiteY3-1220" fmla="*/ 3051544 h 5890437"/>
                <a:gd name="connsiteX4-1221" fmla="*/ 510923 w 5381906"/>
                <a:gd name="connsiteY4-1222" fmla="*/ 3327991 h 5890437"/>
                <a:gd name="connsiteX5-1223" fmla="*/ 339835 w 5381906"/>
                <a:gd name="connsiteY5-1224" fmla="*/ 3734790 h 5890437"/>
                <a:gd name="connsiteX6-1225" fmla="*/ 531221 w 5381906"/>
                <a:gd name="connsiteY6-1226" fmla="*/ 3870251 h 5890437"/>
                <a:gd name="connsiteX7-1227" fmla="*/ 372699 w 5381906"/>
                <a:gd name="connsiteY7-1228" fmla="*/ 4061637 h 5890437"/>
                <a:gd name="connsiteX8-1229" fmla="*/ 564085 w 5381906"/>
                <a:gd name="connsiteY8-1230" fmla="*/ 4316819 h 5890437"/>
                <a:gd name="connsiteX9-1231" fmla="*/ 500290 w 5381906"/>
                <a:gd name="connsiteY9-1232" fmla="*/ 4976037 h 5890437"/>
                <a:gd name="connsiteX10-1233" fmla="*/ 1754932 w 5381906"/>
                <a:gd name="connsiteY10-1234" fmla="*/ 5199321 h 5890437"/>
                <a:gd name="connsiteX11-1235" fmla="*/ 1946318 w 5381906"/>
                <a:gd name="connsiteY11-1236" fmla="*/ 5890437 h 5890437"/>
                <a:gd name="connsiteX12-1237" fmla="*/ 4785211 w 5381906"/>
                <a:gd name="connsiteY12-1238" fmla="*/ 5858540 h 5890437"/>
                <a:gd name="connsiteX13-1239" fmla="*/ 4891537 w 5381906"/>
                <a:gd name="connsiteY13-1240" fmla="*/ 3519377 h 5890437"/>
                <a:gd name="connsiteX14-1241" fmla="*/ 3030839 w 5381906"/>
                <a:gd name="connsiteY14-1242" fmla="*/ 0 h 5890437"/>
                <a:gd name="connsiteX0-1243" fmla="*/ 3030839 w 5381906"/>
                <a:gd name="connsiteY0-1244" fmla="*/ 0 h 5890437"/>
                <a:gd name="connsiteX1-1245" fmla="*/ 890241 w 5381906"/>
                <a:gd name="connsiteY1-1246" fmla="*/ 1098883 h 5890437"/>
                <a:gd name="connsiteX2-1247" fmla="*/ 607581 w 5381906"/>
                <a:gd name="connsiteY2-1248" fmla="*/ 2172770 h 5890437"/>
                <a:gd name="connsiteX3-1249" fmla="*/ 560 w 5381906"/>
                <a:gd name="connsiteY3-1250" fmla="*/ 3051544 h 5890437"/>
                <a:gd name="connsiteX4-1251" fmla="*/ 510923 w 5381906"/>
                <a:gd name="connsiteY4-1252" fmla="*/ 3327991 h 5890437"/>
                <a:gd name="connsiteX5-1253" fmla="*/ 339835 w 5381906"/>
                <a:gd name="connsiteY5-1254" fmla="*/ 3734790 h 5890437"/>
                <a:gd name="connsiteX6-1255" fmla="*/ 531221 w 5381906"/>
                <a:gd name="connsiteY6-1256" fmla="*/ 3870251 h 5890437"/>
                <a:gd name="connsiteX7-1257" fmla="*/ 372699 w 5381906"/>
                <a:gd name="connsiteY7-1258" fmla="*/ 4061637 h 5890437"/>
                <a:gd name="connsiteX8-1259" fmla="*/ 564085 w 5381906"/>
                <a:gd name="connsiteY8-1260" fmla="*/ 4316819 h 5890437"/>
                <a:gd name="connsiteX9-1261" fmla="*/ 500290 w 5381906"/>
                <a:gd name="connsiteY9-1262" fmla="*/ 4976037 h 5890437"/>
                <a:gd name="connsiteX10-1263" fmla="*/ 1754932 w 5381906"/>
                <a:gd name="connsiteY10-1264" fmla="*/ 5199321 h 5890437"/>
                <a:gd name="connsiteX11-1265" fmla="*/ 1946318 w 5381906"/>
                <a:gd name="connsiteY11-1266" fmla="*/ 5890437 h 5890437"/>
                <a:gd name="connsiteX12-1267" fmla="*/ 4785211 w 5381906"/>
                <a:gd name="connsiteY12-1268" fmla="*/ 5858540 h 5890437"/>
                <a:gd name="connsiteX13-1269" fmla="*/ 4891537 w 5381906"/>
                <a:gd name="connsiteY13-1270" fmla="*/ 3519377 h 5890437"/>
                <a:gd name="connsiteX14-1271" fmla="*/ 3030839 w 5381906"/>
                <a:gd name="connsiteY14-1272" fmla="*/ 0 h 5890437"/>
                <a:gd name="connsiteX0-1273" fmla="*/ 3030839 w 5381906"/>
                <a:gd name="connsiteY0-1274" fmla="*/ 0 h 5890437"/>
                <a:gd name="connsiteX1-1275" fmla="*/ 890241 w 5381906"/>
                <a:gd name="connsiteY1-1276" fmla="*/ 1098883 h 5890437"/>
                <a:gd name="connsiteX2-1277" fmla="*/ 607581 w 5381906"/>
                <a:gd name="connsiteY2-1278" fmla="*/ 2172770 h 5890437"/>
                <a:gd name="connsiteX3-1279" fmla="*/ 560 w 5381906"/>
                <a:gd name="connsiteY3-1280" fmla="*/ 3051544 h 5890437"/>
                <a:gd name="connsiteX4-1281" fmla="*/ 510923 w 5381906"/>
                <a:gd name="connsiteY4-1282" fmla="*/ 3327991 h 5890437"/>
                <a:gd name="connsiteX5-1283" fmla="*/ 339835 w 5381906"/>
                <a:gd name="connsiteY5-1284" fmla="*/ 3734790 h 5890437"/>
                <a:gd name="connsiteX6-1285" fmla="*/ 531221 w 5381906"/>
                <a:gd name="connsiteY6-1286" fmla="*/ 3870251 h 5890437"/>
                <a:gd name="connsiteX7-1287" fmla="*/ 372699 w 5381906"/>
                <a:gd name="connsiteY7-1288" fmla="*/ 4061637 h 5890437"/>
                <a:gd name="connsiteX8-1289" fmla="*/ 564085 w 5381906"/>
                <a:gd name="connsiteY8-1290" fmla="*/ 4316819 h 5890437"/>
                <a:gd name="connsiteX9-1291" fmla="*/ 500290 w 5381906"/>
                <a:gd name="connsiteY9-1292" fmla="*/ 4976037 h 5890437"/>
                <a:gd name="connsiteX10-1293" fmla="*/ 1754932 w 5381906"/>
                <a:gd name="connsiteY10-1294" fmla="*/ 5039004 h 5890437"/>
                <a:gd name="connsiteX11-1295" fmla="*/ 1946318 w 5381906"/>
                <a:gd name="connsiteY11-1296" fmla="*/ 5890437 h 5890437"/>
                <a:gd name="connsiteX12-1297" fmla="*/ 4785211 w 5381906"/>
                <a:gd name="connsiteY12-1298" fmla="*/ 5858540 h 5890437"/>
                <a:gd name="connsiteX13-1299" fmla="*/ 4891537 w 5381906"/>
                <a:gd name="connsiteY13-1300" fmla="*/ 3519377 h 5890437"/>
                <a:gd name="connsiteX14-1301" fmla="*/ 3030839 w 5381906"/>
                <a:gd name="connsiteY14-1302" fmla="*/ 0 h 5890437"/>
                <a:gd name="connsiteX0-1303" fmla="*/ 3030839 w 5381906"/>
                <a:gd name="connsiteY0-1304" fmla="*/ 0 h 5890437"/>
                <a:gd name="connsiteX1-1305" fmla="*/ 890241 w 5381906"/>
                <a:gd name="connsiteY1-1306" fmla="*/ 1098883 h 5890437"/>
                <a:gd name="connsiteX2-1307" fmla="*/ 607581 w 5381906"/>
                <a:gd name="connsiteY2-1308" fmla="*/ 2172770 h 5890437"/>
                <a:gd name="connsiteX3-1309" fmla="*/ 560 w 5381906"/>
                <a:gd name="connsiteY3-1310" fmla="*/ 3051544 h 5890437"/>
                <a:gd name="connsiteX4-1311" fmla="*/ 510923 w 5381906"/>
                <a:gd name="connsiteY4-1312" fmla="*/ 3327991 h 5890437"/>
                <a:gd name="connsiteX5-1313" fmla="*/ 339835 w 5381906"/>
                <a:gd name="connsiteY5-1314" fmla="*/ 3734790 h 5890437"/>
                <a:gd name="connsiteX6-1315" fmla="*/ 531221 w 5381906"/>
                <a:gd name="connsiteY6-1316" fmla="*/ 3870251 h 5890437"/>
                <a:gd name="connsiteX7-1317" fmla="*/ 372699 w 5381906"/>
                <a:gd name="connsiteY7-1318" fmla="*/ 4061637 h 5890437"/>
                <a:gd name="connsiteX8-1319" fmla="*/ 564085 w 5381906"/>
                <a:gd name="connsiteY8-1320" fmla="*/ 4316819 h 5890437"/>
                <a:gd name="connsiteX9-1321" fmla="*/ 500290 w 5381906"/>
                <a:gd name="connsiteY9-1322" fmla="*/ 4976037 h 5890437"/>
                <a:gd name="connsiteX10-1323" fmla="*/ 1754932 w 5381906"/>
                <a:gd name="connsiteY10-1324" fmla="*/ 5039004 h 5890437"/>
                <a:gd name="connsiteX11-1325" fmla="*/ 1946318 w 5381906"/>
                <a:gd name="connsiteY11-1326" fmla="*/ 5890437 h 5890437"/>
                <a:gd name="connsiteX12-1327" fmla="*/ 4785211 w 5381906"/>
                <a:gd name="connsiteY12-1328" fmla="*/ 5858540 h 5890437"/>
                <a:gd name="connsiteX13-1329" fmla="*/ 4891537 w 5381906"/>
                <a:gd name="connsiteY13-1330" fmla="*/ 3519377 h 5890437"/>
                <a:gd name="connsiteX14-1331" fmla="*/ 3030839 w 5381906"/>
                <a:gd name="connsiteY14-1332" fmla="*/ 0 h 5890437"/>
                <a:gd name="connsiteX0-1333" fmla="*/ 3030839 w 5381906"/>
                <a:gd name="connsiteY0-1334" fmla="*/ 0 h 5890437"/>
                <a:gd name="connsiteX1-1335" fmla="*/ 890241 w 5381906"/>
                <a:gd name="connsiteY1-1336" fmla="*/ 1098883 h 5890437"/>
                <a:gd name="connsiteX2-1337" fmla="*/ 607581 w 5381906"/>
                <a:gd name="connsiteY2-1338" fmla="*/ 2172770 h 5890437"/>
                <a:gd name="connsiteX3-1339" fmla="*/ 560 w 5381906"/>
                <a:gd name="connsiteY3-1340" fmla="*/ 3051544 h 5890437"/>
                <a:gd name="connsiteX4-1341" fmla="*/ 510923 w 5381906"/>
                <a:gd name="connsiteY4-1342" fmla="*/ 3327991 h 5890437"/>
                <a:gd name="connsiteX5-1343" fmla="*/ 339835 w 5381906"/>
                <a:gd name="connsiteY5-1344" fmla="*/ 3734790 h 5890437"/>
                <a:gd name="connsiteX6-1345" fmla="*/ 531221 w 5381906"/>
                <a:gd name="connsiteY6-1346" fmla="*/ 3870251 h 5890437"/>
                <a:gd name="connsiteX7-1347" fmla="*/ 372699 w 5381906"/>
                <a:gd name="connsiteY7-1348" fmla="*/ 4061637 h 5890437"/>
                <a:gd name="connsiteX8-1349" fmla="*/ 564085 w 5381906"/>
                <a:gd name="connsiteY8-1350" fmla="*/ 4316819 h 5890437"/>
                <a:gd name="connsiteX9-1351" fmla="*/ 500290 w 5381906"/>
                <a:gd name="connsiteY9-1352" fmla="*/ 4976037 h 5890437"/>
                <a:gd name="connsiteX10-1353" fmla="*/ 1754932 w 5381906"/>
                <a:gd name="connsiteY10-1354" fmla="*/ 5039004 h 5890437"/>
                <a:gd name="connsiteX11-1355" fmla="*/ 1946318 w 5381906"/>
                <a:gd name="connsiteY11-1356" fmla="*/ 5890437 h 5890437"/>
                <a:gd name="connsiteX12-1357" fmla="*/ 4785211 w 5381906"/>
                <a:gd name="connsiteY12-1358" fmla="*/ 5858540 h 5890437"/>
                <a:gd name="connsiteX13-1359" fmla="*/ 4891537 w 5381906"/>
                <a:gd name="connsiteY13-1360" fmla="*/ 3519377 h 5890437"/>
                <a:gd name="connsiteX14-1361" fmla="*/ 3030839 w 5381906"/>
                <a:gd name="connsiteY14-1362" fmla="*/ 0 h 5890437"/>
                <a:gd name="connsiteX0-1363" fmla="*/ 3030839 w 5381906"/>
                <a:gd name="connsiteY0-1364" fmla="*/ 0 h 5890437"/>
                <a:gd name="connsiteX1-1365" fmla="*/ 890241 w 5381906"/>
                <a:gd name="connsiteY1-1366" fmla="*/ 1098883 h 5890437"/>
                <a:gd name="connsiteX2-1367" fmla="*/ 607581 w 5381906"/>
                <a:gd name="connsiteY2-1368" fmla="*/ 2172770 h 5890437"/>
                <a:gd name="connsiteX3-1369" fmla="*/ 560 w 5381906"/>
                <a:gd name="connsiteY3-1370" fmla="*/ 3051544 h 5890437"/>
                <a:gd name="connsiteX4-1371" fmla="*/ 510923 w 5381906"/>
                <a:gd name="connsiteY4-1372" fmla="*/ 3327991 h 5890437"/>
                <a:gd name="connsiteX5-1373" fmla="*/ 339835 w 5381906"/>
                <a:gd name="connsiteY5-1374" fmla="*/ 3734790 h 5890437"/>
                <a:gd name="connsiteX6-1375" fmla="*/ 531221 w 5381906"/>
                <a:gd name="connsiteY6-1376" fmla="*/ 3870251 h 5890437"/>
                <a:gd name="connsiteX7-1377" fmla="*/ 372699 w 5381906"/>
                <a:gd name="connsiteY7-1378" fmla="*/ 4061637 h 5890437"/>
                <a:gd name="connsiteX8-1379" fmla="*/ 564085 w 5381906"/>
                <a:gd name="connsiteY8-1380" fmla="*/ 4316819 h 5890437"/>
                <a:gd name="connsiteX9-1381" fmla="*/ 500290 w 5381906"/>
                <a:gd name="connsiteY9-1382" fmla="*/ 4976037 h 5890437"/>
                <a:gd name="connsiteX10-1383" fmla="*/ 1754932 w 5381906"/>
                <a:gd name="connsiteY10-1384" fmla="*/ 5039004 h 5890437"/>
                <a:gd name="connsiteX11-1385" fmla="*/ 1946318 w 5381906"/>
                <a:gd name="connsiteY11-1386" fmla="*/ 5890437 h 5890437"/>
                <a:gd name="connsiteX12-1387" fmla="*/ 4785211 w 5381906"/>
                <a:gd name="connsiteY12-1388" fmla="*/ 5858540 h 5890437"/>
                <a:gd name="connsiteX13-1389" fmla="*/ 4891537 w 5381906"/>
                <a:gd name="connsiteY13-1390" fmla="*/ 3519377 h 5890437"/>
                <a:gd name="connsiteX14-1391" fmla="*/ 3030839 w 5381906"/>
                <a:gd name="connsiteY14-1392" fmla="*/ 0 h 5890437"/>
                <a:gd name="connsiteX0-1393" fmla="*/ 3030839 w 5381906"/>
                <a:gd name="connsiteY0-1394" fmla="*/ 0 h 5890437"/>
                <a:gd name="connsiteX1-1395" fmla="*/ 890241 w 5381906"/>
                <a:gd name="connsiteY1-1396" fmla="*/ 1098883 h 5890437"/>
                <a:gd name="connsiteX2-1397" fmla="*/ 607581 w 5381906"/>
                <a:gd name="connsiteY2-1398" fmla="*/ 2172770 h 5890437"/>
                <a:gd name="connsiteX3-1399" fmla="*/ 560 w 5381906"/>
                <a:gd name="connsiteY3-1400" fmla="*/ 3051544 h 5890437"/>
                <a:gd name="connsiteX4-1401" fmla="*/ 510923 w 5381906"/>
                <a:gd name="connsiteY4-1402" fmla="*/ 3327991 h 5890437"/>
                <a:gd name="connsiteX5-1403" fmla="*/ 339835 w 5381906"/>
                <a:gd name="connsiteY5-1404" fmla="*/ 3734790 h 5890437"/>
                <a:gd name="connsiteX6-1405" fmla="*/ 531221 w 5381906"/>
                <a:gd name="connsiteY6-1406" fmla="*/ 3870251 h 5890437"/>
                <a:gd name="connsiteX7-1407" fmla="*/ 372699 w 5381906"/>
                <a:gd name="connsiteY7-1408" fmla="*/ 4061637 h 5890437"/>
                <a:gd name="connsiteX8-1409" fmla="*/ 564085 w 5381906"/>
                <a:gd name="connsiteY8-1410" fmla="*/ 4316819 h 5890437"/>
                <a:gd name="connsiteX9-1411" fmla="*/ 500290 w 5381906"/>
                <a:gd name="connsiteY9-1412" fmla="*/ 4976037 h 5890437"/>
                <a:gd name="connsiteX10-1413" fmla="*/ 1754932 w 5381906"/>
                <a:gd name="connsiteY10-1414" fmla="*/ 5039004 h 5890437"/>
                <a:gd name="connsiteX11-1415" fmla="*/ 1946318 w 5381906"/>
                <a:gd name="connsiteY11-1416" fmla="*/ 5890437 h 5890437"/>
                <a:gd name="connsiteX12-1417" fmla="*/ 4785211 w 5381906"/>
                <a:gd name="connsiteY12-1418" fmla="*/ 5858540 h 5890437"/>
                <a:gd name="connsiteX13-1419" fmla="*/ 4891537 w 5381906"/>
                <a:gd name="connsiteY13-1420" fmla="*/ 3519377 h 5890437"/>
                <a:gd name="connsiteX14-1421" fmla="*/ 3030839 w 5381906"/>
                <a:gd name="connsiteY14-1422" fmla="*/ 0 h 5890437"/>
                <a:gd name="connsiteX0-1423" fmla="*/ 3030765 w 5381832"/>
                <a:gd name="connsiteY0-1424" fmla="*/ 0 h 5890437"/>
                <a:gd name="connsiteX1-1425" fmla="*/ 890167 w 5381832"/>
                <a:gd name="connsiteY1-1426" fmla="*/ 1098883 h 5890437"/>
                <a:gd name="connsiteX2-1427" fmla="*/ 672821 w 5381832"/>
                <a:gd name="connsiteY2-1428" fmla="*/ 2220272 h 5890437"/>
                <a:gd name="connsiteX3-1429" fmla="*/ 486 w 5381832"/>
                <a:gd name="connsiteY3-1430" fmla="*/ 3051544 h 5890437"/>
                <a:gd name="connsiteX4-1431" fmla="*/ 510849 w 5381832"/>
                <a:gd name="connsiteY4-1432" fmla="*/ 3327991 h 5890437"/>
                <a:gd name="connsiteX5-1433" fmla="*/ 339761 w 5381832"/>
                <a:gd name="connsiteY5-1434" fmla="*/ 3734790 h 5890437"/>
                <a:gd name="connsiteX6-1435" fmla="*/ 531147 w 5381832"/>
                <a:gd name="connsiteY6-1436" fmla="*/ 3870251 h 5890437"/>
                <a:gd name="connsiteX7-1437" fmla="*/ 372625 w 5381832"/>
                <a:gd name="connsiteY7-1438" fmla="*/ 4061637 h 5890437"/>
                <a:gd name="connsiteX8-1439" fmla="*/ 564011 w 5381832"/>
                <a:gd name="connsiteY8-1440" fmla="*/ 4316819 h 5890437"/>
                <a:gd name="connsiteX9-1441" fmla="*/ 500216 w 5381832"/>
                <a:gd name="connsiteY9-1442" fmla="*/ 4976037 h 5890437"/>
                <a:gd name="connsiteX10-1443" fmla="*/ 1754858 w 5381832"/>
                <a:gd name="connsiteY10-1444" fmla="*/ 5039004 h 5890437"/>
                <a:gd name="connsiteX11-1445" fmla="*/ 1946244 w 5381832"/>
                <a:gd name="connsiteY11-1446" fmla="*/ 5890437 h 5890437"/>
                <a:gd name="connsiteX12-1447" fmla="*/ 4785137 w 5381832"/>
                <a:gd name="connsiteY12-1448" fmla="*/ 5858540 h 5890437"/>
                <a:gd name="connsiteX13-1449" fmla="*/ 4891463 w 5381832"/>
                <a:gd name="connsiteY13-1450" fmla="*/ 3519377 h 5890437"/>
                <a:gd name="connsiteX14-1451" fmla="*/ 3030765 w 5381832"/>
                <a:gd name="connsiteY14-1452" fmla="*/ 0 h 5890437"/>
                <a:gd name="connsiteX0-1453" fmla="*/ 3030862 w 5381929"/>
                <a:gd name="connsiteY0-1454" fmla="*/ 0 h 5890437"/>
                <a:gd name="connsiteX1-1455" fmla="*/ 890264 w 5381929"/>
                <a:gd name="connsiteY1-1456" fmla="*/ 1098883 h 5890437"/>
                <a:gd name="connsiteX2-1457" fmla="*/ 672918 w 5381929"/>
                <a:gd name="connsiteY2-1458" fmla="*/ 2220272 h 5890437"/>
                <a:gd name="connsiteX3-1459" fmla="*/ 583 w 5381929"/>
                <a:gd name="connsiteY3-1460" fmla="*/ 3051544 h 5890437"/>
                <a:gd name="connsiteX4-1461" fmla="*/ 510946 w 5381929"/>
                <a:gd name="connsiteY4-1462" fmla="*/ 3327991 h 5890437"/>
                <a:gd name="connsiteX5-1463" fmla="*/ 339858 w 5381929"/>
                <a:gd name="connsiteY5-1464" fmla="*/ 3734790 h 5890437"/>
                <a:gd name="connsiteX6-1465" fmla="*/ 531244 w 5381929"/>
                <a:gd name="connsiteY6-1466" fmla="*/ 3870251 h 5890437"/>
                <a:gd name="connsiteX7-1467" fmla="*/ 372722 w 5381929"/>
                <a:gd name="connsiteY7-1468" fmla="*/ 4061637 h 5890437"/>
                <a:gd name="connsiteX8-1469" fmla="*/ 564108 w 5381929"/>
                <a:gd name="connsiteY8-1470" fmla="*/ 4316819 h 5890437"/>
                <a:gd name="connsiteX9-1471" fmla="*/ 500313 w 5381929"/>
                <a:gd name="connsiteY9-1472" fmla="*/ 4976037 h 5890437"/>
                <a:gd name="connsiteX10-1473" fmla="*/ 1754955 w 5381929"/>
                <a:gd name="connsiteY10-1474" fmla="*/ 5039004 h 5890437"/>
                <a:gd name="connsiteX11-1475" fmla="*/ 1946341 w 5381929"/>
                <a:gd name="connsiteY11-1476" fmla="*/ 5890437 h 5890437"/>
                <a:gd name="connsiteX12-1477" fmla="*/ 4785234 w 5381929"/>
                <a:gd name="connsiteY12-1478" fmla="*/ 5858540 h 5890437"/>
                <a:gd name="connsiteX13-1479" fmla="*/ 4891560 w 5381929"/>
                <a:gd name="connsiteY13-1480" fmla="*/ 3519377 h 5890437"/>
                <a:gd name="connsiteX14-1481" fmla="*/ 3030862 w 5381929"/>
                <a:gd name="connsiteY14-1482" fmla="*/ 0 h 5890437"/>
                <a:gd name="connsiteX0-1483" fmla="*/ 3030862 w 5381929"/>
                <a:gd name="connsiteY0-1484" fmla="*/ 0 h 5890437"/>
                <a:gd name="connsiteX1-1485" fmla="*/ 890264 w 5381929"/>
                <a:gd name="connsiteY1-1486" fmla="*/ 1098883 h 5890437"/>
                <a:gd name="connsiteX2-1487" fmla="*/ 672918 w 5381929"/>
                <a:gd name="connsiteY2-1488" fmla="*/ 2220272 h 5890437"/>
                <a:gd name="connsiteX3-1489" fmla="*/ 583 w 5381929"/>
                <a:gd name="connsiteY3-1490" fmla="*/ 3051544 h 5890437"/>
                <a:gd name="connsiteX4-1491" fmla="*/ 510946 w 5381929"/>
                <a:gd name="connsiteY4-1492" fmla="*/ 3327991 h 5890437"/>
                <a:gd name="connsiteX5-1493" fmla="*/ 339858 w 5381929"/>
                <a:gd name="connsiteY5-1494" fmla="*/ 3734790 h 5890437"/>
                <a:gd name="connsiteX6-1495" fmla="*/ 531244 w 5381929"/>
                <a:gd name="connsiteY6-1496" fmla="*/ 3870251 h 5890437"/>
                <a:gd name="connsiteX7-1497" fmla="*/ 372722 w 5381929"/>
                <a:gd name="connsiteY7-1498" fmla="*/ 4061637 h 5890437"/>
                <a:gd name="connsiteX8-1499" fmla="*/ 564108 w 5381929"/>
                <a:gd name="connsiteY8-1500" fmla="*/ 4316819 h 5890437"/>
                <a:gd name="connsiteX9-1501" fmla="*/ 500313 w 5381929"/>
                <a:gd name="connsiteY9-1502" fmla="*/ 4976037 h 5890437"/>
                <a:gd name="connsiteX10-1503" fmla="*/ 1754955 w 5381929"/>
                <a:gd name="connsiteY10-1504" fmla="*/ 5039004 h 5890437"/>
                <a:gd name="connsiteX11-1505" fmla="*/ 1946341 w 5381929"/>
                <a:gd name="connsiteY11-1506" fmla="*/ 5890437 h 5890437"/>
                <a:gd name="connsiteX12-1507" fmla="*/ 4785234 w 5381929"/>
                <a:gd name="connsiteY12-1508" fmla="*/ 5858540 h 5890437"/>
                <a:gd name="connsiteX13-1509" fmla="*/ 4891560 w 5381929"/>
                <a:gd name="connsiteY13-1510" fmla="*/ 3519377 h 5890437"/>
                <a:gd name="connsiteX14-1511" fmla="*/ 3030862 w 5381929"/>
                <a:gd name="connsiteY14-1512" fmla="*/ 0 h 5890437"/>
                <a:gd name="connsiteX0-1513" fmla="*/ 3030862 w 5381929"/>
                <a:gd name="connsiteY0-1514" fmla="*/ 0 h 5890437"/>
                <a:gd name="connsiteX1-1515" fmla="*/ 890264 w 5381929"/>
                <a:gd name="connsiteY1-1516" fmla="*/ 1098883 h 5890437"/>
                <a:gd name="connsiteX2-1517" fmla="*/ 672918 w 5381929"/>
                <a:gd name="connsiteY2-1518" fmla="*/ 2220272 h 5890437"/>
                <a:gd name="connsiteX3-1519" fmla="*/ 583 w 5381929"/>
                <a:gd name="connsiteY3-1520" fmla="*/ 3051544 h 5890437"/>
                <a:gd name="connsiteX4-1521" fmla="*/ 510946 w 5381929"/>
                <a:gd name="connsiteY4-1522" fmla="*/ 3327991 h 5890437"/>
                <a:gd name="connsiteX5-1523" fmla="*/ 339858 w 5381929"/>
                <a:gd name="connsiteY5-1524" fmla="*/ 3734790 h 5890437"/>
                <a:gd name="connsiteX6-1525" fmla="*/ 531244 w 5381929"/>
                <a:gd name="connsiteY6-1526" fmla="*/ 3870251 h 5890437"/>
                <a:gd name="connsiteX7-1527" fmla="*/ 372722 w 5381929"/>
                <a:gd name="connsiteY7-1528" fmla="*/ 4061637 h 5890437"/>
                <a:gd name="connsiteX8-1529" fmla="*/ 564108 w 5381929"/>
                <a:gd name="connsiteY8-1530" fmla="*/ 4316819 h 5890437"/>
                <a:gd name="connsiteX9-1531" fmla="*/ 500313 w 5381929"/>
                <a:gd name="connsiteY9-1532" fmla="*/ 4976037 h 5890437"/>
                <a:gd name="connsiteX10-1533" fmla="*/ 1754955 w 5381929"/>
                <a:gd name="connsiteY10-1534" fmla="*/ 5039004 h 5890437"/>
                <a:gd name="connsiteX11-1535" fmla="*/ 1946341 w 5381929"/>
                <a:gd name="connsiteY11-1536" fmla="*/ 5890437 h 5890437"/>
                <a:gd name="connsiteX12-1537" fmla="*/ 4785234 w 5381929"/>
                <a:gd name="connsiteY12-1538" fmla="*/ 5858540 h 5890437"/>
                <a:gd name="connsiteX13-1539" fmla="*/ 4891560 w 5381929"/>
                <a:gd name="connsiteY13-1540" fmla="*/ 3519377 h 5890437"/>
                <a:gd name="connsiteX14-1541" fmla="*/ 3030862 w 5381929"/>
                <a:gd name="connsiteY14-1542" fmla="*/ 0 h 5890437"/>
                <a:gd name="connsiteX0-1543" fmla="*/ 3030862 w 5381929"/>
                <a:gd name="connsiteY0-1544" fmla="*/ 0 h 5890437"/>
                <a:gd name="connsiteX1-1545" fmla="*/ 890264 w 5381929"/>
                <a:gd name="connsiteY1-1546" fmla="*/ 1098883 h 5890437"/>
                <a:gd name="connsiteX2-1547" fmla="*/ 672918 w 5381929"/>
                <a:gd name="connsiteY2-1548" fmla="*/ 2220272 h 5890437"/>
                <a:gd name="connsiteX3-1549" fmla="*/ 583 w 5381929"/>
                <a:gd name="connsiteY3-1550" fmla="*/ 3051544 h 5890437"/>
                <a:gd name="connsiteX4-1551" fmla="*/ 510946 w 5381929"/>
                <a:gd name="connsiteY4-1552" fmla="*/ 3327991 h 5890437"/>
                <a:gd name="connsiteX5-1553" fmla="*/ 339858 w 5381929"/>
                <a:gd name="connsiteY5-1554" fmla="*/ 3734790 h 5890437"/>
                <a:gd name="connsiteX6-1555" fmla="*/ 531244 w 5381929"/>
                <a:gd name="connsiteY6-1556" fmla="*/ 3870251 h 5890437"/>
                <a:gd name="connsiteX7-1557" fmla="*/ 372722 w 5381929"/>
                <a:gd name="connsiteY7-1558" fmla="*/ 4061637 h 5890437"/>
                <a:gd name="connsiteX8-1559" fmla="*/ 564108 w 5381929"/>
                <a:gd name="connsiteY8-1560" fmla="*/ 4316819 h 5890437"/>
                <a:gd name="connsiteX9-1561" fmla="*/ 500313 w 5381929"/>
                <a:gd name="connsiteY9-1562" fmla="*/ 4976037 h 5890437"/>
                <a:gd name="connsiteX10-1563" fmla="*/ 1754955 w 5381929"/>
                <a:gd name="connsiteY10-1564" fmla="*/ 5039004 h 5890437"/>
                <a:gd name="connsiteX11-1565" fmla="*/ 1946341 w 5381929"/>
                <a:gd name="connsiteY11-1566" fmla="*/ 5890437 h 5890437"/>
                <a:gd name="connsiteX12-1567" fmla="*/ 4785234 w 5381929"/>
                <a:gd name="connsiteY12-1568" fmla="*/ 5858540 h 5890437"/>
                <a:gd name="connsiteX13-1569" fmla="*/ 4891560 w 5381929"/>
                <a:gd name="connsiteY13-1570" fmla="*/ 3519377 h 5890437"/>
                <a:gd name="connsiteX14-1571" fmla="*/ 3030862 w 5381929"/>
                <a:gd name="connsiteY14-1572" fmla="*/ 0 h 5890437"/>
                <a:gd name="connsiteX0-1573" fmla="*/ 3030862 w 5381929"/>
                <a:gd name="connsiteY0-1574" fmla="*/ 0 h 5890437"/>
                <a:gd name="connsiteX1-1575" fmla="*/ 872451 w 5381929"/>
                <a:gd name="connsiteY1-1576" fmla="*/ 1057320 h 5890437"/>
                <a:gd name="connsiteX2-1577" fmla="*/ 672918 w 5381929"/>
                <a:gd name="connsiteY2-1578" fmla="*/ 2220272 h 5890437"/>
                <a:gd name="connsiteX3-1579" fmla="*/ 583 w 5381929"/>
                <a:gd name="connsiteY3-1580" fmla="*/ 3051544 h 5890437"/>
                <a:gd name="connsiteX4-1581" fmla="*/ 510946 w 5381929"/>
                <a:gd name="connsiteY4-1582" fmla="*/ 3327991 h 5890437"/>
                <a:gd name="connsiteX5-1583" fmla="*/ 339858 w 5381929"/>
                <a:gd name="connsiteY5-1584" fmla="*/ 3734790 h 5890437"/>
                <a:gd name="connsiteX6-1585" fmla="*/ 531244 w 5381929"/>
                <a:gd name="connsiteY6-1586" fmla="*/ 3870251 h 5890437"/>
                <a:gd name="connsiteX7-1587" fmla="*/ 372722 w 5381929"/>
                <a:gd name="connsiteY7-1588" fmla="*/ 4061637 h 5890437"/>
                <a:gd name="connsiteX8-1589" fmla="*/ 564108 w 5381929"/>
                <a:gd name="connsiteY8-1590" fmla="*/ 4316819 h 5890437"/>
                <a:gd name="connsiteX9-1591" fmla="*/ 500313 w 5381929"/>
                <a:gd name="connsiteY9-1592" fmla="*/ 4976037 h 5890437"/>
                <a:gd name="connsiteX10-1593" fmla="*/ 1754955 w 5381929"/>
                <a:gd name="connsiteY10-1594" fmla="*/ 5039004 h 5890437"/>
                <a:gd name="connsiteX11-1595" fmla="*/ 1946341 w 5381929"/>
                <a:gd name="connsiteY11-1596" fmla="*/ 5890437 h 5890437"/>
                <a:gd name="connsiteX12-1597" fmla="*/ 4785234 w 5381929"/>
                <a:gd name="connsiteY12-1598" fmla="*/ 5858540 h 5890437"/>
                <a:gd name="connsiteX13-1599" fmla="*/ 4891560 w 5381929"/>
                <a:gd name="connsiteY13-1600" fmla="*/ 3519377 h 5890437"/>
                <a:gd name="connsiteX14-1601" fmla="*/ 3030862 w 5381929"/>
                <a:gd name="connsiteY14-1602" fmla="*/ 0 h 5890437"/>
                <a:gd name="connsiteX0-1603" fmla="*/ 3030862 w 5381929"/>
                <a:gd name="connsiteY0-1604" fmla="*/ 0 h 5890437"/>
                <a:gd name="connsiteX1-1605" fmla="*/ 872451 w 5381929"/>
                <a:gd name="connsiteY1-1606" fmla="*/ 1057320 h 5890437"/>
                <a:gd name="connsiteX2-1607" fmla="*/ 672918 w 5381929"/>
                <a:gd name="connsiteY2-1608" fmla="*/ 2220272 h 5890437"/>
                <a:gd name="connsiteX3-1609" fmla="*/ 583 w 5381929"/>
                <a:gd name="connsiteY3-1610" fmla="*/ 3051544 h 5890437"/>
                <a:gd name="connsiteX4-1611" fmla="*/ 510946 w 5381929"/>
                <a:gd name="connsiteY4-1612" fmla="*/ 3327991 h 5890437"/>
                <a:gd name="connsiteX5-1613" fmla="*/ 339858 w 5381929"/>
                <a:gd name="connsiteY5-1614" fmla="*/ 3734790 h 5890437"/>
                <a:gd name="connsiteX6-1615" fmla="*/ 531244 w 5381929"/>
                <a:gd name="connsiteY6-1616" fmla="*/ 3870251 h 5890437"/>
                <a:gd name="connsiteX7-1617" fmla="*/ 372722 w 5381929"/>
                <a:gd name="connsiteY7-1618" fmla="*/ 4061637 h 5890437"/>
                <a:gd name="connsiteX8-1619" fmla="*/ 564108 w 5381929"/>
                <a:gd name="connsiteY8-1620" fmla="*/ 4316819 h 5890437"/>
                <a:gd name="connsiteX9-1621" fmla="*/ 500313 w 5381929"/>
                <a:gd name="connsiteY9-1622" fmla="*/ 4976037 h 5890437"/>
                <a:gd name="connsiteX10-1623" fmla="*/ 1754955 w 5381929"/>
                <a:gd name="connsiteY10-1624" fmla="*/ 5039004 h 5890437"/>
                <a:gd name="connsiteX11-1625" fmla="*/ 1946341 w 5381929"/>
                <a:gd name="connsiteY11-1626" fmla="*/ 5890437 h 5890437"/>
                <a:gd name="connsiteX12-1627" fmla="*/ 4785234 w 5381929"/>
                <a:gd name="connsiteY12-1628" fmla="*/ 5858540 h 5890437"/>
                <a:gd name="connsiteX13-1629" fmla="*/ 4891560 w 5381929"/>
                <a:gd name="connsiteY13-1630" fmla="*/ 3519377 h 5890437"/>
                <a:gd name="connsiteX14-1631" fmla="*/ 3030862 w 5381929"/>
                <a:gd name="connsiteY14-1632" fmla="*/ 0 h 5890437"/>
                <a:gd name="connsiteX0-1633" fmla="*/ 3030862 w 5381929"/>
                <a:gd name="connsiteY0-1634" fmla="*/ 0 h 5890437"/>
                <a:gd name="connsiteX1-1635" fmla="*/ 981633 w 5381929"/>
                <a:gd name="connsiteY1-1636" fmla="*/ 920842 h 5890437"/>
                <a:gd name="connsiteX2-1637" fmla="*/ 672918 w 5381929"/>
                <a:gd name="connsiteY2-1638" fmla="*/ 2220272 h 5890437"/>
                <a:gd name="connsiteX3-1639" fmla="*/ 583 w 5381929"/>
                <a:gd name="connsiteY3-1640" fmla="*/ 3051544 h 5890437"/>
                <a:gd name="connsiteX4-1641" fmla="*/ 510946 w 5381929"/>
                <a:gd name="connsiteY4-1642" fmla="*/ 3327991 h 5890437"/>
                <a:gd name="connsiteX5-1643" fmla="*/ 339858 w 5381929"/>
                <a:gd name="connsiteY5-1644" fmla="*/ 3734790 h 5890437"/>
                <a:gd name="connsiteX6-1645" fmla="*/ 531244 w 5381929"/>
                <a:gd name="connsiteY6-1646" fmla="*/ 3870251 h 5890437"/>
                <a:gd name="connsiteX7-1647" fmla="*/ 372722 w 5381929"/>
                <a:gd name="connsiteY7-1648" fmla="*/ 4061637 h 5890437"/>
                <a:gd name="connsiteX8-1649" fmla="*/ 564108 w 5381929"/>
                <a:gd name="connsiteY8-1650" fmla="*/ 4316819 h 5890437"/>
                <a:gd name="connsiteX9-1651" fmla="*/ 500313 w 5381929"/>
                <a:gd name="connsiteY9-1652" fmla="*/ 4976037 h 5890437"/>
                <a:gd name="connsiteX10-1653" fmla="*/ 1754955 w 5381929"/>
                <a:gd name="connsiteY10-1654" fmla="*/ 5039004 h 5890437"/>
                <a:gd name="connsiteX11-1655" fmla="*/ 1946341 w 5381929"/>
                <a:gd name="connsiteY11-1656" fmla="*/ 5890437 h 5890437"/>
                <a:gd name="connsiteX12-1657" fmla="*/ 4785234 w 5381929"/>
                <a:gd name="connsiteY12-1658" fmla="*/ 5858540 h 5890437"/>
                <a:gd name="connsiteX13-1659" fmla="*/ 4891560 w 5381929"/>
                <a:gd name="connsiteY13-1660" fmla="*/ 3519377 h 5890437"/>
                <a:gd name="connsiteX14-1661" fmla="*/ 3030862 w 5381929"/>
                <a:gd name="connsiteY14-1662" fmla="*/ 0 h 5890437"/>
                <a:gd name="connsiteX0-1663" fmla="*/ 3030862 w 5381929"/>
                <a:gd name="connsiteY0-1664" fmla="*/ 0 h 5890437"/>
                <a:gd name="connsiteX1-1665" fmla="*/ 981633 w 5381929"/>
                <a:gd name="connsiteY1-1666" fmla="*/ 920842 h 5890437"/>
                <a:gd name="connsiteX2-1667" fmla="*/ 672918 w 5381929"/>
                <a:gd name="connsiteY2-1668" fmla="*/ 2220272 h 5890437"/>
                <a:gd name="connsiteX3-1669" fmla="*/ 583 w 5381929"/>
                <a:gd name="connsiteY3-1670" fmla="*/ 3051544 h 5890437"/>
                <a:gd name="connsiteX4-1671" fmla="*/ 510946 w 5381929"/>
                <a:gd name="connsiteY4-1672" fmla="*/ 3327991 h 5890437"/>
                <a:gd name="connsiteX5-1673" fmla="*/ 339858 w 5381929"/>
                <a:gd name="connsiteY5-1674" fmla="*/ 3734790 h 5890437"/>
                <a:gd name="connsiteX6-1675" fmla="*/ 531244 w 5381929"/>
                <a:gd name="connsiteY6-1676" fmla="*/ 3870251 h 5890437"/>
                <a:gd name="connsiteX7-1677" fmla="*/ 372722 w 5381929"/>
                <a:gd name="connsiteY7-1678" fmla="*/ 4061637 h 5890437"/>
                <a:gd name="connsiteX8-1679" fmla="*/ 564108 w 5381929"/>
                <a:gd name="connsiteY8-1680" fmla="*/ 4316819 h 5890437"/>
                <a:gd name="connsiteX9-1681" fmla="*/ 500313 w 5381929"/>
                <a:gd name="connsiteY9-1682" fmla="*/ 4976037 h 5890437"/>
                <a:gd name="connsiteX10-1683" fmla="*/ 1754955 w 5381929"/>
                <a:gd name="connsiteY10-1684" fmla="*/ 5039004 h 5890437"/>
                <a:gd name="connsiteX11-1685" fmla="*/ 1946341 w 5381929"/>
                <a:gd name="connsiteY11-1686" fmla="*/ 5890437 h 5890437"/>
                <a:gd name="connsiteX12-1687" fmla="*/ 4785234 w 5381929"/>
                <a:gd name="connsiteY12-1688" fmla="*/ 5858540 h 5890437"/>
                <a:gd name="connsiteX13-1689" fmla="*/ 4891560 w 5381929"/>
                <a:gd name="connsiteY13-1690" fmla="*/ 3519377 h 5890437"/>
                <a:gd name="connsiteX14-1691" fmla="*/ 3030862 w 5381929"/>
                <a:gd name="connsiteY14-1692" fmla="*/ 0 h 5890437"/>
                <a:gd name="connsiteX0-1693" fmla="*/ 3030862 w 5381929"/>
                <a:gd name="connsiteY0-1694" fmla="*/ 0 h 5890437"/>
                <a:gd name="connsiteX1-1695" fmla="*/ 927042 w 5381929"/>
                <a:gd name="connsiteY1-1696" fmla="*/ 866251 h 5890437"/>
                <a:gd name="connsiteX2-1697" fmla="*/ 672918 w 5381929"/>
                <a:gd name="connsiteY2-1698" fmla="*/ 2220272 h 5890437"/>
                <a:gd name="connsiteX3-1699" fmla="*/ 583 w 5381929"/>
                <a:gd name="connsiteY3-1700" fmla="*/ 3051544 h 5890437"/>
                <a:gd name="connsiteX4-1701" fmla="*/ 510946 w 5381929"/>
                <a:gd name="connsiteY4-1702" fmla="*/ 3327991 h 5890437"/>
                <a:gd name="connsiteX5-1703" fmla="*/ 339858 w 5381929"/>
                <a:gd name="connsiteY5-1704" fmla="*/ 3734790 h 5890437"/>
                <a:gd name="connsiteX6-1705" fmla="*/ 531244 w 5381929"/>
                <a:gd name="connsiteY6-1706" fmla="*/ 3870251 h 5890437"/>
                <a:gd name="connsiteX7-1707" fmla="*/ 372722 w 5381929"/>
                <a:gd name="connsiteY7-1708" fmla="*/ 4061637 h 5890437"/>
                <a:gd name="connsiteX8-1709" fmla="*/ 564108 w 5381929"/>
                <a:gd name="connsiteY8-1710" fmla="*/ 4316819 h 5890437"/>
                <a:gd name="connsiteX9-1711" fmla="*/ 500313 w 5381929"/>
                <a:gd name="connsiteY9-1712" fmla="*/ 4976037 h 5890437"/>
                <a:gd name="connsiteX10-1713" fmla="*/ 1754955 w 5381929"/>
                <a:gd name="connsiteY10-1714" fmla="*/ 5039004 h 5890437"/>
                <a:gd name="connsiteX11-1715" fmla="*/ 1946341 w 5381929"/>
                <a:gd name="connsiteY11-1716" fmla="*/ 5890437 h 5890437"/>
                <a:gd name="connsiteX12-1717" fmla="*/ 4785234 w 5381929"/>
                <a:gd name="connsiteY12-1718" fmla="*/ 5858540 h 5890437"/>
                <a:gd name="connsiteX13-1719" fmla="*/ 4891560 w 5381929"/>
                <a:gd name="connsiteY13-1720" fmla="*/ 3519377 h 5890437"/>
                <a:gd name="connsiteX14-1721" fmla="*/ 3030862 w 5381929"/>
                <a:gd name="connsiteY14-1722" fmla="*/ 0 h 5890437"/>
                <a:gd name="connsiteX0-1723" fmla="*/ 3030862 w 5381929"/>
                <a:gd name="connsiteY0-1724" fmla="*/ 0 h 5890437"/>
                <a:gd name="connsiteX1-1725" fmla="*/ 927042 w 5381929"/>
                <a:gd name="connsiteY1-1726" fmla="*/ 866251 h 5890437"/>
                <a:gd name="connsiteX2-1727" fmla="*/ 672918 w 5381929"/>
                <a:gd name="connsiteY2-1728" fmla="*/ 2220272 h 5890437"/>
                <a:gd name="connsiteX3-1729" fmla="*/ 583 w 5381929"/>
                <a:gd name="connsiteY3-1730" fmla="*/ 3051544 h 5890437"/>
                <a:gd name="connsiteX4-1731" fmla="*/ 510946 w 5381929"/>
                <a:gd name="connsiteY4-1732" fmla="*/ 3327991 h 5890437"/>
                <a:gd name="connsiteX5-1733" fmla="*/ 339858 w 5381929"/>
                <a:gd name="connsiteY5-1734" fmla="*/ 3734790 h 5890437"/>
                <a:gd name="connsiteX6-1735" fmla="*/ 531244 w 5381929"/>
                <a:gd name="connsiteY6-1736" fmla="*/ 3870251 h 5890437"/>
                <a:gd name="connsiteX7-1737" fmla="*/ 372722 w 5381929"/>
                <a:gd name="connsiteY7-1738" fmla="*/ 4061637 h 5890437"/>
                <a:gd name="connsiteX8-1739" fmla="*/ 564108 w 5381929"/>
                <a:gd name="connsiteY8-1740" fmla="*/ 4316819 h 5890437"/>
                <a:gd name="connsiteX9-1741" fmla="*/ 500313 w 5381929"/>
                <a:gd name="connsiteY9-1742" fmla="*/ 4976037 h 5890437"/>
                <a:gd name="connsiteX10-1743" fmla="*/ 1754955 w 5381929"/>
                <a:gd name="connsiteY10-1744" fmla="*/ 5039004 h 5890437"/>
                <a:gd name="connsiteX11-1745" fmla="*/ 1946341 w 5381929"/>
                <a:gd name="connsiteY11-1746" fmla="*/ 5890437 h 5890437"/>
                <a:gd name="connsiteX12-1747" fmla="*/ 4785234 w 5381929"/>
                <a:gd name="connsiteY12-1748" fmla="*/ 5858540 h 5890437"/>
                <a:gd name="connsiteX13-1749" fmla="*/ 4891560 w 5381929"/>
                <a:gd name="connsiteY13-1750" fmla="*/ 3519377 h 5890437"/>
                <a:gd name="connsiteX14-1751" fmla="*/ 3030862 w 5381929"/>
                <a:gd name="connsiteY14-1752" fmla="*/ 0 h 5890437"/>
                <a:gd name="connsiteX0-1753" fmla="*/ 3030862 w 5381929"/>
                <a:gd name="connsiteY0-1754" fmla="*/ 0 h 5890437"/>
                <a:gd name="connsiteX1-1755" fmla="*/ 927042 w 5381929"/>
                <a:gd name="connsiteY1-1756" fmla="*/ 866251 h 5890437"/>
                <a:gd name="connsiteX2-1757" fmla="*/ 672918 w 5381929"/>
                <a:gd name="connsiteY2-1758" fmla="*/ 2220272 h 5890437"/>
                <a:gd name="connsiteX3-1759" fmla="*/ 583 w 5381929"/>
                <a:gd name="connsiteY3-1760" fmla="*/ 3051544 h 5890437"/>
                <a:gd name="connsiteX4-1761" fmla="*/ 510946 w 5381929"/>
                <a:gd name="connsiteY4-1762" fmla="*/ 3327991 h 5890437"/>
                <a:gd name="connsiteX5-1763" fmla="*/ 339858 w 5381929"/>
                <a:gd name="connsiteY5-1764" fmla="*/ 3734790 h 5890437"/>
                <a:gd name="connsiteX6-1765" fmla="*/ 531244 w 5381929"/>
                <a:gd name="connsiteY6-1766" fmla="*/ 3870251 h 5890437"/>
                <a:gd name="connsiteX7-1767" fmla="*/ 372722 w 5381929"/>
                <a:gd name="connsiteY7-1768" fmla="*/ 4061637 h 5890437"/>
                <a:gd name="connsiteX8-1769" fmla="*/ 564108 w 5381929"/>
                <a:gd name="connsiteY8-1770" fmla="*/ 4316819 h 5890437"/>
                <a:gd name="connsiteX9-1771" fmla="*/ 500313 w 5381929"/>
                <a:gd name="connsiteY9-1772" fmla="*/ 4976037 h 5890437"/>
                <a:gd name="connsiteX10-1773" fmla="*/ 1754955 w 5381929"/>
                <a:gd name="connsiteY10-1774" fmla="*/ 5039004 h 5890437"/>
                <a:gd name="connsiteX11-1775" fmla="*/ 1946341 w 5381929"/>
                <a:gd name="connsiteY11-1776" fmla="*/ 5890437 h 5890437"/>
                <a:gd name="connsiteX12-1777" fmla="*/ 4785234 w 5381929"/>
                <a:gd name="connsiteY12-1778" fmla="*/ 5858540 h 5890437"/>
                <a:gd name="connsiteX13-1779" fmla="*/ 4891560 w 5381929"/>
                <a:gd name="connsiteY13-1780" fmla="*/ 3519377 h 5890437"/>
                <a:gd name="connsiteX14-1781" fmla="*/ 3030862 w 5381929"/>
                <a:gd name="connsiteY14-1782" fmla="*/ 0 h 5890437"/>
                <a:gd name="connsiteX0-1783" fmla="*/ 3030862 w 5381929"/>
                <a:gd name="connsiteY0-1784" fmla="*/ 1751 h 5892188"/>
                <a:gd name="connsiteX1-1785" fmla="*/ 927042 w 5381929"/>
                <a:gd name="connsiteY1-1786" fmla="*/ 868002 h 5892188"/>
                <a:gd name="connsiteX2-1787" fmla="*/ 672918 w 5381929"/>
                <a:gd name="connsiteY2-1788" fmla="*/ 2222023 h 5892188"/>
                <a:gd name="connsiteX3-1789" fmla="*/ 583 w 5381929"/>
                <a:gd name="connsiteY3-1790" fmla="*/ 3053295 h 5892188"/>
                <a:gd name="connsiteX4-1791" fmla="*/ 510946 w 5381929"/>
                <a:gd name="connsiteY4-1792" fmla="*/ 3329742 h 5892188"/>
                <a:gd name="connsiteX5-1793" fmla="*/ 339858 w 5381929"/>
                <a:gd name="connsiteY5-1794" fmla="*/ 3736541 h 5892188"/>
                <a:gd name="connsiteX6-1795" fmla="*/ 531244 w 5381929"/>
                <a:gd name="connsiteY6-1796" fmla="*/ 3872002 h 5892188"/>
                <a:gd name="connsiteX7-1797" fmla="*/ 372722 w 5381929"/>
                <a:gd name="connsiteY7-1798" fmla="*/ 4063388 h 5892188"/>
                <a:gd name="connsiteX8-1799" fmla="*/ 564108 w 5381929"/>
                <a:gd name="connsiteY8-1800" fmla="*/ 4318570 h 5892188"/>
                <a:gd name="connsiteX9-1801" fmla="*/ 500313 w 5381929"/>
                <a:gd name="connsiteY9-1802" fmla="*/ 4977788 h 5892188"/>
                <a:gd name="connsiteX10-1803" fmla="*/ 1754955 w 5381929"/>
                <a:gd name="connsiteY10-1804" fmla="*/ 5040755 h 5892188"/>
                <a:gd name="connsiteX11-1805" fmla="*/ 1946341 w 5381929"/>
                <a:gd name="connsiteY11-1806" fmla="*/ 5892188 h 5892188"/>
                <a:gd name="connsiteX12-1807" fmla="*/ 4785234 w 5381929"/>
                <a:gd name="connsiteY12-1808" fmla="*/ 5860291 h 5892188"/>
                <a:gd name="connsiteX13-1809" fmla="*/ 4891560 w 5381929"/>
                <a:gd name="connsiteY13-1810" fmla="*/ 3521128 h 5892188"/>
                <a:gd name="connsiteX14-1811" fmla="*/ 3030862 w 5381929"/>
                <a:gd name="connsiteY14-1812" fmla="*/ 1751 h 5892188"/>
                <a:gd name="connsiteX0-1813" fmla="*/ 3031042 w 5382109"/>
                <a:gd name="connsiteY0-1814" fmla="*/ 1751 h 5892188"/>
                <a:gd name="connsiteX1-1815" fmla="*/ 927222 w 5382109"/>
                <a:gd name="connsiteY1-1816" fmla="*/ 868002 h 5892188"/>
                <a:gd name="connsiteX2-1817" fmla="*/ 577563 w 5382109"/>
                <a:gd name="connsiteY2-1818" fmla="*/ 2303910 h 5892188"/>
                <a:gd name="connsiteX3-1819" fmla="*/ 763 w 5382109"/>
                <a:gd name="connsiteY3-1820" fmla="*/ 3053295 h 5892188"/>
                <a:gd name="connsiteX4-1821" fmla="*/ 511126 w 5382109"/>
                <a:gd name="connsiteY4-1822" fmla="*/ 3329742 h 5892188"/>
                <a:gd name="connsiteX5-1823" fmla="*/ 340038 w 5382109"/>
                <a:gd name="connsiteY5-1824" fmla="*/ 3736541 h 5892188"/>
                <a:gd name="connsiteX6-1825" fmla="*/ 531424 w 5382109"/>
                <a:gd name="connsiteY6-1826" fmla="*/ 3872002 h 5892188"/>
                <a:gd name="connsiteX7-1827" fmla="*/ 372902 w 5382109"/>
                <a:gd name="connsiteY7-1828" fmla="*/ 4063388 h 5892188"/>
                <a:gd name="connsiteX8-1829" fmla="*/ 564288 w 5382109"/>
                <a:gd name="connsiteY8-1830" fmla="*/ 4318570 h 5892188"/>
                <a:gd name="connsiteX9-1831" fmla="*/ 500493 w 5382109"/>
                <a:gd name="connsiteY9-1832" fmla="*/ 4977788 h 5892188"/>
                <a:gd name="connsiteX10-1833" fmla="*/ 1755135 w 5382109"/>
                <a:gd name="connsiteY10-1834" fmla="*/ 5040755 h 5892188"/>
                <a:gd name="connsiteX11-1835" fmla="*/ 1946521 w 5382109"/>
                <a:gd name="connsiteY11-1836" fmla="*/ 5892188 h 5892188"/>
                <a:gd name="connsiteX12-1837" fmla="*/ 4785414 w 5382109"/>
                <a:gd name="connsiteY12-1838" fmla="*/ 5860291 h 5892188"/>
                <a:gd name="connsiteX13-1839" fmla="*/ 4891740 w 5382109"/>
                <a:gd name="connsiteY13-1840" fmla="*/ 3521128 h 5892188"/>
                <a:gd name="connsiteX14-1841" fmla="*/ 3031042 w 5382109"/>
                <a:gd name="connsiteY14-1842" fmla="*/ 1751 h 5892188"/>
                <a:gd name="connsiteX0-1843" fmla="*/ 3031042 w 5382109"/>
                <a:gd name="connsiteY0-1844" fmla="*/ 2101 h 5892538"/>
                <a:gd name="connsiteX1-1845" fmla="*/ 913575 w 5382109"/>
                <a:gd name="connsiteY1-1846" fmla="*/ 827408 h 5892538"/>
                <a:gd name="connsiteX2-1847" fmla="*/ 577563 w 5382109"/>
                <a:gd name="connsiteY2-1848" fmla="*/ 2304260 h 5892538"/>
                <a:gd name="connsiteX3-1849" fmla="*/ 763 w 5382109"/>
                <a:gd name="connsiteY3-1850" fmla="*/ 3053645 h 5892538"/>
                <a:gd name="connsiteX4-1851" fmla="*/ 511126 w 5382109"/>
                <a:gd name="connsiteY4-1852" fmla="*/ 3330092 h 5892538"/>
                <a:gd name="connsiteX5-1853" fmla="*/ 340038 w 5382109"/>
                <a:gd name="connsiteY5-1854" fmla="*/ 3736891 h 5892538"/>
                <a:gd name="connsiteX6-1855" fmla="*/ 531424 w 5382109"/>
                <a:gd name="connsiteY6-1856" fmla="*/ 3872352 h 5892538"/>
                <a:gd name="connsiteX7-1857" fmla="*/ 372902 w 5382109"/>
                <a:gd name="connsiteY7-1858" fmla="*/ 4063738 h 5892538"/>
                <a:gd name="connsiteX8-1859" fmla="*/ 564288 w 5382109"/>
                <a:gd name="connsiteY8-1860" fmla="*/ 4318920 h 5892538"/>
                <a:gd name="connsiteX9-1861" fmla="*/ 500493 w 5382109"/>
                <a:gd name="connsiteY9-1862" fmla="*/ 4978138 h 5892538"/>
                <a:gd name="connsiteX10-1863" fmla="*/ 1755135 w 5382109"/>
                <a:gd name="connsiteY10-1864" fmla="*/ 5041105 h 5892538"/>
                <a:gd name="connsiteX11-1865" fmla="*/ 1946521 w 5382109"/>
                <a:gd name="connsiteY11-1866" fmla="*/ 5892538 h 5892538"/>
                <a:gd name="connsiteX12-1867" fmla="*/ 4785414 w 5382109"/>
                <a:gd name="connsiteY12-1868" fmla="*/ 5860641 h 5892538"/>
                <a:gd name="connsiteX13-1869" fmla="*/ 4891740 w 5382109"/>
                <a:gd name="connsiteY13-1870" fmla="*/ 3521478 h 5892538"/>
                <a:gd name="connsiteX14-1871" fmla="*/ 3031042 w 5382109"/>
                <a:gd name="connsiteY14-1872" fmla="*/ 2101 h 5892538"/>
                <a:gd name="connsiteX0-1873" fmla="*/ 3031042 w 5382109"/>
                <a:gd name="connsiteY0-1874" fmla="*/ 941 h 5891378"/>
                <a:gd name="connsiteX1-1875" fmla="*/ 886280 w 5382109"/>
                <a:gd name="connsiteY1-1876" fmla="*/ 1071908 h 5891378"/>
                <a:gd name="connsiteX2-1877" fmla="*/ 577563 w 5382109"/>
                <a:gd name="connsiteY2-1878" fmla="*/ 2303100 h 5891378"/>
                <a:gd name="connsiteX3-1879" fmla="*/ 763 w 5382109"/>
                <a:gd name="connsiteY3-1880" fmla="*/ 3052485 h 5891378"/>
                <a:gd name="connsiteX4-1881" fmla="*/ 511126 w 5382109"/>
                <a:gd name="connsiteY4-1882" fmla="*/ 3328932 h 5891378"/>
                <a:gd name="connsiteX5-1883" fmla="*/ 340038 w 5382109"/>
                <a:gd name="connsiteY5-1884" fmla="*/ 3735731 h 5891378"/>
                <a:gd name="connsiteX6-1885" fmla="*/ 531424 w 5382109"/>
                <a:gd name="connsiteY6-1886" fmla="*/ 3871192 h 5891378"/>
                <a:gd name="connsiteX7-1887" fmla="*/ 372902 w 5382109"/>
                <a:gd name="connsiteY7-1888" fmla="*/ 4062578 h 5891378"/>
                <a:gd name="connsiteX8-1889" fmla="*/ 564288 w 5382109"/>
                <a:gd name="connsiteY8-1890" fmla="*/ 4317760 h 5891378"/>
                <a:gd name="connsiteX9-1891" fmla="*/ 500493 w 5382109"/>
                <a:gd name="connsiteY9-1892" fmla="*/ 4976978 h 5891378"/>
                <a:gd name="connsiteX10-1893" fmla="*/ 1755135 w 5382109"/>
                <a:gd name="connsiteY10-1894" fmla="*/ 5039945 h 5891378"/>
                <a:gd name="connsiteX11-1895" fmla="*/ 1946521 w 5382109"/>
                <a:gd name="connsiteY11-1896" fmla="*/ 5891378 h 5891378"/>
                <a:gd name="connsiteX12-1897" fmla="*/ 4785414 w 5382109"/>
                <a:gd name="connsiteY12-1898" fmla="*/ 5859481 h 5891378"/>
                <a:gd name="connsiteX13-1899" fmla="*/ 4891740 w 5382109"/>
                <a:gd name="connsiteY13-1900" fmla="*/ 3520318 h 5891378"/>
                <a:gd name="connsiteX14-1901" fmla="*/ 3031042 w 5382109"/>
                <a:gd name="connsiteY14-1902" fmla="*/ 941 h 5891378"/>
                <a:gd name="connsiteX0-1903" fmla="*/ 3031042 w 5382109"/>
                <a:gd name="connsiteY0-1904" fmla="*/ 753 h 5891190"/>
                <a:gd name="connsiteX1-1905" fmla="*/ 886280 w 5382109"/>
                <a:gd name="connsiteY1-1906" fmla="*/ 1071720 h 5891190"/>
                <a:gd name="connsiteX2-1907" fmla="*/ 577563 w 5382109"/>
                <a:gd name="connsiteY2-1908" fmla="*/ 2302912 h 5891190"/>
                <a:gd name="connsiteX3-1909" fmla="*/ 763 w 5382109"/>
                <a:gd name="connsiteY3-1910" fmla="*/ 3052297 h 5891190"/>
                <a:gd name="connsiteX4-1911" fmla="*/ 511126 w 5382109"/>
                <a:gd name="connsiteY4-1912" fmla="*/ 3328744 h 5891190"/>
                <a:gd name="connsiteX5-1913" fmla="*/ 340038 w 5382109"/>
                <a:gd name="connsiteY5-1914" fmla="*/ 3735543 h 5891190"/>
                <a:gd name="connsiteX6-1915" fmla="*/ 531424 w 5382109"/>
                <a:gd name="connsiteY6-1916" fmla="*/ 3871004 h 5891190"/>
                <a:gd name="connsiteX7-1917" fmla="*/ 372902 w 5382109"/>
                <a:gd name="connsiteY7-1918" fmla="*/ 4062390 h 5891190"/>
                <a:gd name="connsiteX8-1919" fmla="*/ 564288 w 5382109"/>
                <a:gd name="connsiteY8-1920" fmla="*/ 4317572 h 5891190"/>
                <a:gd name="connsiteX9-1921" fmla="*/ 500493 w 5382109"/>
                <a:gd name="connsiteY9-1922" fmla="*/ 4976790 h 5891190"/>
                <a:gd name="connsiteX10-1923" fmla="*/ 1755135 w 5382109"/>
                <a:gd name="connsiteY10-1924" fmla="*/ 5039757 h 5891190"/>
                <a:gd name="connsiteX11-1925" fmla="*/ 1946521 w 5382109"/>
                <a:gd name="connsiteY11-1926" fmla="*/ 5891190 h 5891190"/>
                <a:gd name="connsiteX12-1927" fmla="*/ 4785414 w 5382109"/>
                <a:gd name="connsiteY12-1928" fmla="*/ 5859293 h 5891190"/>
                <a:gd name="connsiteX13-1929" fmla="*/ 4891740 w 5382109"/>
                <a:gd name="connsiteY13-1930" fmla="*/ 3520130 h 5891190"/>
                <a:gd name="connsiteX14-1931" fmla="*/ 3031042 w 5382109"/>
                <a:gd name="connsiteY14-1932" fmla="*/ 753 h 5891190"/>
                <a:gd name="connsiteX0-1933" fmla="*/ 3031042 w 5382109"/>
                <a:gd name="connsiteY0-1934" fmla="*/ 753 h 5891190"/>
                <a:gd name="connsiteX1-1935" fmla="*/ 886280 w 5382109"/>
                <a:gd name="connsiteY1-1936" fmla="*/ 1071720 h 5891190"/>
                <a:gd name="connsiteX2-1937" fmla="*/ 577563 w 5382109"/>
                <a:gd name="connsiteY2-1938" fmla="*/ 2302912 h 5891190"/>
                <a:gd name="connsiteX3-1939" fmla="*/ 763 w 5382109"/>
                <a:gd name="connsiteY3-1940" fmla="*/ 3052297 h 5891190"/>
                <a:gd name="connsiteX4-1941" fmla="*/ 511126 w 5382109"/>
                <a:gd name="connsiteY4-1942" fmla="*/ 3328744 h 5891190"/>
                <a:gd name="connsiteX5-1943" fmla="*/ 340038 w 5382109"/>
                <a:gd name="connsiteY5-1944" fmla="*/ 3735543 h 5891190"/>
                <a:gd name="connsiteX6-1945" fmla="*/ 531424 w 5382109"/>
                <a:gd name="connsiteY6-1946" fmla="*/ 3871004 h 5891190"/>
                <a:gd name="connsiteX7-1947" fmla="*/ 372902 w 5382109"/>
                <a:gd name="connsiteY7-1948" fmla="*/ 4062390 h 5891190"/>
                <a:gd name="connsiteX8-1949" fmla="*/ 564288 w 5382109"/>
                <a:gd name="connsiteY8-1950" fmla="*/ 4317572 h 5891190"/>
                <a:gd name="connsiteX9-1951" fmla="*/ 500493 w 5382109"/>
                <a:gd name="connsiteY9-1952" fmla="*/ 4976790 h 5891190"/>
                <a:gd name="connsiteX10-1953" fmla="*/ 1755135 w 5382109"/>
                <a:gd name="connsiteY10-1954" fmla="*/ 5039757 h 5891190"/>
                <a:gd name="connsiteX11-1955" fmla="*/ 1946521 w 5382109"/>
                <a:gd name="connsiteY11-1956" fmla="*/ 5891190 h 5891190"/>
                <a:gd name="connsiteX12-1957" fmla="*/ 4785414 w 5382109"/>
                <a:gd name="connsiteY12-1958" fmla="*/ 5859293 h 5891190"/>
                <a:gd name="connsiteX13-1959" fmla="*/ 4891740 w 5382109"/>
                <a:gd name="connsiteY13-1960" fmla="*/ 3520130 h 5891190"/>
                <a:gd name="connsiteX14-1961" fmla="*/ 3031042 w 5382109"/>
                <a:gd name="connsiteY14-1962" fmla="*/ 753 h 5891190"/>
                <a:gd name="connsiteX0-1963" fmla="*/ 3031042 w 5382109"/>
                <a:gd name="connsiteY0-1964" fmla="*/ 792 h 5891229"/>
                <a:gd name="connsiteX1-1965" fmla="*/ 777098 w 5382109"/>
                <a:gd name="connsiteY1-1966" fmla="*/ 1044464 h 5891229"/>
                <a:gd name="connsiteX2-1967" fmla="*/ 577563 w 5382109"/>
                <a:gd name="connsiteY2-1968" fmla="*/ 2302951 h 5891229"/>
                <a:gd name="connsiteX3-1969" fmla="*/ 763 w 5382109"/>
                <a:gd name="connsiteY3-1970" fmla="*/ 3052336 h 5891229"/>
                <a:gd name="connsiteX4-1971" fmla="*/ 511126 w 5382109"/>
                <a:gd name="connsiteY4-1972" fmla="*/ 3328783 h 5891229"/>
                <a:gd name="connsiteX5-1973" fmla="*/ 340038 w 5382109"/>
                <a:gd name="connsiteY5-1974" fmla="*/ 3735582 h 5891229"/>
                <a:gd name="connsiteX6-1975" fmla="*/ 531424 w 5382109"/>
                <a:gd name="connsiteY6-1976" fmla="*/ 3871043 h 5891229"/>
                <a:gd name="connsiteX7-1977" fmla="*/ 372902 w 5382109"/>
                <a:gd name="connsiteY7-1978" fmla="*/ 4062429 h 5891229"/>
                <a:gd name="connsiteX8-1979" fmla="*/ 564288 w 5382109"/>
                <a:gd name="connsiteY8-1980" fmla="*/ 4317611 h 5891229"/>
                <a:gd name="connsiteX9-1981" fmla="*/ 500493 w 5382109"/>
                <a:gd name="connsiteY9-1982" fmla="*/ 4976829 h 5891229"/>
                <a:gd name="connsiteX10-1983" fmla="*/ 1755135 w 5382109"/>
                <a:gd name="connsiteY10-1984" fmla="*/ 5039796 h 5891229"/>
                <a:gd name="connsiteX11-1985" fmla="*/ 1946521 w 5382109"/>
                <a:gd name="connsiteY11-1986" fmla="*/ 5891229 h 5891229"/>
                <a:gd name="connsiteX12-1987" fmla="*/ 4785414 w 5382109"/>
                <a:gd name="connsiteY12-1988" fmla="*/ 5859332 h 5891229"/>
                <a:gd name="connsiteX13-1989" fmla="*/ 4891740 w 5382109"/>
                <a:gd name="connsiteY13-1990" fmla="*/ 3520169 h 5891229"/>
                <a:gd name="connsiteX14-1991" fmla="*/ 3031042 w 5382109"/>
                <a:gd name="connsiteY14-1992" fmla="*/ 792 h 5891229"/>
                <a:gd name="connsiteX0-1993" fmla="*/ 3031042 w 5382109"/>
                <a:gd name="connsiteY0-1994" fmla="*/ 792 h 5891229"/>
                <a:gd name="connsiteX1-1995" fmla="*/ 777098 w 5382109"/>
                <a:gd name="connsiteY1-1996" fmla="*/ 1044464 h 5891229"/>
                <a:gd name="connsiteX2-1997" fmla="*/ 577563 w 5382109"/>
                <a:gd name="connsiteY2-1998" fmla="*/ 2302951 h 5891229"/>
                <a:gd name="connsiteX3-1999" fmla="*/ 763 w 5382109"/>
                <a:gd name="connsiteY3-2000" fmla="*/ 3052336 h 5891229"/>
                <a:gd name="connsiteX4-2001" fmla="*/ 511126 w 5382109"/>
                <a:gd name="connsiteY4-2002" fmla="*/ 3328783 h 5891229"/>
                <a:gd name="connsiteX5-2003" fmla="*/ 340038 w 5382109"/>
                <a:gd name="connsiteY5-2004" fmla="*/ 3735582 h 5891229"/>
                <a:gd name="connsiteX6-2005" fmla="*/ 531424 w 5382109"/>
                <a:gd name="connsiteY6-2006" fmla="*/ 3871043 h 5891229"/>
                <a:gd name="connsiteX7-2007" fmla="*/ 372902 w 5382109"/>
                <a:gd name="connsiteY7-2008" fmla="*/ 4062429 h 5891229"/>
                <a:gd name="connsiteX8-2009" fmla="*/ 564288 w 5382109"/>
                <a:gd name="connsiteY8-2010" fmla="*/ 4317611 h 5891229"/>
                <a:gd name="connsiteX9-2011" fmla="*/ 500493 w 5382109"/>
                <a:gd name="connsiteY9-2012" fmla="*/ 4976829 h 5891229"/>
                <a:gd name="connsiteX10-2013" fmla="*/ 1755135 w 5382109"/>
                <a:gd name="connsiteY10-2014" fmla="*/ 5039796 h 5891229"/>
                <a:gd name="connsiteX11-2015" fmla="*/ 1946521 w 5382109"/>
                <a:gd name="connsiteY11-2016" fmla="*/ 5891229 h 5891229"/>
                <a:gd name="connsiteX12-2017" fmla="*/ 4785414 w 5382109"/>
                <a:gd name="connsiteY12-2018" fmla="*/ 5859332 h 5891229"/>
                <a:gd name="connsiteX13-2019" fmla="*/ 4891740 w 5382109"/>
                <a:gd name="connsiteY13-2020" fmla="*/ 3520169 h 5891229"/>
                <a:gd name="connsiteX14-2021" fmla="*/ 3031042 w 5382109"/>
                <a:gd name="connsiteY14-2022" fmla="*/ 792 h 5891229"/>
                <a:gd name="connsiteX0-2023" fmla="*/ 3031042 w 5382109"/>
                <a:gd name="connsiteY0-2024" fmla="*/ 792 h 5891229"/>
                <a:gd name="connsiteX1-2025" fmla="*/ 777098 w 5382109"/>
                <a:gd name="connsiteY1-2026" fmla="*/ 1044464 h 5891229"/>
                <a:gd name="connsiteX2-2027" fmla="*/ 577563 w 5382109"/>
                <a:gd name="connsiteY2-2028" fmla="*/ 2302951 h 5891229"/>
                <a:gd name="connsiteX3-2029" fmla="*/ 763 w 5382109"/>
                <a:gd name="connsiteY3-2030" fmla="*/ 3052336 h 5891229"/>
                <a:gd name="connsiteX4-2031" fmla="*/ 511126 w 5382109"/>
                <a:gd name="connsiteY4-2032" fmla="*/ 3328783 h 5891229"/>
                <a:gd name="connsiteX5-2033" fmla="*/ 340038 w 5382109"/>
                <a:gd name="connsiteY5-2034" fmla="*/ 3735582 h 5891229"/>
                <a:gd name="connsiteX6-2035" fmla="*/ 531424 w 5382109"/>
                <a:gd name="connsiteY6-2036" fmla="*/ 3871043 h 5891229"/>
                <a:gd name="connsiteX7-2037" fmla="*/ 372902 w 5382109"/>
                <a:gd name="connsiteY7-2038" fmla="*/ 4062429 h 5891229"/>
                <a:gd name="connsiteX8-2039" fmla="*/ 564288 w 5382109"/>
                <a:gd name="connsiteY8-2040" fmla="*/ 4317611 h 5891229"/>
                <a:gd name="connsiteX9-2041" fmla="*/ 500493 w 5382109"/>
                <a:gd name="connsiteY9-2042" fmla="*/ 4976829 h 5891229"/>
                <a:gd name="connsiteX10-2043" fmla="*/ 1755135 w 5382109"/>
                <a:gd name="connsiteY10-2044" fmla="*/ 5039796 h 5891229"/>
                <a:gd name="connsiteX11-2045" fmla="*/ 1946521 w 5382109"/>
                <a:gd name="connsiteY11-2046" fmla="*/ 5891229 h 5891229"/>
                <a:gd name="connsiteX12-2047" fmla="*/ 4785414 w 5382109"/>
                <a:gd name="connsiteY12-2048" fmla="*/ 5859332 h 5891229"/>
                <a:gd name="connsiteX13-2049" fmla="*/ 4891740 w 5382109"/>
                <a:gd name="connsiteY13-2050" fmla="*/ 3520169 h 5891229"/>
                <a:gd name="connsiteX14-2051" fmla="*/ 3031042 w 5382109"/>
                <a:gd name="connsiteY14-2052" fmla="*/ 792 h 5891229"/>
                <a:gd name="connsiteX0-2053" fmla="*/ 3031042 w 5382109"/>
                <a:gd name="connsiteY0-2054" fmla="*/ 627 h 5891064"/>
                <a:gd name="connsiteX1-2055" fmla="*/ 777098 w 5382109"/>
                <a:gd name="connsiteY1-2056" fmla="*/ 1180776 h 5891064"/>
                <a:gd name="connsiteX2-2057" fmla="*/ 577563 w 5382109"/>
                <a:gd name="connsiteY2-2058" fmla="*/ 2302786 h 5891064"/>
                <a:gd name="connsiteX3-2059" fmla="*/ 763 w 5382109"/>
                <a:gd name="connsiteY3-2060" fmla="*/ 3052171 h 5891064"/>
                <a:gd name="connsiteX4-2061" fmla="*/ 511126 w 5382109"/>
                <a:gd name="connsiteY4-2062" fmla="*/ 3328618 h 5891064"/>
                <a:gd name="connsiteX5-2063" fmla="*/ 340038 w 5382109"/>
                <a:gd name="connsiteY5-2064" fmla="*/ 3735417 h 5891064"/>
                <a:gd name="connsiteX6-2065" fmla="*/ 531424 w 5382109"/>
                <a:gd name="connsiteY6-2066" fmla="*/ 3870878 h 5891064"/>
                <a:gd name="connsiteX7-2067" fmla="*/ 372902 w 5382109"/>
                <a:gd name="connsiteY7-2068" fmla="*/ 4062264 h 5891064"/>
                <a:gd name="connsiteX8-2069" fmla="*/ 564288 w 5382109"/>
                <a:gd name="connsiteY8-2070" fmla="*/ 4317446 h 5891064"/>
                <a:gd name="connsiteX9-2071" fmla="*/ 500493 w 5382109"/>
                <a:gd name="connsiteY9-2072" fmla="*/ 4976664 h 5891064"/>
                <a:gd name="connsiteX10-2073" fmla="*/ 1755135 w 5382109"/>
                <a:gd name="connsiteY10-2074" fmla="*/ 5039631 h 5891064"/>
                <a:gd name="connsiteX11-2075" fmla="*/ 1946521 w 5382109"/>
                <a:gd name="connsiteY11-2076" fmla="*/ 5891064 h 5891064"/>
                <a:gd name="connsiteX12-2077" fmla="*/ 4785414 w 5382109"/>
                <a:gd name="connsiteY12-2078" fmla="*/ 5859167 h 5891064"/>
                <a:gd name="connsiteX13-2079" fmla="*/ 4891740 w 5382109"/>
                <a:gd name="connsiteY13-2080" fmla="*/ 3520004 h 5891064"/>
                <a:gd name="connsiteX14-2081" fmla="*/ 3031042 w 5382109"/>
                <a:gd name="connsiteY14-2082" fmla="*/ 627 h 5891064"/>
                <a:gd name="connsiteX0-2083" fmla="*/ 3031042 w 5382109"/>
                <a:gd name="connsiteY0-2084" fmla="*/ 968 h 5891405"/>
                <a:gd name="connsiteX1-2085" fmla="*/ 777098 w 5382109"/>
                <a:gd name="connsiteY1-2086" fmla="*/ 1181117 h 5891405"/>
                <a:gd name="connsiteX2-2087" fmla="*/ 577563 w 5382109"/>
                <a:gd name="connsiteY2-2088" fmla="*/ 2303127 h 5891405"/>
                <a:gd name="connsiteX3-2089" fmla="*/ 763 w 5382109"/>
                <a:gd name="connsiteY3-2090" fmla="*/ 3052512 h 5891405"/>
                <a:gd name="connsiteX4-2091" fmla="*/ 511126 w 5382109"/>
                <a:gd name="connsiteY4-2092" fmla="*/ 3328959 h 5891405"/>
                <a:gd name="connsiteX5-2093" fmla="*/ 340038 w 5382109"/>
                <a:gd name="connsiteY5-2094" fmla="*/ 3735758 h 5891405"/>
                <a:gd name="connsiteX6-2095" fmla="*/ 531424 w 5382109"/>
                <a:gd name="connsiteY6-2096" fmla="*/ 3871219 h 5891405"/>
                <a:gd name="connsiteX7-2097" fmla="*/ 372902 w 5382109"/>
                <a:gd name="connsiteY7-2098" fmla="*/ 4062605 h 5891405"/>
                <a:gd name="connsiteX8-2099" fmla="*/ 564288 w 5382109"/>
                <a:gd name="connsiteY8-2100" fmla="*/ 4317787 h 5891405"/>
                <a:gd name="connsiteX9-2101" fmla="*/ 500493 w 5382109"/>
                <a:gd name="connsiteY9-2102" fmla="*/ 4977005 h 5891405"/>
                <a:gd name="connsiteX10-2103" fmla="*/ 1755135 w 5382109"/>
                <a:gd name="connsiteY10-2104" fmla="*/ 5039972 h 5891405"/>
                <a:gd name="connsiteX11-2105" fmla="*/ 1946521 w 5382109"/>
                <a:gd name="connsiteY11-2106" fmla="*/ 5891405 h 5891405"/>
                <a:gd name="connsiteX12-2107" fmla="*/ 4785414 w 5382109"/>
                <a:gd name="connsiteY12-2108" fmla="*/ 5859508 h 5891405"/>
                <a:gd name="connsiteX13-2109" fmla="*/ 4891740 w 5382109"/>
                <a:gd name="connsiteY13-2110" fmla="*/ 3520345 h 5891405"/>
                <a:gd name="connsiteX14-2111" fmla="*/ 3031042 w 5382109"/>
                <a:gd name="connsiteY14-2112" fmla="*/ 968 h 5891405"/>
                <a:gd name="connsiteX0-2113" fmla="*/ 3031042 w 5382109"/>
                <a:gd name="connsiteY0-2114" fmla="*/ 968 h 5891405"/>
                <a:gd name="connsiteX1-2115" fmla="*/ 777098 w 5382109"/>
                <a:gd name="connsiteY1-2116" fmla="*/ 1181117 h 5891405"/>
                <a:gd name="connsiteX2-2117" fmla="*/ 577563 w 5382109"/>
                <a:gd name="connsiteY2-2118" fmla="*/ 2303127 h 5891405"/>
                <a:gd name="connsiteX3-2119" fmla="*/ 763 w 5382109"/>
                <a:gd name="connsiteY3-2120" fmla="*/ 3052512 h 5891405"/>
                <a:gd name="connsiteX4-2121" fmla="*/ 511126 w 5382109"/>
                <a:gd name="connsiteY4-2122" fmla="*/ 3328959 h 5891405"/>
                <a:gd name="connsiteX5-2123" fmla="*/ 340038 w 5382109"/>
                <a:gd name="connsiteY5-2124" fmla="*/ 3735758 h 5891405"/>
                <a:gd name="connsiteX6-2125" fmla="*/ 531424 w 5382109"/>
                <a:gd name="connsiteY6-2126" fmla="*/ 3871219 h 5891405"/>
                <a:gd name="connsiteX7-2127" fmla="*/ 372902 w 5382109"/>
                <a:gd name="connsiteY7-2128" fmla="*/ 4062605 h 5891405"/>
                <a:gd name="connsiteX8-2129" fmla="*/ 564288 w 5382109"/>
                <a:gd name="connsiteY8-2130" fmla="*/ 4317787 h 5891405"/>
                <a:gd name="connsiteX9-2131" fmla="*/ 500493 w 5382109"/>
                <a:gd name="connsiteY9-2132" fmla="*/ 4977005 h 5891405"/>
                <a:gd name="connsiteX10-2133" fmla="*/ 1755135 w 5382109"/>
                <a:gd name="connsiteY10-2134" fmla="*/ 5039972 h 5891405"/>
                <a:gd name="connsiteX11-2135" fmla="*/ 1946521 w 5382109"/>
                <a:gd name="connsiteY11-2136" fmla="*/ 5891405 h 5891405"/>
                <a:gd name="connsiteX12-2137" fmla="*/ 4785414 w 5382109"/>
                <a:gd name="connsiteY12-2138" fmla="*/ 5859508 h 5891405"/>
                <a:gd name="connsiteX13-2139" fmla="*/ 4891740 w 5382109"/>
                <a:gd name="connsiteY13-2140" fmla="*/ 3520345 h 5891405"/>
                <a:gd name="connsiteX14-2141" fmla="*/ 3031042 w 5382109"/>
                <a:gd name="connsiteY14-2142" fmla="*/ 968 h 5891405"/>
                <a:gd name="connsiteX0-2143" fmla="*/ 3031204 w 5382271"/>
                <a:gd name="connsiteY0-2144" fmla="*/ 968 h 5891405"/>
                <a:gd name="connsiteX1-2145" fmla="*/ 777260 w 5382271"/>
                <a:gd name="connsiteY1-2146" fmla="*/ 1181117 h 5891405"/>
                <a:gd name="connsiteX2-2147" fmla="*/ 523134 w 5382271"/>
                <a:gd name="connsiteY2-2148" fmla="*/ 2303127 h 5891405"/>
                <a:gd name="connsiteX3-2149" fmla="*/ 925 w 5382271"/>
                <a:gd name="connsiteY3-2150" fmla="*/ 3052512 h 5891405"/>
                <a:gd name="connsiteX4-2151" fmla="*/ 511288 w 5382271"/>
                <a:gd name="connsiteY4-2152" fmla="*/ 3328959 h 5891405"/>
                <a:gd name="connsiteX5-2153" fmla="*/ 340200 w 5382271"/>
                <a:gd name="connsiteY5-2154" fmla="*/ 3735758 h 5891405"/>
                <a:gd name="connsiteX6-2155" fmla="*/ 531586 w 5382271"/>
                <a:gd name="connsiteY6-2156" fmla="*/ 3871219 h 5891405"/>
                <a:gd name="connsiteX7-2157" fmla="*/ 373064 w 5382271"/>
                <a:gd name="connsiteY7-2158" fmla="*/ 4062605 h 5891405"/>
                <a:gd name="connsiteX8-2159" fmla="*/ 564450 w 5382271"/>
                <a:gd name="connsiteY8-2160" fmla="*/ 4317787 h 5891405"/>
                <a:gd name="connsiteX9-2161" fmla="*/ 500655 w 5382271"/>
                <a:gd name="connsiteY9-2162" fmla="*/ 4977005 h 5891405"/>
                <a:gd name="connsiteX10-2163" fmla="*/ 1755297 w 5382271"/>
                <a:gd name="connsiteY10-2164" fmla="*/ 5039972 h 5891405"/>
                <a:gd name="connsiteX11-2165" fmla="*/ 1946683 w 5382271"/>
                <a:gd name="connsiteY11-2166" fmla="*/ 5891405 h 5891405"/>
                <a:gd name="connsiteX12-2167" fmla="*/ 4785576 w 5382271"/>
                <a:gd name="connsiteY12-2168" fmla="*/ 5859508 h 5891405"/>
                <a:gd name="connsiteX13-2169" fmla="*/ 4891902 w 5382271"/>
                <a:gd name="connsiteY13-2170" fmla="*/ 3520345 h 5891405"/>
                <a:gd name="connsiteX14-2171" fmla="*/ 3031204 w 5382271"/>
                <a:gd name="connsiteY14-2172" fmla="*/ 968 h 5891405"/>
                <a:gd name="connsiteX0-2173" fmla="*/ 3031204 w 5382271"/>
                <a:gd name="connsiteY0-2174" fmla="*/ 968 h 5891405"/>
                <a:gd name="connsiteX1-2175" fmla="*/ 777260 w 5382271"/>
                <a:gd name="connsiteY1-2176" fmla="*/ 1181117 h 5891405"/>
                <a:gd name="connsiteX2-2177" fmla="*/ 523134 w 5382271"/>
                <a:gd name="connsiteY2-2178" fmla="*/ 2303127 h 5891405"/>
                <a:gd name="connsiteX3-2179" fmla="*/ 925 w 5382271"/>
                <a:gd name="connsiteY3-2180" fmla="*/ 3052512 h 5891405"/>
                <a:gd name="connsiteX4-2181" fmla="*/ 511288 w 5382271"/>
                <a:gd name="connsiteY4-2182" fmla="*/ 3328959 h 5891405"/>
                <a:gd name="connsiteX5-2183" fmla="*/ 340200 w 5382271"/>
                <a:gd name="connsiteY5-2184" fmla="*/ 3735758 h 5891405"/>
                <a:gd name="connsiteX6-2185" fmla="*/ 531586 w 5382271"/>
                <a:gd name="connsiteY6-2186" fmla="*/ 3871219 h 5891405"/>
                <a:gd name="connsiteX7-2187" fmla="*/ 373064 w 5382271"/>
                <a:gd name="connsiteY7-2188" fmla="*/ 4062605 h 5891405"/>
                <a:gd name="connsiteX8-2189" fmla="*/ 564450 w 5382271"/>
                <a:gd name="connsiteY8-2190" fmla="*/ 4317787 h 5891405"/>
                <a:gd name="connsiteX9-2191" fmla="*/ 500655 w 5382271"/>
                <a:gd name="connsiteY9-2192" fmla="*/ 4977005 h 5891405"/>
                <a:gd name="connsiteX10-2193" fmla="*/ 1755297 w 5382271"/>
                <a:gd name="connsiteY10-2194" fmla="*/ 5039972 h 5891405"/>
                <a:gd name="connsiteX11-2195" fmla="*/ 1946683 w 5382271"/>
                <a:gd name="connsiteY11-2196" fmla="*/ 5891405 h 5891405"/>
                <a:gd name="connsiteX12-2197" fmla="*/ 4785576 w 5382271"/>
                <a:gd name="connsiteY12-2198" fmla="*/ 5859508 h 5891405"/>
                <a:gd name="connsiteX13-2199" fmla="*/ 4891902 w 5382271"/>
                <a:gd name="connsiteY13-2200" fmla="*/ 3520345 h 5891405"/>
                <a:gd name="connsiteX14-2201" fmla="*/ 3031204 w 5382271"/>
                <a:gd name="connsiteY14-2202" fmla="*/ 968 h 5891405"/>
                <a:gd name="connsiteX0-2203" fmla="*/ 3031204 w 5382271"/>
                <a:gd name="connsiteY0-2204" fmla="*/ 968 h 5891405"/>
                <a:gd name="connsiteX1-2205" fmla="*/ 777260 w 5382271"/>
                <a:gd name="connsiteY1-2206" fmla="*/ 1181117 h 5891405"/>
                <a:gd name="connsiteX2-2207" fmla="*/ 523134 w 5382271"/>
                <a:gd name="connsiteY2-2208" fmla="*/ 2303127 h 5891405"/>
                <a:gd name="connsiteX3-2209" fmla="*/ 925 w 5382271"/>
                <a:gd name="connsiteY3-2210" fmla="*/ 3052512 h 5891405"/>
                <a:gd name="connsiteX4-2211" fmla="*/ 511288 w 5382271"/>
                <a:gd name="connsiteY4-2212" fmla="*/ 3328959 h 5891405"/>
                <a:gd name="connsiteX5-2213" fmla="*/ 340200 w 5382271"/>
                <a:gd name="connsiteY5-2214" fmla="*/ 3735758 h 5891405"/>
                <a:gd name="connsiteX6-2215" fmla="*/ 531586 w 5382271"/>
                <a:gd name="connsiteY6-2216" fmla="*/ 3871219 h 5891405"/>
                <a:gd name="connsiteX7-2217" fmla="*/ 373064 w 5382271"/>
                <a:gd name="connsiteY7-2218" fmla="*/ 4062605 h 5891405"/>
                <a:gd name="connsiteX8-2219" fmla="*/ 564450 w 5382271"/>
                <a:gd name="connsiteY8-2220" fmla="*/ 4317787 h 5891405"/>
                <a:gd name="connsiteX9-2221" fmla="*/ 500655 w 5382271"/>
                <a:gd name="connsiteY9-2222" fmla="*/ 4977005 h 5891405"/>
                <a:gd name="connsiteX10-2223" fmla="*/ 1755297 w 5382271"/>
                <a:gd name="connsiteY10-2224" fmla="*/ 5039972 h 5891405"/>
                <a:gd name="connsiteX11-2225" fmla="*/ 1946683 w 5382271"/>
                <a:gd name="connsiteY11-2226" fmla="*/ 5891405 h 5891405"/>
                <a:gd name="connsiteX12-2227" fmla="*/ 4785576 w 5382271"/>
                <a:gd name="connsiteY12-2228" fmla="*/ 5859508 h 5891405"/>
                <a:gd name="connsiteX13-2229" fmla="*/ 4891902 w 5382271"/>
                <a:gd name="connsiteY13-2230" fmla="*/ 3520345 h 5891405"/>
                <a:gd name="connsiteX14-2231" fmla="*/ 3031204 w 5382271"/>
                <a:gd name="connsiteY14-2232" fmla="*/ 968 h 5891405"/>
                <a:gd name="connsiteX0-2233" fmla="*/ 3038119 w 5389186"/>
                <a:gd name="connsiteY0-2234" fmla="*/ 968 h 5891405"/>
                <a:gd name="connsiteX1-2235" fmla="*/ 784175 w 5389186"/>
                <a:gd name="connsiteY1-2236" fmla="*/ 1181117 h 5891405"/>
                <a:gd name="connsiteX2-2237" fmla="*/ 530049 w 5389186"/>
                <a:gd name="connsiteY2-2238" fmla="*/ 2303127 h 5891405"/>
                <a:gd name="connsiteX3-2239" fmla="*/ 7840 w 5389186"/>
                <a:gd name="connsiteY3-2240" fmla="*/ 3052512 h 5891405"/>
                <a:gd name="connsiteX4-2241" fmla="*/ 518203 w 5389186"/>
                <a:gd name="connsiteY4-2242" fmla="*/ 3328959 h 5891405"/>
                <a:gd name="connsiteX5-2243" fmla="*/ 347115 w 5389186"/>
                <a:gd name="connsiteY5-2244" fmla="*/ 3735758 h 5891405"/>
                <a:gd name="connsiteX6-2245" fmla="*/ 538501 w 5389186"/>
                <a:gd name="connsiteY6-2246" fmla="*/ 3871219 h 5891405"/>
                <a:gd name="connsiteX7-2247" fmla="*/ 379979 w 5389186"/>
                <a:gd name="connsiteY7-2248" fmla="*/ 4062605 h 5891405"/>
                <a:gd name="connsiteX8-2249" fmla="*/ 571365 w 5389186"/>
                <a:gd name="connsiteY8-2250" fmla="*/ 4317787 h 5891405"/>
                <a:gd name="connsiteX9-2251" fmla="*/ 507570 w 5389186"/>
                <a:gd name="connsiteY9-2252" fmla="*/ 4977005 h 5891405"/>
                <a:gd name="connsiteX10-2253" fmla="*/ 1762212 w 5389186"/>
                <a:gd name="connsiteY10-2254" fmla="*/ 5039972 h 5891405"/>
                <a:gd name="connsiteX11-2255" fmla="*/ 1953598 w 5389186"/>
                <a:gd name="connsiteY11-2256" fmla="*/ 5891405 h 5891405"/>
                <a:gd name="connsiteX12-2257" fmla="*/ 4792491 w 5389186"/>
                <a:gd name="connsiteY12-2258" fmla="*/ 5859508 h 5891405"/>
                <a:gd name="connsiteX13-2259" fmla="*/ 4898817 w 5389186"/>
                <a:gd name="connsiteY13-2260" fmla="*/ 3520345 h 5891405"/>
                <a:gd name="connsiteX14-2261" fmla="*/ 3038119 w 5389186"/>
                <a:gd name="connsiteY14-2262" fmla="*/ 968 h 5891405"/>
                <a:gd name="connsiteX0-2263" fmla="*/ 3037057 w 5388124"/>
                <a:gd name="connsiteY0-2264" fmla="*/ 968 h 5891405"/>
                <a:gd name="connsiteX1-2265" fmla="*/ 783113 w 5388124"/>
                <a:gd name="connsiteY1-2266" fmla="*/ 1181117 h 5891405"/>
                <a:gd name="connsiteX2-2267" fmla="*/ 528987 w 5388124"/>
                <a:gd name="connsiteY2-2268" fmla="*/ 2303127 h 5891405"/>
                <a:gd name="connsiteX3-2269" fmla="*/ 6778 w 5388124"/>
                <a:gd name="connsiteY3-2270" fmla="*/ 3052512 h 5891405"/>
                <a:gd name="connsiteX4-2271" fmla="*/ 517141 w 5388124"/>
                <a:gd name="connsiteY4-2272" fmla="*/ 3328959 h 5891405"/>
                <a:gd name="connsiteX5-2273" fmla="*/ 346053 w 5388124"/>
                <a:gd name="connsiteY5-2274" fmla="*/ 3735758 h 5891405"/>
                <a:gd name="connsiteX6-2275" fmla="*/ 537439 w 5388124"/>
                <a:gd name="connsiteY6-2276" fmla="*/ 3871219 h 5891405"/>
                <a:gd name="connsiteX7-2277" fmla="*/ 378917 w 5388124"/>
                <a:gd name="connsiteY7-2278" fmla="*/ 4062605 h 5891405"/>
                <a:gd name="connsiteX8-2279" fmla="*/ 570303 w 5388124"/>
                <a:gd name="connsiteY8-2280" fmla="*/ 4317787 h 5891405"/>
                <a:gd name="connsiteX9-2281" fmla="*/ 506508 w 5388124"/>
                <a:gd name="connsiteY9-2282" fmla="*/ 4977005 h 5891405"/>
                <a:gd name="connsiteX10-2283" fmla="*/ 1761150 w 5388124"/>
                <a:gd name="connsiteY10-2284" fmla="*/ 5039972 h 5891405"/>
                <a:gd name="connsiteX11-2285" fmla="*/ 1952536 w 5388124"/>
                <a:gd name="connsiteY11-2286" fmla="*/ 5891405 h 5891405"/>
                <a:gd name="connsiteX12-2287" fmla="*/ 4791429 w 5388124"/>
                <a:gd name="connsiteY12-2288" fmla="*/ 5859508 h 5891405"/>
                <a:gd name="connsiteX13-2289" fmla="*/ 4897755 w 5388124"/>
                <a:gd name="connsiteY13-2290" fmla="*/ 3520345 h 5891405"/>
                <a:gd name="connsiteX14-2291" fmla="*/ 3037057 w 5388124"/>
                <a:gd name="connsiteY14-2292" fmla="*/ 968 h 5891405"/>
                <a:gd name="connsiteX0-2293" fmla="*/ 3034541 w 5385608"/>
                <a:gd name="connsiteY0-2294" fmla="*/ 968 h 5891405"/>
                <a:gd name="connsiteX1-2295" fmla="*/ 780597 w 5385608"/>
                <a:gd name="connsiteY1-2296" fmla="*/ 1181117 h 5891405"/>
                <a:gd name="connsiteX2-2297" fmla="*/ 526471 w 5385608"/>
                <a:gd name="connsiteY2-2298" fmla="*/ 2303127 h 5891405"/>
                <a:gd name="connsiteX3-2299" fmla="*/ 4262 w 5385608"/>
                <a:gd name="connsiteY3-2300" fmla="*/ 3052512 h 5891405"/>
                <a:gd name="connsiteX4-2301" fmla="*/ 514625 w 5385608"/>
                <a:gd name="connsiteY4-2302" fmla="*/ 3328959 h 5891405"/>
                <a:gd name="connsiteX5-2303" fmla="*/ 343537 w 5385608"/>
                <a:gd name="connsiteY5-2304" fmla="*/ 3735758 h 5891405"/>
                <a:gd name="connsiteX6-2305" fmla="*/ 534923 w 5385608"/>
                <a:gd name="connsiteY6-2306" fmla="*/ 3871219 h 5891405"/>
                <a:gd name="connsiteX7-2307" fmla="*/ 376401 w 5385608"/>
                <a:gd name="connsiteY7-2308" fmla="*/ 4062605 h 5891405"/>
                <a:gd name="connsiteX8-2309" fmla="*/ 567787 w 5385608"/>
                <a:gd name="connsiteY8-2310" fmla="*/ 4317787 h 5891405"/>
                <a:gd name="connsiteX9-2311" fmla="*/ 503992 w 5385608"/>
                <a:gd name="connsiteY9-2312" fmla="*/ 4977005 h 5891405"/>
                <a:gd name="connsiteX10-2313" fmla="*/ 1758634 w 5385608"/>
                <a:gd name="connsiteY10-2314" fmla="*/ 5039972 h 5891405"/>
                <a:gd name="connsiteX11-2315" fmla="*/ 1950020 w 5385608"/>
                <a:gd name="connsiteY11-2316" fmla="*/ 5891405 h 5891405"/>
                <a:gd name="connsiteX12-2317" fmla="*/ 4788913 w 5385608"/>
                <a:gd name="connsiteY12-2318" fmla="*/ 5859508 h 5891405"/>
                <a:gd name="connsiteX13-2319" fmla="*/ 4895239 w 5385608"/>
                <a:gd name="connsiteY13-2320" fmla="*/ 3520345 h 5891405"/>
                <a:gd name="connsiteX14-2321" fmla="*/ 3034541 w 5385608"/>
                <a:gd name="connsiteY14-2322" fmla="*/ 968 h 5891405"/>
                <a:gd name="connsiteX0-2323" fmla="*/ 3034541 w 5385608"/>
                <a:gd name="connsiteY0-2324" fmla="*/ 968 h 5891405"/>
                <a:gd name="connsiteX1-2325" fmla="*/ 780597 w 5385608"/>
                <a:gd name="connsiteY1-2326" fmla="*/ 1181117 h 5891405"/>
                <a:gd name="connsiteX2-2327" fmla="*/ 526471 w 5385608"/>
                <a:gd name="connsiteY2-2328" fmla="*/ 2303127 h 5891405"/>
                <a:gd name="connsiteX3-2329" fmla="*/ 4262 w 5385608"/>
                <a:gd name="connsiteY3-2330" fmla="*/ 3052512 h 5891405"/>
                <a:gd name="connsiteX4-2331" fmla="*/ 514625 w 5385608"/>
                <a:gd name="connsiteY4-2332" fmla="*/ 3328959 h 5891405"/>
                <a:gd name="connsiteX5-2333" fmla="*/ 343537 w 5385608"/>
                <a:gd name="connsiteY5-2334" fmla="*/ 3735758 h 5891405"/>
                <a:gd name="connsiteX6-2335" fmla="*/ 534923 w 5385608"/>
                <a:gd name="connsiteY6-2336" fmla="*/ 3871219 h 5891405"/>
                <a:gd name="connsiteX7-2337" fmla="*/ 376401 w 5385608"/>
                <a:gd name="connsiteY7-2338" fmla="*/ 4062605 h 5891405"/>
                <a:gd name="connsiteX8-2339" fmla="*/ 567787 w 5385608"/>
                <a:gd name="connsiteY8-2340" fmla="*/ 4317787 h 5891405"/>
                <a:gd name="connsiteX9-2341" fmla="*/ 503992 w 5385608"/>
                <a:gd name="connsiteY9-2342" fmla="*/ 4977005 h 5891405"/>
                <a:gd name="connsiteX10-2343" fmla="*/ 1758634 w 5385608"/>
                <a:gd name="connsiteY10-2344" fmla="*/ 5039972 h 5891405"/>
                <a:gd name="connsiteX11-2345" fmla="*/ 1950020 w 5385608"/>
                <a:gd name="connsiteY11-2346" fmla="*/ 5891405 h 5891405"/>
                <a:gd name="connsiteX12-2347" fmla="*/ 4788913 w 5385608"/>
                <a:gd name="connsiteY12-2348" fmla="*/ 5859508 h 5891405"/>
                <a:gd name="connsiteX13-2349" fmla="*/ 4895239 w 5385608"/>
                <a:gd name="connsiteY13-2350" fmla="*/ 3520345 h 5891405"/>
                <a:gd name="connsiteX14-2351" fmla="*/ 3034541 w 5385608"/>
                <a:gd name="connsiteY14-2352" fmla="*/ 968 h 5891405"/>
                <a:gd name="connsiteX0-2353" fmla="*/ 2980702 w 5331769"/>
                <a:gd name="connsiteY0-2354" fmla="*/ 968 h 5891405"/>
                <a:gd name="connsiteX1-2355" fmla="*/ 726758 w 5331769"/>
                <a:gd name="connsiteY1-2356" fmla="*/ 1181117 h 5891405"/>
                <a:gd name="connsiteX2-2357" fmla="*/ 472632 w 5331769"/>
                <a:gd name="connsiteY2-2358" fmla="*/ 2303127 h 5891405"/>
                <a:gd name="connsiteX3-2359" fmla="*/ 5014 w 5331769"/>
                <a:gd name="connsiteY3-2360" fmla="*/ 3079808 h 5891405"/>
                <a:gd name="connsiteX4-2361" fmla="*/ 460786 w 5331769"/>
                <a:gd name="connsiteY4-2362" fmla="*/ 3328959 h 5891405"/>
                <a:gd name="connsiteX5-2363" fmla="*/ 289698 w 5331769"/>
                <a:gd name="connsiteY5-2364" fmla="*/ 3735758 h 5891405"/>
                <a:gd name="connsiteX6-2365" fmla="*/ 481084 w 5331769"/>
                <a:gd name="connsiteY6-2366" fmla="*/ 3871219 h 5891405"/>
                <a:gd name="connsiteX7-2367" fmla="*/ 322562 w 5331769"/>
                <a:gd name="connsiteY7-2368" fmla="*/ 4062605 h 5891405"/>
                <a:gd name="connsiteX8-2369" fmla="*/ 513948 w 5331769"/>
                <a:gd name="connsiteY8-2370" fmla="*/ 4317787 h 5891405"/>
                <a:gd name="connsiteX9-2371" fmla="*/ 450153 w 5331769"/>
                <a:gd name="connsiteY9-2372" fmla="*/ 4977005 h 5891405"/>
                <a:gd name="connsiteX10-2373" fmla="*/ 1704795 w 5331769"/>
                <a:gd name="connsiteY10-2374" fmla="*/ 5039972 h 5891405"/>
                <a:gd name="connsiteX11-2375" fmla="*/ 1896181 w 5331769"/>
                <a:gd name="connsiteY11-2376" fmla="*/ 5891405 h 5891405"/>
                <a:gd name="connsiteX12-2377" fmla="*/ 4735074 w 5331769"/>
                <a:gd name="connsiteY12-2378" fmla="*/ 5859508 h 5891405"/>
                <a:gd name="connsiteX13-2379" fmla="*/ 4841400 w 5331769"/>
                <a:gd name="connsiteY13-2380" fmla="*/ 3520345 h 5891405"/>
                <a:gd name="connsiteX14-2381" fmla="*/ 2980702 w 5331769"/>
                <a:gd name="connsiteY14-2382" fmla="*/ 968 h 5891405"/>
                <a:gd name="connsiteX0-2383" fmla="*/ 2980491 w 5331558"/>
                <a:gd name="connsiteY0-2384" fmla="*/ 968 h 5891405"/>
                <a:gd name="connsiteX1-2385" fmla="*/ 726547 w 5331558"/>
                <a:gd name="connsiteY1-2386" fmla="*/ 1181117 h 5891405"/>
                <a:gd name="connsiteX2-2387" fmla="*/ 486068 w 5331558"/>
                <a:gd name="connsiteY2-2388" fmla="*/ 2371366 h 5891405"/>
                <a:gd name="connsiteX3-2389" fmla="*/ 4803 w 5331558"/>
                <a:gd name="connsiteY3-2390" fmla="*/ 3079808 h 5891405"/>
                <a:gd name="connsiteX4-2391" fmla="*/ 460575 w 5331558"/>
                <a:gd name="connsiteY4-2392" fmla="*/ 3328959 h 5891405"/>
                <a:gd name="connsiteX5-2393" fmla="*/ 289487 w 5331558"/>
                <a:gd name="connsiteY5-2394" fmla="*/ 3735758 h 5891405"/>
                <a:gd name="connsiteX6-2395" fmla="*/ 480873 w 5331558"/>
                <a:gd name="connsiteY6-2396" fmla="*/ 3871219 h 5891405"/>
                <a:gd name="connsiteX7-2397" fmla="*/ 322351 w 5331558"/>
                <a:gd name="connsiteY7-2398" fmla="*/ 4062605 h 5891405"/>
                <a:gd name="connsiteX8-2399" fmla="*/ 513737 w 5331558"/>
                <a:gd name="connsiteY8-2400" fmla="*/ 4317787 h 5891405"/>
                <a:gd name="connsiteX9-2401" fmla="*/ 449942 w 5331558"/>
                <a:gd name="connsiteY9-2402" fmla="*/ 4977005 h 5891405"/>
                <a:gd name="connsiteX10-2403" fmla="*/ 1704584 w 5331558"/>
                <a:gd name="connsiteY10-2404" fmla="*/ 5039972 h 5891405"/>
                <a:gd name="connsiteX11-2405" fmla="*/ 1895970 w 5331558"/>
                <a:gd name="connsiteY11-2406" fmla="*/ 5891405 h 5891405"/>
                <a:gd name="connsiteX12-2407" fmla="*/ 4734863 w 5331558"/>
                <a:gd name="connsiteY12-2408" fmla="*/ 5859508 h 5891405"/>
                <a:gd name="connsiteX13-2409" fmla="*/ 4841189 w 5331558"/>
                <a:gd name="connsiteY13-2410" fmla="*/ 3520345 h 5891405"/>
                <a:gd name="connsiteX14-2411" fmla="*/ 2980491 w 5331558"/>
                <a:gd name="connsiteY14-2412" fmla="*/ 968 h 589140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581" y="connsiteY14-582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/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/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/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-1" fmla="*/ 2500704 w 3745816"/>
              <a:gd name="connsiteY0-2" fmla="*/ 2026790 h 3316502"/>
              <a:gd name="connsiteX1-3" fmla="*/ 2261868 w 3745816"/>
              <a:gd name="connsiteY1-4" fmla="*/ 2108676 h 3316502"/>
              <a:gd name="connsiteX2-5" fmla="*/ 2364227 w 3745816"/>
              <a:gd name="connsiteY2-6" fmla="*/ 2313393 h 3316502"/>
              <a:gd name="connsiteX3-7" fmla="*/ 2500704 w 3745816"/>
              <a:gd name="connsiteY3-8" fmla="*/ 2026790 h 3316502"/>
              <a:gd name="connsiteX4-9" fmla="*/ 1245112 w 3745816"/>
              <a:gd name="connsiteY4-10" fmla="*/ 2026790 h 3316502"/>
              <a:gd name="connsiteX5-11" fmla="*/ 1381589 w 3745816"/>
              <a:gd name="connsiteY5-12" fmla="*/ 2313393 h 3316502"/>
              <a:gd name="connsiteX6-13" fmla="*/ 1483948 w 3745816"/>
              <a:gd name="connsiteY6-14" fmla="*/ 2108676 h 3316502"/>
              <a:gd name="connsiteX7-15" fmla="*/ 1245112 w 3745816"/>
              <a:gd name="connsiteY7-16" fmla="*/ 2026790 h 3316502"/>
              <a:gd name="connsiteX8-17" fmla="*/ 3185000 w 3745816"/>
              <a:gd name="connsiteY8-18" fmla="*/ 1670667 h 3316502"/>
              <a:gd name="connsiteX9-19" fmla="*/ 3244509 w 3745816"/>
              <a:gd name="connsiteY9-20" fmla="*/ 1692418 h 3316502"/>
              <a:gd name="connsiteX10-21" fmla="*/ 3380986 w 3745816"/>
              <a:gd name="connsiteY10-22" fmla="*/ 1856191 h 3316502"/>
              <a:gd name="connsiteX11-23" fmla="*/ 3599350 w 3745816"/>
              <a:gd name="connsiteY11-24" fmla="*/ 1903959 h 3316502"/>
              <a:gd name="connsiteX12-25" fmla="*/ 3735827 w 3745816"/>
              <a:gd name="connsiteY12-26" fmla="*/ 2142795 h 3316502"/>
              <a:gd name="connsiteX13-27" fmla="*/ 3572054 w 3745816"/>
              <a:gd name="connsiteY13-28" fmla="*/ 2620466 h 3316502"/>
              <a:gd name="connsiteX14-29" fmla="*/ 3551583 w 3745816"/>
              <a:gd name="connsiteY14-30" fmla="*/ 3316502 h 3316502"/>
              <a:gd name="connsiteX15-31" fmla="*/ 3292276 w 3745816"/>
              <a:gd name="connsiteY15-32" fmla="*/ 3302855 h 3316502"/>
              <a:gd name="connsiteX16-33" fmla="*/ 3271804 w 3745816"/>
              <a:gd name="connsiteY16-34" fmla="*/ 2511284 h 3316502"/>
              <a:gd name="connsiteX17-35" fmla="*/ 3278628 w 3745816"/>
              <a:gd name="connsiteY17-36" fmla="*/ 2272449 h 3316502"/>
              <a:gd name="connsiteX18-37" fmla="*/ 3128502 w 3745816"/>
              <a:gd name="connsiteY18-38" fmla="*/ 2108675 h 3316502"/>
              <a:gd name="connsiteX19-39" fmla="*/ 2869195 w 3745816"/>
              <a:gd name="connsiteY19-40" fmla="*/ 2019965 h 3316502"/>
              <a:gd name="connsiteX20-41" fmla="*/ 3185000 w 3745816"/>
              <a:gd name="connsiteY20-42" fmla="*/ 1670667 h 3316502"/>
              <a:gd name="connsiteX21-43" fmla="*/ 560816 w 3745816"/>
              <a:gd name="connsiteY21-44" fmla="*/ 1670667 h 3316502"/>
              <a:gd name="connsiteX22-45" fmla="*/ 876621 w 3745816"/>
              <a:gd name="connsiteY22-46" fmla="*/ 2019965 h 3316502"/>
              <a:gd name="connsiteX23-47" fmla="*/ 617314 w 3745816"/>
              <a:gd name="connsiteY23-48" fmla="*/ 2108675 h 3316502"/>
              <a:gd name="connsiteX24-49" fmla="*/ 467188 w 3745816"/>
              <a:gd name="connsiteY24-50" fmla="*/ 2272449 h 3316502"/>
              <a:gd name="connsiteX25-51" fmla="*/ 474012 w 3745816"/>
              <a:gd name="connsiteY25-52" fmla="*/ 2511284 h 3316502"/>
              <a:gd name="connsiteX26-53" fmla="*/ 453540 w 3745816"/>
              <a:gd name="connsiteY26-54" fmla="*/ 3302855 h 3316502"/>
              <a:gd name="connsiteX27-55" fmla="*/ 194233 w 3745816"/>
              <a:gd name="connsiteY27-56" fmla="*/ 3316502 h 3316502"/>
              <a:gd name="connsiteX28-57" fmla="*/ 173762 w 3745816"/>
              <a:gd name="connsiteY28-58" fmla="*/ 2620466 h 3316502"/>
              <a:gd name="connsiteX29-59" fmla="*/ 9989 w 3745816"/>
              <a:gd name="connsiteY29-60" fmla="*/ 2142795 h 3316502"/>
              <a:gd name="connsiteX30-61" fmla="*/ 146466 w 3745816"/>
              <a:gd name="connsiteY30-62" fmla="*/ 1903959 h 3316502"/>
              <a:gd name="connsiteX31-63" fmla="*/ 364830 w 3745816"/>
              <a:gd name="connsiteY31-64" fmla="*/ 1856191 h 3316502"/>
              <a:gd name="connsiteX32-65" fmla="*/ 501307 w 3745816"/>
              <a:gd name="connsiteY32-66" fmla="*/ 1692418 h 3316502"/>
              <a:gd name="connsiteX33-67" fmla="*/ 560816 w 3745816"/>
              <a:gd name="connsiteY33-68" fmla="*/ 1670667 h 3316502"/>
              <a:gd name="connsiteX34-69" fmla="*/ 2609647 w 3745816"/>
              <a:gd name="connsiteY34-70" fmla="*/ 1003649 h 3316502"/>
              <a:gd name="connsiteX35-71" fmla="*/ 2234575 w 3745816"/>
              <a:gd name="connsiteY35-72" fmla="*/ 1385343 h 3316502"/>
              <a:gd name="connsiteX36-73" fmla="*/ 1968444 w 3745816"/>
              <a:gd name="connsiteY36-74" fmla="*/ 1951725 h 3316502"/>
              <a:gd name="connsiteX37-75" fmla="*/ 2248223 w 3745816"/>
              <a:gd name="connsiteY37-76" fmla="*/ 1897134 h 3316502"/>
              <a:gd name="connsiteX38-77" fmla="*/ 2644008 w 3745816"/>
              <a:gd name="connsiteY38-78" fmla="*/ 1010029 h 3316502"/>
              <a:gd name="connsiteX39-79" fmla="*/ 2609647 w 3745816"/>
              <a:gd name="connsiteY39-80" fmla="*/ 1003649 h 3316502"/>
              <a:gd name="connsiteX40-81" fmla="*/ 1136169 w 3745816"/>
              <a:gd name="connsiteY40-82" fmla="*/ 1003649 h 3316502"/>
              <a:gd name="connsiteX41-83" fmla="*/ 1101808 w 3745816"/>
              <a:gd name="connsiteY41-84" fmla="*/ 1010029 h 3316502"/>
              <a:gd name="connsiteX42-85" fmla="*/ 1497593 w 3745816"/>
              <a:gd name="connsiteY42-86" fmla="*/ 1897134 h 3316502"/>
              <a:gd name="connsiteX43-87" fmla="*/ 1777372 w 3745816"/>
              <a:gd name="connsiteY43-88" fmla="*/ 1951725 h 3316502"/>
              <a:gd name="connsiteX44-89" fmla="*/ 1511241 w 3745816"/>
              <a:gd name="connsiteY44-90" fmla="*/ 1385343 h 3316502"/>
              <a:gd name="connsiteX45-91" fmla="*/ 1136169 w 3745816"/>
              <a:gd name="connsiteY45-92" fmla="*/ 1003649 h 3316502"/>
              <a:gd name="connsiteX46-93" fmla="*/ 665081 w 3745816"/>
              <a:gd name="connsiteY46-94" fmla="*/ 96 h 3316502"/>
              <a:gd name="connsiteX47-95" fmla="*/ 1862679 w 3745816"/>
              <a:gd name="connsiteY47-96" fmla="*/ 634117 h 3316502"/>
              <a:gd name="connsiteX48-97" fmla="*/ 3080735 w 3745816"/>
              <a:gd name="connsiteY48-98" fmla="*/ 96 h 3316502"/>
              <a:gd name="connsiteX49-99" fmla="*/ 3619822 w 3745816"/>
              <a:gd name="connsiteY49-100" fmla="*/ 921320 h 3316502"/>
              <a:gd name="connsiteX50-101" fmla="*/ 3456049 w 3745816"/>
              <a:gd name="connsiteY50-102" fmla="*/ 955441 h 3316502"/>
              <a:gd name="connsiteX51-103" fmla="*/ 3189917 w 3745816"/>
              <a:gd name="connsiteY51-104" fmla="*/ 1317105 h 3316502"/>
              <a:gd name="connsiteX52-105" fmla="*/ 3155798 w 3745816"/>
              <a:gd name="connsiteY52-106" fmla="*/ 1596884 h 3316502"/>
              <a:gd name="connsiteX53-107" fmla="*/ 2848723 w 3745816"/>
              <a:gd name="connsiteY53-108" fmla="*/ 1842544 h 3316502"/>
              <a:gd name="connsiteX54-109" fmla="*/ 2650831 w 3745816"/>
              <a:gd name="connsiteY54-110" fmla="*/ 2518108 h 3316502"/>
              <a:gd name="connsiteX55-111" fmla="*/ 2193630 w 3745816"/>
              <a:gd name="connsiteY55-112" fmla="*/ 2531756 h 3316502"/>
              <a:gd name="connsiteX56-113" fmla="*/ 1941147 w 3745816"/>
              <a:gd name="connsiteY56-114" fmla="*/ 2211033 h 3316502"/>
              <a:gd name="connsiteX57-115" fmla="*/ 1872908 w 3745816"/>
              <a:gd name="connsiteY57-116" fmla="*/ 2313392 h 3316502"/>
              <a:gd name="connsiteX58-117" fmla="*/ 1804669 w 3745816"/>
              <a:gd name="connsiteY58-118" fmla="*/ 2211033 h 3316502"/>
              <a:gd name="connsiteX59-119" fmla="*/ 1552186 w 3745816"/>
              <a:gd name="connsiteY59-120" fmla="*/ 2531756 h 3316502"/>
              <a:gd name="connsiteX60-121" fmla="*/ 1094985 w 3745816"/>
              <a:gd name="connsiteY60-122" fmla="*/ 2518108 h 3316502"/>
              <a:gd name="connsiteX61-123" fmla="*/ 897093 w 3745816"/>
              <a:gd name="connsiteY61-124" fmla="*/ 1842544 h 3316502"/>
              <a:gd name="connsiteX62-125" fmla="*/ 590018 w 3745816"/>
              <a:gd name="connsiteY62-126" fmla="*/ 1596884 h 3316502"/>
              <a:gd name="connsiteX63-127" fmla="*/ 555899 w 3745816"/>
              <a:gd name="connsiteY63-128" fmla="*/ 1317105 h 3316502"/>
              <a:gd name="connsiteX64-129" fmla="*/ 388154 w 3745816"/>
              <a:gd name="connsiteY64-130" fmla="*/ 1151989 h 3316502"/>
              <a:gd name="connsiteX65-131" fmla="*/ 289767 w 3745816"/>
              <a:gd name="connsiteY65-132" fmla="*/ 1006142 h 3316502"/>
              <a:gd name="connsiteX66-133" fmla="*/ 125994 w 3745816"/>
              <a:gd name="connsiteY66-134" fmla="*/ 921320 h 3316502"/>
              <a:gd name="connsiteX67-135" fmla="*/ 665081 w 3745816"/>
              <a:gd name="connsiteY67-136" fmla="*/ 96 h 3316502"/>
              <a:gd name="connsiteX0-137" fmla="*/ 2500704 w 3745816"/>
              <a:gd name="connsiteY0-138" fmla="*/ 2026790 h 3316502"/>
              <a:gd name="connsiteX1-139" fmla="*/ 2261868 w 3745816"/>
              <a:gd name="connsiteY1-140" fmla="*/ 2108676 h 3316502"/>
              <a:gd name="connsiteX2-141" fmla="*/ 2364227 w 3745816"/>
              <a:gd name="connsiteY2-142" fmla="*/ 2313393 h 3316502"/>
              <a:gd name="connsiteX3-143" fmla="*/ 2500704 w 3745816"/>
              <a:gd name="connsiteY3-144" fmla="*/ 2026790 h 3316502"/>
              <a:gd name="connsiteX4-145" fmla="*/ 1245112 w 3745816"/>
              <a:gd name="connsiteY4-146" fmla="*/ 2026790 h 3316502"/>
              <a:gd name="connsiteX5-147" fmla="*/ 1381589 w 3745816"/>
              <a:gd name="connsiteY5-148" fmla="*/ 2313393 h 3316502"/>
              <a:gd name="connsiteX6-149" fmla="*/ 1483948 w 3745816"/>
              <a:gd name="connsiteY6-150" fmla="*/ 2108676 h 3316502"/>
              <a:gd name="connsiteX7-151" fmla="*/ 1245112 w 3745816"/>
              <a:gd name="connsiteY7-152" fmla="*/ 2026790 h 3316502"/>
              <a:gd name="connsiteX8-153" fmla="*/ 3185000 w 3745816"/>
              <a:gd name="connsiteY8-154" fmla="*/ 1670667 h 3316502"/>
              <a:gd name="connsiteX9-155" fmla="*/ 3244509 w 3745816"/>
              <a:gd name="connsiteY9-156" fmla="*/ 1692418 h 3316502"/>
              <a:gd name="connsiteX10-157" fmla="*/ 3380986 w 3745816"/>
              <a:gd name="connsiteY10-158" fmla="*/ 1856191 h 3316502"/>
              <a:gd name="connsiteX11-159" fmla="*/ 3599350 w 3745816"/>
              <a:gd name="connsiteY11-160" fmla="*/ 1903959 h 3316502"/>
              <a:gd name="connsiteX12-161" fmla="*/ 3735827 w 3745816"/>
              <a:gd name="connsiteY12-162" fmla="*/ 2142795 h 3316502"/>
              <a:gd name="connsiteX13-163" fmla="*/ 3572054 w 3745816"/>
              <a:gd name="connsiteY13-164" fmla="*/ 2620466 h 3316502"/>
              <a:gd name="connsiteX14-165" fmla="*/ 3551583 w 3745816"/>
              <a:gd name="connsiteY14-166" fmla="*/ 3316502 h 3316502"/>
              <a:gd name="connsiteX15-167" fmla="*/ 3292276 w 3745816"/>
              <a:gd name="connsiteY15-168" fmla="*/ 3302855 h 3316502"/>
              <a:gd name="connsiteX16-169" fmla="*/ 3271804 w 3745816"/>
              <a:gd name="connsiteY16-170" fmla="*/ 2511284 h 3316502"/>
              <a:gd name="connsiteX17-171" fmla="*/ 3278628 w 3745816"/>
              <a:gd name="connsiteY17-172" fmla="*/ 2272449 h 3316502"/>
              <a:gd name="connsiteX18-173" fmla="*/ 3128502 w 3745816"/>
              <a:gd name="connsiteY18-174" fmla="*/ 2108675 h 3316502"/>
              <a:gd name="connsiteX19-175" fmla="*/ 2869195 w 3745816"/>
              <a:gd name="connsiteY19-176" fmla="*/ 2019965 h 3316502"/>
              <a:gd name="connsiteX20-177" fmla="*/ 3185000 w 3745816"/>
              <a:gd name="connsiteY20-178" fmla="*/ 1670667 h 3316502"/>
              <a:gd name="connsiteX21-179" fmla="*/ 560816 w 3745816"/>
              <a:gd name="connsiteY21-180" fmla="*/ 1670667 h 3316502"/>
              <a:gd name="connsiteX22-181" fmla="*/ 876621 w 3745816"/>
              <a:gd name="connsiteY22-182" fmla="*/ 2019965 h 3316502"/>
              <a:gd name="connsiteX23-183" fmla="*/ 617314 w 3745816"/>
              <a:gd name="connsiteY23-184" fmla="*/ 2108675 h 3316502"/>
              <a:gd name="connsiteX24-185" fmla="*/ 467188 w 3745816"/>
              <a:gd name="connsiteY24-186" fmla="*/ 2272449 h 3316502"/>
              <a:gd name="connsiteX25-187" fmla="*/ 474012 w 3745816"/>
              <a:gd name="connsiteY25-188" fmla="*/ 2511284 h 3316502"/>
              <a:gd name="connsiteX26-189" fmla="*/ 453540 w 3745816"/>
              <a:gd name="connsiteY26-190" fmla="*/ 3302855 h 3316502"/>
              <a:gd name="connsiteX27-191" fmla="*/ 194233 w 3745816"/>
              <a:gd name="connsiteY27-192" fmla="*/ 3316502 h 3316502"/>
              <a:gd name="connsiteX28-193" fmla="*/ 173762 w 3745816"/>
              <a:gd name="connsiteY28-194" fmla="*/ 2620466 h 3316502"/>
              <a:gd name="connsiteX29-195" fmla="*/ 9989 w 3745816"/>
              <a:gd name="connsiteY29-196" fmla="*/ 2142795 h 3316502"/>
              <a:gd name="connsiteX30-197" fmla="*/ 146466 w 3745816"/>
              <a:gd name="connsiteY30-198" fmla="*/ 1903959 h 3316502"/>
              <a:gd name="connsiteX31-199" fmla="*/ 364830 w 3745816"/>
              <a:gd name="connsiteY31-200" fmla="*/ 1856191 h 3316502"/>
              <a:gd name="connsiteX32-201" fmla="*/ 501307 w 3745816"/>
              <a:gd name="connsiteY32-202" fmla="*/ 1692418 h 3316502"/>
              <a:gd name="connsiteX33-203" fmla="*/ 560816 w 3745816"/>
              <a:gd name="connsiteY33-204" fmla="*/ 1670667 h 3316502"/>
              <a:gd name="connsiteX34-205" fmla="*/ 2609647 w 3745816"/>
              <a:gd name="connsiteY34-206" fmla="*/ 1003649 h 3316502"/>
              <a:gd name="connsiteX35-207" fmla="*/ 2234575 w 3745816"/>
              <a:gd name="connsiteY35-208" fmla="*/ 1385343 h 3316502"/>
              <a:gd name="connsiteX36-209" fmla="*/ 1968444 w 3745816"/>
              <a:gd name="connsiteY36-210" fmla="*/ 1951725 h 3316502"/>
              <a:gd name="connsiteX37-211" fmla="*/ 2248223 w 3745816"/>
              <a:gd name="connsiteY37-212" fmla="*/ 1897134 h 3316502"/>
              <a:gd name="connsiteX38-213" fmla="*/ 2644008 w 3745816"/>
              <a:gd name="connsiteY38-214" fmla="*/ 1010029 h 3316502"/>
              <a:gd name="connsiteX39-215" fmla="*/ 2609647 w 3745816"/>
              <a:gd name="connsiteY39-216" fmla="*/ 1003649 h 3316502"/>
              <a:gd name="connsiteX40-217" fmla="*/ 1136169 w 3745816"/>
              <a:gd name="connsiteY40-218" fmla="*/ 1003649 h 3316502"/>
              <a:gd name="connsiteX41-219" fmla="*/ 1101808 w 3745816"/>
              <a:gd name="connsiteY41-220" fmla="*/ 1010029 h 3316502"/>
              <a:gd name="connsiteX42-221" fmla="*/ 1497593 w 3745816"/>
              <a:gd name="connsiteY42-222" fmla="*/ 1897134 h 3316502"/>
              <a:gd name="connsiteX43-223" fmla="*/ 1777372 w 3745816"/>
              <a:gd name="connsiteY43-224" fmla="*/ 1951725 h 3316502"/>
              <a:gd name="connsiteX44-225" fmla="*/ 1511241 w 3745816"/>
              <a:gd name="connsiteY44-226" fmla="*/ 1385343 h 3316502"/>
              <a:gd name="connsiteX45-227" fmla="*/ 1136169 w 3745816"/>
              <a:gd name="connsiteY45-228" fmla="*/ 1003649 h 3316502"/>
              <a:gd name="connsiteX46-229" fmla="*/ 665081 w 3745816"/>
              <a:gd name="connsiteY46-230" fmla="*/ 96 h 3316502"/>
              <a:gd name="connsiteX47-231" fmla="*/ 1862679 w 3745816"/>
              <a:gd name="connsiteY47-232" fmla="*/ 634117 h 3316502"/>
              <a:gd name="connsiteX48-233" fmla="*/ 3080735 w 3745816"/>
              <a:gd name="connsiteY48-234" fmla="*/ 96 h 3316502"/>
              <a:gd name="connsiteX49-235" fmla="*/ 3619822 w 3745816"/>
              <a:gd name="connsiteY49-236" fmla="*/ 921320 h 3316502"/>
              <a:gd name="connsiteX50-237" fmla="*/ 3456049 w 3745816"/>
              <a:gd name="connsiteY50-238" fmla="*/ 955441 h 3316502"/>
              <a:gd name="connsiteX51-239" fmla="*/ 3189917 w 3745816"/>
              <a:gd name="connsiteY51-240" fmla="*/ 1317105 h 3316502"/>
              <a:gd name="connsiteX52-241" fmla="*/ 3155798 w 3745816"/>
              <a:gd name="connsiteY52-242" fmla="*/ 1596884 h 3316502"/>
              <a:gd name="connsiteX53-243" fmla="*/ 2848723 w 3745816"/>
              <a:gd name="connsiteY53-244" fmla="*/ 1842544 h 3316502"/>
              <a:gd name="connsiteX54-245" fmla="*/ 2650831 w 3745816"/>
              <a:gd name="connsiteY54-246" fmla="*/ 2518108 h 3316502"/>
              <a:gd name="connsiteX55-247" fmla="*/ 2193630 w 3745816"/>
              <a:gd name="connsiteY55-248" fmla="*/ 2531756 h 3316502"/>
              <a:gd name="connsiteX56-249" fmla="*/ 1941147 w 3745816"/>
              <a:gd name="connsiteY56-250" fmla="*/ 2211033 h 3316502"/>
              <a:gd name="connsiteX57-251" fmla="*/ 1872908 w 3745816"/>
              <a:gd name="connsiteY57-252" fmla="*/ 2313392 h 3316502"/>
              <a:gd name="connsiteX58-253" fmla="*/ 1804669 w 3745816"/>
              <a:gd name="connsiteY58-254" fmla="*/ 2211033 h 3316502"/>
              <a:gd name="connsiteX59-255" fmla="*/ 1552186 w 3745816"/>
              <a:gd name="connsiteY59-256" fmla="*/ 2531756 h 3316502"/>
              <a:gd name="connsiteX60-257" fmla="*/ 1094985 w 3745816"/>
              <a:gd name="connsiteY60-258" fmla="*/ 2518108 h 3316502"/>
              <a:gd name="connsiteX61-259" fmla="*/ 897093 w 3745816"/>
              <a:gd name="connsiteY61-260" fmla="*/ 1842544 h 3316502"/>
              <a:gd name="connsiteX62-261" fmla="*/ 590018 w 3745816"/>
              <a:gd name="connsiteY62-262" fmla="*/ 1596884 h 3316502"/>
              <a:gd name="connsiteX63-263" fmla="*/ 555899 w 3745816"/>
              <a:gd name="connsiteY63-264" fmla="*/ 1317105 h 3316502"/>
              <a:gd name="connsiteX64-265" fmla="*/ 380265 w 3745816"/>
              <a:gd name="connsiteY64-266" fmla="*/ 1173717 h 3316502"/>
              <a:gd name="connsiteX65-267" fmla="*/ 289767 w 3745816"/>
              <a:gd name="connsiteY65-268" fmla="*/ 1006142 h 3316502"/>
              <a:gd name="connsiteX66-269" fmla="*/ 125994 w 3745816"/>
              <a:gd name="connsiteY66-270" fmla="*/ 921320 h 3316502"/>
              <a:gd name="connsiteX67-271" fmla="*/ 665081 w 3745816"/>
              <a:gd name="connsiteY67-272" fmla="*/ 96 h 3316502"/>
              <a:gd name="connsiteX0-273" fmla="*/ 2500704 w 3745816"/>
              <a:gd name="connsiteY0-274" fmla="*/ 2026790 h 3316502"/>
              <a:gd name="connsiteX1-275" fmla="*/ 2261868 w 3745816"/>
              <a:gd name="connsiteY1-276" fmla="*/ 2108676 h 3316502"/>
              <a:gd name="connsiteX2-277" fmla="*/ 2364227 w 3745816"/>
              <a:gd name="connsiteY2-278" fmla="*/ 2313393 h 3316502"/>
              <a:gd name="connsiteX3-279" fmla="*/ 2500704 w 3745816"/>
              <a:gd name="connsiteY3-280" fmla="*/ 2026790 h 3316502"/>
              <a:gd name="connsiteX4-281" fmla="*/ 1245112 w 3745816"/>
              <a:gd name="connsiteY4-282" fmla="*/ 2026790 h 3316502"/>
              <a:gd name="connsiteX5-283" fmla="*/ 1381589 w 3745816"/>
              <a:gd name="connsiteY5-284" fmla="*/ 2313393 h 3316502"/>
              <a:gd name="connsiteX6-285" fmla="*/ 1483948 w 3745816"/>
              <a:gd name="connsiteY6-286" fmla="*/ 2108676 h 3316502"/>
              <a:gd name="connsiteX7-287" fmla="*/ 1245112 w 3745816"/>
              <a:gd name="connsiteY7-288" fmla="*/ 2026790 h 3316502"/>
              <a:gd name="connsiteX8-289" fmla="*/ 3185000 w 3745816"/>
              <a:gd name="connsiteY8-290" fmla="*/ 1670667 h 3316502"/>
              <a:gd name="connsiteX9-291" fmla="*/ 3244509 w 3745816"/>
              <a:gd name="connsiteY9-292" fmla="*/ 1692418 h 3316502"/>
              <a:gd name="connsiteX10-293" fmla="*/ 3380986 w 3745816"/>
              <a:gd name="connsiteY10-294" fmla="*/ 1856191 h 3316502"/>
              <a:gd name="connsiteX11-295" fmla="*/ 3599350 w 3745816"/>
              <a:gd name="connsiteY11-296" fmla="*/ 1903959 h 3316502"/>
              <a:gd name="connsiteX12-297" fmla="*/ 3735827 w 3745816"/>
              <a:gd name="connsiteY12-298" fmla="*/ 2142795 h 3316502"/>
              <a:gd name="connsiteX13-299" fmla="*/ 3572054 w 3745816"/>
              <a:gd name="connsiteY13-300" fmla="*/ 2620466 h 3316502"/>
              <a:gd name="connsiteX14-301" fmla="*/ 3551583 w 3745816"/>
              <a:gd name="connsiteY14-302" fmla="*/ 3316502 h 3316502"/>
              <a:gd name="connsiteX15-303" fmla="*/ 3292276 w 3745816"/>
              <a:gd name="connsiteY15-304" fmla="*/ 3302855 h 3316502"/>
              <a:gd name="connsiteX16-305" fmla="*/ 3271804 w 3745816"/>
              <a:gd name="connsiteY16-306" fmla="*/ 2511284 h 3316502"/>
              <a:gd name="connsiteX17-307" fmla="*/ 3278628 w 3745816"/>
              <a:gd name="connsiteY17-308" fmla="*/ 2272449 h 3316502"/>
              <a:gd name="connsiteX18-309" fmla="*/ 3128502 w 3745816"/>
              <a:gd name="connsiteY18-310" fmla="*/ 2108675 h 3316502"/>
              <a:gd name="connsiteX19-311" fmla="*/ 2869195 w 3745816"/>
              <a:gd name="connsiteY19-312" fmla="*/ 2019965 h 3316502"/>
              <a:gd name="connsiteX20-313" fmla="*/ 3185000 w 3745816"/>
              <a:gd name="connsiteY20-314" fmla="*/ 1670667 h 3316502"/>
              <a:gd name="connsiteX21-315" fmla="*/ 560816 w 3745816"/>
              <a:gd name="connsiteY21-316" fmla="*/ 1670667 h 3316502"/>
              <a:gd name="connsiteX22-317" fmla="*/ 876621 w 3745816"/>
              <a:gd name="connsiteY22-318" fmla="*/ 2019965 h 3316502"/>
              <a:gd name="connsiteX23-319" fmla="*/ 617314 w 3745816"/>
              <a:gd name="connsiteY23-320" fmla="*/ 2108675 h 3316502"/>
              <a:gd name="connsiteX24-321" fmla="*/ 467188 w 3745816"/>
              <a:gd name="connsiteY24-322" fmla="*/ 2272449 h 3316502"/>
              <a:gd name="connsiteX25-323" fmla="*/ 474012 w 3745816"/>
              <a:gd name="connsiteY25-324" fmla="*/ 2511284 h 3316502"/>
              <a:gd name="connsiteX26-325" fmla="*/ 453540 w 3745816"/>
              <a:gd name="connsiteY26-326" fmla="*/ 3302855 h 3316502"/>
              <a:gd name="connsiteX27-327" fmla="*/ 194233 w 3745816"/>
              <a:gd name="connsiteY27-328" fmla="*/ 3316502 h 3316502"/>
              <a:gd name="connsiteX28-329" fmla="*/ 173762 w 3745816"/>
              <a:gd name="connsiteY28-330" fmla="*/ 2620466 h 3316502"/>
              <a:gd name="connsiteX29-331" fmla="*/ 9989 w 3745816"/>
              <a:gd name="connsiteY29-332" fmla="*/ 2142795 h 3316502"/>
              <a:gd name="connsiteX30-333" fmla="*/ 146466 w 3745816"/>
              <a:gd name="connsiteY30-334" fmla="*/ 1903959 h 3316502"/>
              <a:gd name="connsiteX31-335" fmla="*/ 364830 w 3745816"/>
              <a:gd name="connsiteY31-336" fmla="*/ 1856191 h 3316502"/>
              <a:gd name="connsiteX32-337" fmla="*/ 501307 w 3745816"/>
              <a:gd name="connsiteY32-338" fmla="*/ 1692418 h 3316502"/>
              <a:gd name="connsiteX33-339" fmla="*/ 560816 w 3745816"/>
              <a:gd name="connsiteY33-340" fmla="*/ 1670667 h 3316502"/>
              <a:gd name="connsiteX34-341" fmla="*/ 2609647 w 3745816"/>
              <a:gd name="connsiteY34-342" fmla="*/ 1003649 h 3316502"/>
              <a:gd name="connsiteX35-343" fmla="*/ 2234575 w 3745816"/>
              <a:gd name="connsiteY35-344" fmla="*/ 1385343 h 3316502"/>
              <a:gd name="connsiteX36-345" fmla="*/ 1968444 w 3745816"/>
              <a:gd name="connsiteY36-346" fmla="*/ 1951725 h 3316502"/>
              <a:gd name="connsiteX37-347" fmla="*/ 2248223 w 3745816"/>
              <a:gd name="connsiteY37-348" fmla="*/ 1897134 h 3316502"/>
              <a:gd name="connsiteX38-349" fmla="*/ 2644008 w 3745816"/>
              <a:gd name="connsiteY38-350" fmla="*/ 1010029 h 3316502"/>
              <a:gd name="connsiteX39-351" fmla="*/ 2609647 w 3745816"/>
              <a:gd name="connsiteY39-352" fmla="*/ 1003649 h 3316502"/>
              <a:gd name="connsiteX40-353" fmla="*/ 1136169 w 3745816"/>
              <a:gd name="connsiteY40-354" fmla="*/ 1003649 h 3316502"/>
              <a:gd name="connsiteX41-355" fmla="*/ 1101808 w 3745816"/>
              <a:gd name="connsiteY41-356" fmla="*/ 1010029 h 3316502"/>
              <a:gd name="connsiteX42-357" fmla="*/ 1497593 w 3745816"/>
              <a:gd name="connsiteY42-358" fmla="*/ 1897134 h 3316502"/>
              <a:gd name="connsiteX43-359" fmla="*/ 1777372 w 3745816"/>
              <a:gd name="connsiteY43-360" fmla="*/ 1951725 h 3316502"/>
              <a:gd name="connsiteX44-361" fmla="*/ 1511241 w 3745816"/>
              <a:gd name="connsiteY44-362" fmla="*/ 1385343 h 3316502"/>
              <a:gd name="connsiteX45-363" fmla="*/ 1136169 w 3745816"/>
              <a:gd name="connsiteY45-364" fmla="*/ 1003649 h 3316502"/>
              <a:gd name="connsiteX46-365" fmla="*/ 665081 w 3745816"/>
              <a:gd name="connsiteY46-366" fmla="*/ 96 h 3316502"/>
              <a:gd name="connsiteX47-367" fmla="*/ 1862679 w 3745816"/>
              <a:gd name="connsiteY47-368" fmla="*/ 634117 h 3316502"/>
              <a:gd name="connsiteX48-369" fmla="*/ 3080735 w 3745816"/>
              <a:gd name="connsiteY48-370" fmla="*/ 96 h 3316502"/>
              <a:gd name="connsiteX49-371" fmla="*/ 3619822 w 3745816"/>
              <a:gd name="connsiteY49-372" fmla="*/ 921320 h 3316502"/>
              <a:gd name="connsiteX50-373" fmla="*/ 3456049 w 3745816"/>
              <a:gd name="connsiteY50-374" fmla="*/ 955441 h 3316502"/>
              <a:gd name="connsiteX51-375" fmla="*/ 3189917 w 3745816"/>
              <a:gd name="connsiteY51-376" fmla="*/ 1317105 h 3316502"/>
              <a:gd name="connsiteX52-377" fmla="*/ 3155798 w 3745816"/>
              <a:gd name="connsiteY52-378" fmla="*/ 1596884 h 3316502"/>
              <a:gd name="connsiteX53-379" fmla="*/ 2848723 w 3745816"/>
              <a:gd name="connsiteY53-380" fmla="*/ 1842544 h 3316502"/>
              <a:gd name="connsiteX54-381" fmla="*/ 2650831 w 3745816"/>
              <a:gd name="connsiteY54-382" fmla="*/ 2518108 h 3316502"/>
              <a:gd name="connsiteX55-383" fmla="*/ 2193630 w 3745816"/>
              <a:gd name="connsiteY55-384" fmla="*/ 2531756 h 3316502"/>
              <a:gd name="connsiteX56-385" fmla="*/ 1941147 w 3745816"/>
              <a:gd name="connsiteY56-386" fmla="*/ 2211033 h 3316502"/>
              <a:gd name="connsiteX57-387" fmla="*/ 1872908 w 3745816"/>
              <a:gd name="connsiteY57-388" fmla="*/ 2313392 h 3316502"/>
              <a:gd name="connsiteX58-389" fmla="*/ 1804669 w 3745816"/>
              <a:gd name="connsiteY58-390" fmla="*/ 2211033 h 3316502"/>
              <a:gd name="connsiteX59-391" fmla="*/ 1552186 w 3745816"/>
              <a:gd name="connsiteY59-392" fmla="*/ 2531756 h 3316502"/>
              <a:gd name="connsiteX60-393" fmla="*/ 1094985 w 3745816"/>
              <a:gd name="connsiteY60-394" fmla="*/ 2518108 h 3316502"/>
              <a:gd name="connsiteX61-395" fmla="*/ 897093 w 3745816"/>
              <a:gd name="connsiteY61-396" fmla="*/ 1842544 h 3316502"/>
              <a:gd name="connsiteX62-397" fmla="*/ 590018 w 3745816"/>
              <a:gd name="connsiteY62-398" fmla="*/ 1596884 h 3316502"/>
              <a:gd name="connsiteX63-399" fmla="*/ 555899 w 3745816"/>
              <a:gd name="connsiteY63-400" fmla="*/ 1317105 h 3316502"/>
              <a:gd name="connsiteX64-401" fmla="*/ 380265 w 3745816"/>
              <a:gd name="connsiteY64-402" fmla="*/ 1173717 h 3316502"/>
              <a:gd name="connsiteX65-403" fmla="*/ 289767 w 3745816"/>
              <a:gd name="connsiteY65-404" fmla="*/ 1006142 h 3316502"/>
              <a:gd name="connsiteX66-405" fmla="*/ 125994 w 3745816"/>
              <a:gd name="connsiteY66-406" fmla="*/ 921320 h 3316502"/>
              <a:gd name="connsiteX67-407" fmla="*/ 665081 w 3745816"/>
              <a:gd name="connsiteY67-408" fmla="*/ 96 h 3316502"/>
              <a:gd name="connsiteX0-409" fmla="*/ 2500704 w 3745816"/>
              <a:gd name="connsiteY0-410" fmla="*/ 2026790 h 3316502"/>
              <a:gd name="connsiteX1-411" fmla="*/ 2261868 w 3745816"/>
              <a:gd name="connsiteY1-412" fmla="*/ 2108676 h 3316502"/>
              <a:gd name="connsiteX2-413" fmla="*/ 2364227 w 3745816"/>
              <a:gd name="connsiteY2-414" fmla="*/ 2313393 h 3316502"/>
              <a:gd name="connsiteX3-415" fmla="*/ 2500704 w 3745816"/>
              <a:gd name="connsiteY3-416" fmla="*/ 2026790 h 3316502"/>
              <a:gd name="connsiteX4-417" fmla="*/ 1245112 w 3745816"/>
              <a:gd name="connsiteY4-418" fmla="*/ 2026790 h 3316502"/>
              <a:gd name="connsiteX5-419" fmla="*/ 1381589 w 3745816"/>
              <a:gd name="connsiteY5-420" fmla="*/ 2313393 h 3316502"/>
              <a:gd name="connsiteX6-421" fmla="*/ 1483948 w 3745816"/>
              <a:gd name="connsiteY6-422" fmla="*/ 2108676 h 3316502"/>
              <a:gd name="connsiteX7-423" fmla="*/ 1245112 w 3745816"/>
              <a:gd name="connsiteY7-424" fmla="*/ 2026790 h 3316502"/>
              <a:gd name="connsiteX8-425" fmla="*/ 3185000 w 3745816"/>
              <a:gd name="connsiteY8-426" fmla="*/ 1670667 h 3316502"/>
              <a:gd name="connsiteX9-427" fmla="*/ 3244509 w 3745816"/>
              <a:gd name="connsiteY9-428" fmla="*/ 1692418 h 3316502"/>
              <a:gd name="connsiteX10-429" fmla="*/ 3380986 w 3745816"/>
              <a:gd name="connsiteY10-430" fmla="*/ 1856191 h 3316502"/>
              <a:gd name="connsiteX11-431" fmla="*/ 3599350 w 3745816"/>
              <a:gd name="connsiteY11-432" fmla="*/ 1903959 h 3316502"/>
              <a:gd name="connsiteX12-433" fmla="*/ 3735827 w 3745816"/>
              <a:gd name="connsiteY12-434" fmla="*/ 2142795 h 3316502"/>
              <a:gd name="connsiteX13-435" fmla="*/ 3572054 w 3745816"/>
              <a:gd name="connsiteY13-436" fmla="*/ 2620466 h 3316502"/>
              <a:gd name="connsiteX14-437" fmla="*/ 3551583 w 3745816"/>
              <a:gd name="connsiteY14-438" fmla="*/ 3316502 h 3316502"/>
              <a:gd name="connsiteX15-439" fmla="*/ 3292276 w 3745816"/>
              <a:gd name="connsiteY15-440" fmla="*/ 3302855 h 3316502"/>
              <a:gd name="connsiteX16-441" fmla="*/ 3271804 w 3745816"/>
              <a:gd name="connsiteY16-442" fmla="*/ 2511284 h 3316502"/>
              <a:gd name="connsiteX17-443" fmla="*/ 3278628 w 3745816"/>
              <a:gd name="connsiteY17-444" fmla="*/ 2272449 h 3316502"/>
              <a:gd name="connsiteX18-445" fmla="*/ 3128502 w 3745816"/>
              <a:gd name="connsiteY18-446" fmla="*/ 2108675 h 3316502"/>
              <a:gd name="connsiteX19-447" fmla="*/ 2869195 w 3745816"/>
              <a:gd name="connsiteY19-448" fmla="*/ 2019965 h 3316502"/>
              <a:gd name="connsiteX20-449" fmla="*/ 3185000 w 3745816"/>
              <a:gd name="connsiteY20-450" fmla="*/ 1670667 h 3316502"/>
              <a:gd name="connsiteX21-451" fmla="*/ 560816 w 3745816"/>
              <a:gd name="connsiteY21-452" fmla="*/ 1670667 h 3316502"/>
              <a:gd name="connsiteX22-453" fmla="*/ 876621 w 3745816"/>
              <a:gd name="connsiteY22-454" fmla="*/ 2019965 h 3316502"/>
              <a:gd name="connsiteX23-455" fmla="*/ 617314 w 3745816"/>
              <a:gd name="connsiteY23-456" fmla="*/ 2108675 h 3316502"/>
              <a:gd name="connsiteX24-457" fmla="*/ 467188 w 3745816"/>
              <a:gd name="connsiteY24-458" fmla="*/ 2272449 h 3316502"/>
              <a:gd name="connsiteX25-459" fmla="*/ 474012 w 3745816"/>
              <a:gd name="connsiteY25-460" fmla="*/ 2511284 h 3316502"/>
              <a:gd name="connsiteX26-461" fmla="*/ 453540 w 3745816"/>
              <a:gd name="connsiteY26-462" fmla="*/ 3302855 h 3316502"/>
              <a:gd name="connsiteX27-463" fmla="*/ 194233 w 3745816"/>
              <a:gd name="connsiteY27-464" fmla="*/ 3316502 h 3316502"/>
              <a:gd name="connsiteX28-465" fmla="*/ 173762 w 3745816"/>
              <a:gd name="connsiteY28-466" fmla="*/ 2620466 h 3316502"/>
              <a:gd name="connsiteX29-467" fmla="*/ 9989 w 3745816"/>
              <a:gd name="connsiteY29-468" fmla="*/ 2142795 h 3316502"/>
              <a:gd name="connsiteX30-469" fmla="*/ 146466 w 3745816"/>
              <a:gd name="connsiteY30-470" fmla="*/ 1903959 h 3316502"/>
              <a:gd name="connsiteX31-471" fmla="*/ 364830 w 3745816"/>
              <a:gd name="connsiteY31-472" fmla="*/ 1856191 h 3316502"/>
              <a:gd name="connsiteX32-473" fmla="*/ 501307 w 3745816"/>
              <a:gd name="connsiteY32-474" fmla="*/ 1692418 h 3316502"/>
              <a:gd name="connsiteX33-475" fmla="*/ 560816 w 3745816"/>
              <a:gd name="connsiteY33-476" fmla="*/ 1670667 h 3316502"/>
              <a:gd name="connsiteX34-477" fmla="*/ 2609647 w 3745816"/>
              <a:gd name="connsiteY34-478" fmla="*/ 1003649 h 3316502"/>
              <a:gd name="connsiteX35-479" fmla="*/ 2234575 w 3745816"/>
              <a:gd name="connsiteY35-480" fmla="*/ 1385343 h 3316502"/>
              <a:gd name="connsiteX36-481" fmla="*/ 1968444 w 3745816"/>
              <a:gd name="connsiteY36-482" fmla="*/ 1951725 h 3316502"/>
              <a:gd name="connsiteX37-483" fmla="*/ 2248223 w 3745816"/>
              <a:gd name="connsiteY37-484" fmla="*/ 1897134 h 3316502"/>
              <a:gd name="connsiteX38-485" fmla="*/ 2644008 w 3745816"/>
              <a:gd name="connsiteY38-486" fmla="*/ 1010029 h 3316502"/>
              <a:gd name="connsiteX39-487" fmla="*/ 2609647 w 3745816"/>
              <a:gd name="connsiteY39-488" fmla="*/ 1003649 h 3316502"/>
              <a:gd name="connsiteX40-489" fmla="*/ 1136169 w 3745816"/>
              <a:gd name="connsiteY40-490" fmla="*/ 1003649 h 3316502"/>
              <a:gd name="connsiteX41-491" fmla="*/ 1101808 w 3745816"/>
              <a:gd name="connsiteY41-492" fmla="*/ 1010029 h 3316502"/>
              <a:gd name="connsiteX42-493" fmla="*/ 1497593 w 3745816"/>
              <a:gd name="connsiteY42-494" fmla="*/ 1897134 h 3316502"/>
              <a:gd name="connsiteX43-495" fmla="*/ 1777372 w 3745816"/>
              <a:gd name="connsiteY43-496" fmla="*/ 1951725 h 3316502"/>
              <a:gd name="connsiteX44-497" fmla="*/ 1511241 w 3745816"/>
              <a:gd name="connsiteY44-498" fmla="*/ 1385343 h 3316502"/>
              <a:gd name="connsiteX45-499" fmla="*/ 1136169 w 3745816"/>
              <a:gd name="connsiteY45-500" fmla="*/ 1003649 h 3316502"/>
              <a:gd name="connsiteX46-501" fmla="*/ 665081 w 3745816"/>
              <a:gd name="connsiteY46-502" fmla="*/ 96 h 3316502"/>
              <a:gd name="connsiteX47-503" fmla="*/ 1862679 w 3745816"/>
              <a:gd name="connsiteY47-504" fmla="*/ 634117 h 3316502"/>
              <a:gd name="connsiteX48-505" fmla="*/ 3080735 w 3745816"/>
              <a:gd name="connsiteY48-506" fmla="*/ 96 h 3316502"/>
              <a:gd name="connsiteX49-507" fmla="*/ 3619822 w 3745816"/>
              <a:gd name="connsiteY49-508" fmla="*/ 921320 h 3316502"/>
              <a:gd name="connsiteX50-509" fmla="*/ 3456049 w 3745816"/>
              <a:gd name="connsiteY50-510" fmla="*/ 955441 h 3316502"/>
              <a:gd name="connsiteX51-511" fmla="*/ 3370271 w 3745816"/>
              <a:gd name="connsiteY51-512" fmla="*/ 1159232 h 3316502"/>
              <a:gd name="connsiteX52-513" fmla="*/ 3189917 w 3745816"/>
              <a:gd name="connsiteY52-514" fmla="*/ 1317105 h 3316502"/>
              <a:gd name="connsiteX53-515" fmla="*/ 3155798 w 3745816"/>
              <a:gd name="connsiteY53-516" fmla="*/ 1596884 h 3316502"/>
              <a:gd name="connsiteX54-517" fmla="*/ 2848723 w 3745816"/>
              <a:gd name="connsiteY54-518" fmla="*/ 1842544 h 3316502"/>
              <a:gd name="connsiteX55-519" fmla="*/ 2650831 w 3745816"/>
              <a:gd name="connsiteY55-520" fmla="*/ 2518108 h 3316502"/>
              <a:gd name="connsiteX56-521" fmla="*/ 2193630 w 3745816"/>
              <a:gd name="connsiteY56-522" fmla="*/ 2531756 h 3316502"/>
              <a:gd name="connsiteX57-523" fmla="*/ 1941147 w 3745816"/>
              <a:gd name="connsiteY57-524" fmla="*/ 2211033 h 3316502"/>
              <a:gd name="connsiteX58-525" fmla="*/ 1872908 w 3745816"/>
              <a:gd name="connsiteY58-526" fmla="*/ 2313392 h 3316502"/>
              <a:gd name="connsiteX59-527" fmla="*/ 1804669 w 3745816"/>
              <a:gd name="connsiteY59-528" fmla="*/ 2211033 h 3316502"/>
              <a:gd name="connsiteX60-529" fmla="*/ 1552186 w 3745816"/>
              <a:gd name="connsiteY60-530" fmla="*/ 2531756 h 3316502"/>
              <a:gd name="connsiteX61-531" fmla="*/ 1094985 w 3745816"/>
              <a:gd name="connsiteY61-532" fmla="*/ 2518108 h 3316502"/>
              <a:gd name="connsiteX62-533" fmla="*/ 897093 w 3745816"/>
              <a:gd name="connsiteY62-534" fmla="*/ 1842544 h 3316502"/>
              <a:gd name="connsiteX63-535" fmla="*/ 590018 w 3745816"/>
              <a:gd name="connsiteY63-536" fmla="*/ 1596884 h 3316502"/>
              <a:gd name="connsiteX64-537" fmla="*/ 555899 w 3745816"/>
              <a:gd name="connsiteY64-538" fmla="*/ 1317105 h 3316502"/>
              <a:gd name="connsiteX65-539" fmla="*/ 380265 w 3745816"/>
              <a:gd name="connsiteY65-540" fmla="*/ 1173717 h 3316502"/>
              <a:gd name="connsiteX66-541" fmla="*/ 289767 w 3745816"/>
              <a:gd name="connsiteY66-542" fmla="*/ 1006142 h 3316502"/>
              <a:gd name="connsiteX67-543" fmla="*/ 125994 w 3745816"/>
              <a:gd name="connsiteY67-544" fmla="*/ 921320 h 3316502"/>
              <a:gd name="connsiteX68" fmla="*/ 665081 w 3745816"/>
              <a:gd name="connsiteY68" fmla="*/ 96 h 3316502"/>
              <a:gd name="connsiteX0-545" fmla="*/ 2500704 w 3745816"/>
              <a:gd name="connsiteY0-546" fmla="*/ 2026790 h 3316502"/>
              <a:gd name="connsiteX1-547" fmla="*/ 2261868 w 3745816"/>
              <a:gd name="connsiteY1-548" fmla="*/ 2108676 h 3316502"/>
              <a:gd name="connsiteX2-549" fmla="*/ 2364227 w 3745816"/>
              <a:gd name="connsiteY2-550" fmla="*/ 2313393 h 3316502"/>
              <a:gd name="connsiteX3-551" fmla="*/ 2500704 w 3745816"/>
              <a:gd name="connsiteY3-552" fmla="*/ 2026790 h 3316502"/>
              <a:gd name="connsiteX4-553" fmla="*/ 1245112 w 3745816"/>
              <a:gd name="connsiteY4-554" fmla="*/ 2026790 h 3316502"/>
              <a:gd name="connsiteX5-555" fmla="*/ 1381589 w 3745816"/>
              <a:gd name="connsiteY5-556" fmla="*/ 2313393 h 3316502"/>
              <a:gd name="connsiteX6-557" fmla="*/ 1483948 w 3745816"/>
              <a:gd name="connsiteY6-558" fmla="*/ 2108676 h 3316502"/>
              <a:gd name="connsiteX7-559" fmla="*/ 1245112 w 3745816"/>
              <a:gd name="connsiteY7-560" fmla="*/ 2026790 h 3316502"/>
              <a:gd name="connsiteX8-561" fmla="*/ 3185000 w 3745816"/>
              <a:gd name="connsiteY8-562" fmla="*/ 1670667 h 3316502"/>
              <a:gd name="connsiteX9-563" fmla="*/ 3244509 w 3745816"/>
              <a:gd name="connsiteY9-564" fmla="*/ 1692418 h 3316502"/>
              <a:gd name="connsiteX10-565" fmla="*/ 3380986 w 3745816"/>
              <a:gd name="connsiteY10-566" fmla="*/ 1856191 h 3316502"/>
              <a:gd name="connsiteX11-567" fmla="*/ 3599350 w 3745816"/>
              <a:gd name="connsiteY11-568" fmla="*/ 1903959 h 3316502"/>
              <a:gd name="connsiteX12-569" fmla="*/ 3735827 w 3745816"/>
              <a:gd name="connsiteY12-570" fmla="*/ 2142795 h 3316502"/>
              <a:gd name="connsiteX13-571" fmla="*/ 3572054 w 3745816"/>
              <a:gd name="connsiteY13-572" fmla="*/ 2620466 h 3316502"/>
              <a:gd name="connsiteX14-573" fmla="*/ 3551583 w 3745816"/>
              <a:gd name="connsiteY14-574" fmla="*/ 3316502 h 3316502"/>
              <a:gd name="connsiteX15-575" fmla="*/ 3292276 w 3745816"/>
              <a:gd name="connsiteY15-576" fmla="*/ 3302855 h 3316502"/>
              <a:gd name="connsiteX16-577" fmla="*/ 3271804 w 3745816"/>
              <a:gd name="connsiteY16-578" fmla="*/ 2511284 h 3316502"/>
              <a:gd name="connsiteX17-579" fmla="*/ 3278628 w 3745816"/>
              <a:gd name="connsiteY17-580" fmla="*/ 2272449 h 3316502"/>
              <a:gd name="connsiteX18-581" fmla="*/ 3128502 w 3745816"/>
              <a:gd name="connsiteY18-582" fmla="*/ 2108675 h 3316502"/>
              <a:gd name="connsiteX19-583" fmla="*/ 2869195 w 3745816"/>
              <a:gd name="connsiteY19-584" fmla="*/ 2019965 h 3316502"/>
              <a:gd name="connsiteX20-585" fmla="*/ 3185000 w 3745816"/>
              <a:gd name="connsiteY20-586" fmla="*/ 1670667 h 3316502"/>
              <a:gd name="connsiteX21-587" fmla="*/ 560816 w 3745816"/>
              <a:gd name="connsiteY21-588" fmla="*/ 1670667 h 3316502"/>
              <a:gd name="connsiteX22-589" fmla="*/ 876621 w 3745816"/>
              <a:gd name="connsiteY22-590" fmla="*/ 2019965 h 3316502"/>
              <a:gd name="connsiteX23-591" fmla="*/ 617314 w 3745816"/>
              <a:gd name="connsiteY23-592" fmla="*/ 2108675 h 3316502"/>
              <a:gd name="connsiteX24-593" fmla="*/ 467188 w 3745816"/>
              <a:gd name="connsiteY24-594" fmla="*/ 2272449 h 3316502"/>
              <a:gd name="connsiteX25-595" fmla="*/ 474012 w 3745816"/>
              <a:gd name="connsiteY25-596" fmla="*/ 2511284 h 3316502"/>
              <a:gd name="connsiteX26-597" fmla="*/ 453540 w 3745816"/>
              <a:gd name="connsiteY26-598" fmla="*/ 3302855 h 3316502"/>
              <a:gd name="connsiteX27-599" fmla="*/ 194233 w 3745816"/>
              <a:gd name="connsiteY27-600" fmla="*/ 3316502 h 3316502"/>
              <a:gd name="connsiteX28-601" fmla="*/ 173762 w 3745816"/>
              <a:gd name="connsiteY28-602" fmla="*/ 2620466 h 3316502"/>
              <a:gd name="connsiteX29-603" fmla="*/ 9989 w 3745816"/>
              <a:gd name="connsiteY29-604" fmla="*/ 2142795 h 3316502"/>
              <a:gd name="connsiteX30-605" fmla="*/ 146466 w 3745816"/>
              <a:gd name="connsiteY30-606" fmla="*/ 1903959 h 3316502"/>
              <a:gd name="connsiteX31-607" fmla="*/ 364830 w 3745816"/>
              <a:gd name="connsiteY31-608" fmla="*/ 1856191 h 3316502"/>
              <a:gd name="connsiteX32-609" fmla="*/ 501307 w 3745816"/>
              <a:gd name="connsiteY32-610" fmla="*/ 1692418 h 3316502"/>
              <a:gd name="connsiteX33-611" fmla="*/ 560816 w 3745816"/>
              <a:gd name="connsiteY33-612" fmla="*/ 1670667 h 3316502"/>
              <a:gd name="connsiteX34-613" fmla="*/ 2609647 w 3745816"/>
              <a:gd name="connsiteY34-614" fmla="*/ 1003649 h 3316502"/>
              <a:gd name="connsiteX35-615" fmla="*/ 2234575 w 3745816"/>
              <a:gd name="connsiteY35-616" fmla="*/ 1385343 h 3316502"/>
              <a:gd name="connsiteX36-617" fmla="*/ 1968444 w 3745816"/>
              <a:gd name="connsiteY36-618" fmla="*/ 1951725 h 3316502"/>
              <a:gd name="connsiteX37-619" fmla="*/ 2248223 w 3745816"/>
              <a:gd name="connsiteY37-620" fmla="*/ 1897134 h 3316502"/>
              <a:gd name="connsiteX38-621" fmla="*/ 2644008 w 3745816"/>
              <a:gd name="connsiteY38-622" fmla="*/ 1010029 h 3316502"/>
              <a:gd name="connsiteX39-623" fmla="*/ 2609647 w 3745816"/>
              <a:gd name="connsiteY39-624" fmla="*/ 1003649 h 3316502"/>
              <a:gd name="connsiteX40-625" fmla="*/ 1136169 w 3745816"/>
              <a:gd name="connsiteY40-626" fmla="*/ 1003649 h 3316502"/>
              <a:gd name="connsiteX41-627" fmla="*/ 1101808 w 3745816"/>
              <a:gd name="connsiteY41-628" fmla="*/ 1010029 h 3316502"/>
              <a:gd name="connsiteX42-629" fmla="*/ 1497593 w 3745816"/>
              <a:gd name="connsiteY42-630" fmla="*/ 1897134 h 3316502"/>
              <a:gd name="connsiteX43-631" fmla="*/ 1777372 w 3745816"/>
              <a:gd name="connsiteY43-632" fmla="*/ 1951725 h 3316502"/>
              <a:gd name="connsiteX44-633" fmla="*/ 1511241 w 3745816"/>
              <a:gd name="connsiteY44-634" fmla="*/ 1385343 h 3316502"/>
              <a:gd name="connsiteX45-635" fmla="*/ 1136169 w 3745816"/>
              <a:gd name="connsiteY45-636" fmla="*/ 1003649 h 3316502"/>
              <a:gd name="connsiteX46-637" fmla="*/ 665081 w 3745816"/>
              <a:gd name="connsiteY46-638" fmla="*/ 96 h 3316502"/>
              <a:gd name="connsiteX47-639" fmla="*/ 1862679 w 3745816"/>
              <a:gd name="connsiteY47-640" fmla="*/ 634117 h 3316502"/>
              <a:gd name="connsiteX48-641" fmla="*/ 3080735 w 3745816"/>
              <a:gd name="connsiteY48-642" fmla="*/ 96 h 3316502"/>
              <a:gd name="connsiteX49-643" fmla="*/ 3619822 w 3745816"/>
              <a:gd name="connsiteY49-644" fmla="*/ 921320 h 3316502"/>
              <a:gd name="connsiteX50-645" fmla="*/ 3456049 w 3745816"/>
              <a:gd name="connsiteY50-646" fmla="*/ 955441 h 3316502"/>
              <a:gd name="connsiteX51-647" fmla="*/ 3370271 w 3745816"/>
              <a:gd name="connsiteY51-648" fmla="*/ 1159232 h 3316502"/>
              <a:gd name="connsiteX52-649" fmla="*/ 3189917 w 3745816"/>
              <a:gd name="connsiteY52-650" fmla="*/ 1317105 h 3316502"/>
              <a:gd name="connsiteX53-651" fmla="*/ 3155798 w 3745816"/>
              <a:gd name="connsiteY53-652" fmla="*/ 1596884 h 3316502"/>
              <a:gd name="connsiteX54-653" fmla="*/ 2848723 w 3745816"/>
              <a:gd name="connsiteY54-654" fmla="*/ 1842544 h 3316502"/>
              <a:gd name="connsiteX55-655" fmla="*/ 2650831 w 3745816"/>
              <a:gd name="connsiteY55-656" fmla="*/ 2518108 h 3316502"/>
              <a:gd name="connsiteX56-657" fmla="*/ 2193630 w 3745816"/>
              <a:gd name="connsiteY56-658" fmla="*/ 2531756 h 3316502"/>
              <a:gd name="connsiteX57-659" fmla="*/ 1941147 w 3745816"/>
              <a:gd name="connsiteY57-660" fmla="*/ 2211033 h 3316502"/>
              <a:gd name="connsiteX58-661" fmla="*/ 1872908 w 3745816"/>
              <a:gd name="connsiteY58-662" fmla="*/ 2313392 h 3316502"/>
              <a:gd name="connsiteX59-663" fmla="*/ 1804669 w 3745816"/>
              <a:gd name="connsiteY59-664" fmla="*/ 2211033 h 3316502"/>
              <a:gd name="connsiteX60-665" fmla="*/ 1552186 w 3745816"/>
              <a:gd name="connsiteY60-666" fmla="*/ 2531756 h 3316502"/>
              <a:gd name="connsiteX61-667" fmla="*/ 1094985 w 3745816"/>
              <a:gd name="connsiteY61-668" fmla="*/ 2518108 h 3316502"/>
              <a:gd name="connsiteX62-669" fmla="*/ 897093 w 3745816"/>
              <a:gd name="connsiteY62-670" fmla="*/ 1842544 h 3316502"/>
              <a:gd name="connsiteX63-671" fmla="*/ 590018 w 3745816"/>
              <a:gd name="connsiteY63-672" fmla="*/ 1596884 h 3316502"/>
              <a:gd name="connsiteX64-673" fmla="*/ 555899 w 3745816"/>
              <a:gd name="connsiteY64-674" fmla="*/ 1317105 h 3316502"/>
              <a:gd name="connsiteX65-675" fmla="*/ 380265 w 3745816"/>
              <a:gd name="connsiteY65-676" fmla="*/ 1173717 h 3316502"/>
              <a:gd name="connsiteX66-677" fmla="*/ 289767 w 3745816"/>
              <a:gd name="connsiteY66-678" fmla="*/ 1006142 h 3316502"/>
              <a:gd name="connsiteX67-679" fmla="*/ 125994 w 3745816"/>
              <a:gd name="connsiteY67-680" fmla="*/ 921320 h 3316502"/>
              <a:gd name="connsiteX68-681" fmla="*/ 665081 w 3745816"/>
              <a:gd name="connsiteY68-682" fmla="*/ 96 h 33165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133" y="connsiteY66-134"/>
              </a:cxn>
              <a:cxn ang="0">
                <a:pos x="connsiteX67-135" y="connsiteY67-136"/>
              </a:cxn>
              <a:cxn ang="0">
                <a:pos x="connsiteX68-681" y="connsiteY68-682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/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/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/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/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/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/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/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/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/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/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/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/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/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/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/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/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/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/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/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/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/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-1" fmla="*/ 1979373 w 3960440"/>
              <a:gd name="connsiteY0-2" fmla="*/ 472350 h 3960000"/>
              <a:gd name="connsiteX1-3" fmla="*/ 813783 w 3960440"/>
              <a:gd name="connsiteY1-4" fmla="*/ 1434034 h 3960000"/>
              <a:gd name="connsiteX2-5" fmla="*/ 1171732 w 3960440"/>
              <a:gd name="connsiteY2-6" fmla="*/ 2285845 h 3960000"/>
              <a:gd name="connsiteX3-7" fmla="*/ 1296382 w 3960440"/>
              <a:gd name="connsiteY3-8" fmla="*/ 1907811 h 3960000"/>
              <a:gd name="connsiteX4-9" fmla="*/ 1182276 w 3960440"/>
              <a:gd name="connsiteY4-10" fmla="*/ 1442314 h 3960000"/>
              <a:gd name="connsiteX5-11" fmla="*/ 2217373 w 3960440"/>
              <a:gd name="connsiteY5-12" fmla="*/ 796414 h 3960000"/>
              <a:gd name="connsiteX6-13" fmla="*/ 2730780 w 3960440"/>
              <a:gd name="connsiteY6-14" fmla="*/ 1554106 h 3960000"/>
              <a:gd name="connsiteX7-15" fmla="*/ 2424394 w 3960440"/>
              <a:gd name="connsiteY7-16" fmla="*/ 2278672 h 3960000"/>
              <a:gd name="connsiteX8-17" fmla="*/ 1910984 w 3960440"/>
              <a:gd name="connsiteY8-18" fmla="*/ 2071653 h 3960000"/>
              <a:gd name="connsiteX9-19" fmla="*/ 2072459 w 3960440"/>
              <a:gd name="connsiteY9-20" fmla="*/ 1512703 h 3960000"/>
              <a:gd name="connsiteX10-21" fmla="*/ 1873721 w 3960440"/>
              <a:gd name="connsiteY10-22" fmla="*/ 1156628 h 3960000"/>
              <a:gd name="connsiteX11-23" fmla="*/ 1525929 w 3960440"/>
              <a:gd name="connsiteY11-24" fmla="*/ 1392629 h 3960000"/>
              <a:gd name="connsiteX12-25" fmla="*/ 1521788 w 3960440"/>
              <a:gd name="connsiteY12-26" fmla="*/ 1897758 h 3960000"/>
              <a:gd name="connsiteX13-27" fmla="*/ 1339611 w 3960440"/>
              <a:gd name="connsiteY13-28" fmla="*/ 3487664 h 3960000"/>
              <a:gd name="connsiteX14-29" fmla="*/ 1803335 w 3960440"/>
              <a:gd name="connsiteY14-30" fmla="*/ 2485692 h 3960000"/>
              <a:gd name="connsiteX15-31" fmla="*/ 2283619 w 3960440"/>
              <a:gd name="connsiteY15-32" fmla="*/ 2688571 h 3960000"/>
              <a:gd name="connsiteX16-33" fmla="*/ 3144820 w 3960440"/>
              <a:gd name="connsiteY16-34" fmla="*/ 1595509 h 3960000"/>
              <a:gd name="connsiteX17-35" fmla="*/ 2134565 w 3960440"/>
              <a:gd name="connsiteY17-36" fmla="*/ 477605 h 3960000"/>
              <a:gd name="connsiteX18-37" fmla="*/ 1979373 w 3960440"/>
              <a:gd name="connsiteY18-38" fmla="*/ 472350 h 3960000"/>
              <a:gd name="connsiteX19-39" fmla="*/ 436907 w 3960440"/>
              <a:gd name="connsiteY19-40" fmla="*/ 0 h 3960000"/>
              <a:gd name="connsiteX20-41" fmla="*/ 3523533 w 3960440"/>
              <a:gd name="connsiteY20-42" fmla="*/ 0 h 3960000"/>
              <a:gd name="connsiteX21-43" fmla="*/ 3960440 w 3960440"/>
              <a:gd name="connsiteY21-44" fmla="*/ 436907 h 3960000"/>
              <a:gd name="connsiteX22-45" fmla="*/ 3960440 w 3960440"/>
              <a:gd name="connsiteY22-46" fmla="*/ 3523093 h 3960000"/>
              <a:gd name="connsiteX23-47" fmla="*/ 3523533 w 3960440"/>
              <a:gd name="connsiteY23-48" fmla="*/ 3960000 h 3960000"/>
              <a:gd name="connsiteX24-49" fmla="*/ 436907 w 3960440"/>
              <a:gd name="connsiteY24-50" fmla="*/ 3960000 h 3960000"/>
              <a:gd name="connsiteX25-51" fmla="*/ 0 w 3960440"/>
              <a:gd name="connsiteY25-52" fmla="*/ 3523093 h 3960000"/>
              <a:gd name="connsiteX26-53" fmla="*/ 0 w 3960440"/>
              <a:gd name="connsiteY26-54" fmla="*/ 436907 h 3960000"/>
              <a:gd name="connsiteX27-55" fmla="*/ 436907 w 3960440"/>
              <a:gd name="connsiteY27-56" fmla="*/ 0 h 3960000"/>
              <a:gd name="connsiteX0-57" fmla="*/ 1979373 w 3960440"/>
              <a:gd name="connsiteY0-58" fmla="*/ 472350 h 3960000"/>
              <a:gd name="connsiteX1-59" fmla="*/ 813783 w 3960440"/>
              <a:gd name="connsiteY1-60" fmla="*/ 1434034 h 3960000"/>
              <a:gd name="connsiteX2-61" fmla="*/ 1119009 w 3960440"/>
              <a:gd name="connsiteY2-62" fmla="*/ 2222584 h 3960000"/>
              <a:gd name="connsiteX3-63" fmla="*/ 1296382 w 3960440"/>
              <a:gd name="connsiteY3-64" fmla="*/ 1907811 h 3960000"/>
              <a:gd name="connsiteX4-65" fmla="*/ 1182276 w 3960440"/>
              <a:gd name="connsiteY4-66" fmla="*/ 1442314 h 3960000"/>
              <a:gd name="connsiteX5-67" fmla="*/ 2217373 w 3960440"/>
              <a:gd name="connsiteY5-68" fmla="*/ 796414 h 3960000"/>
              <a:gd name="connsiteX6-69" fmla="*/ 2730780 w 3960440"/>
              <a:gd name="connsiteY6-70" fmla="*/ 1554106 h 3960000"/>
              <a:gd name="connsiteX7-71" fmla="*/ 2424394 w 3960440"/>
              <a:gd name="connsiteY7-72" fmla="*/ 2278672 h 3960000"/>
              <a:gd name="connsiteX8-73" fmla="*/ 1910984 w 3960440"/>
              <a:gd name="connsiteY8-74" fmla="*/ 2071653 h 3960000"/>
              <a:gd name="connsiteX9-75" fmla="*/ 2072459 w 3960440"/>
              <a:gd name="connsiteY9-76" fmla="*/ 1512703 h 3960000"/>
              <a:gd name="connsiteX10-77" fmla="*/ 1873721 w 3960440"/>
              <a:gd name="connsiteY10-78" fmla="*/ 1156628 h 3960000"/>
              <a:gd name="connsiteX11-79" fmla="*/ 1525929 w 3960440"/>
              <a:gd name="connsiteY11-80" fmla="*/ 1392629 h 3960000"/>
              <a:gd name="connsiteX12-81" fmla="*/ 1521788 w 3960440"/>
              <a:gd name="connsiteY12-82" fmla="*/ 1897758 h 3960000"/>
              <a:gd name="connsiteX13-83" fmla="*/ 1339611 w 3960440"/>
              <a:gd name="connsiteY13-84" fmla="*/ 3487664 h 3960000"/>
              <a:gd name="connsiteX14-85" fmla="*/ 1803335 w 3960440"/>
              <a:gd name="connsiteY14-86" fmla="*/ 2485692 h 3960000"/>
              <a:gd name="connsiteX15-87" fmla="*/ 2283619 w 3960440"/>
              <a:gd name="connsiteY15-88" fmla="*/ 2688571 h 3960000"/>
              <a:gd name="connsiteX16-89" fmla="*/ 3144820 w 3960440"/>
              <a:gd name="connsiteY16-90" fmla="*/ 1595509 h 3960000"/>
              <a:gd name="connsiteX17-91" fmla="*/ 2134565 w 3960440"/>
              <a:gd name="connsiteY17-92" fmla="*/ 477605 h 3960000"/>
              <a:gd name="connsiteX18-93" fmla="*/ 1979373 w 3960440"/>
              <a:gd name="connsiteY18-94" fmla="*/ 472350 h 3960000"/>
              <a:gd name="connsiteX19-95" fmla="*/ 436907 w 3960440"/>
              <a:gd name="connsiteY19-96" fmla="*/ 0 h 3960000"/>
              <a:gd name="connsiteX20-97" fmla="*/ 3523533 w 3960440"/>
              <a:gd name="connsiteY20-98" fmla="*/ 0 h 3960000"/>
              <a:gd name="connsiteX21-99" fmla="*/ 3960440 w 3960440"/>
              <a:gd name="connsiteY21-100" fmla="*/ 436907 h 3960000"/>
              <a:gd name="connsiteX22-101" fmla="*/ 3960440 w 3960440"/>
              <a:gd name="connsiteY22-102" fmla="*/ 3523093 h 3960000"/>
              <a:gd name="connsiteX23-103" fmla="*/ 3523533 w 3960440"/>
              <a:gd name="connsiteY23-104" fmla="*/ 3960000 h 3960000"/>
              <a:gd name="connsiteX24-105" fmla="*/ 436907 w 3960440"/>
              <a:gd name="connsiteY24-106" fmla="*/ 3960000 h 3960000"/>
              <a:gd name="connsiteX25-107" fmla="*/ 0 w 3960440"/>
              <a:gd name="connsiteY25-108" fmla="*/ 3523093 h 3960000"/>
              <a:gd name="connsiteX26-109" fmla="*/ 0 w 3960440"/>
              <a:gd name="connsiteY26-110" fmla="*/ 436907 h 3960000"/>
              <a:gd name="connsiteX27-111" fmla="*/ 436907 w 3960440"/>
              <a:gd name="connsiteY27-112" fmla="*/ 0 h 3960000"/>
              <a:gd name="connsiteX0-113" fmla="*/ 1979373 w 3960440"/>
              <a:gd name="connsiteY0-114" fmla="*/ 472350 h 3960000"/>
              <a:gd name="connsiteX1-115" fmla="*/ 813783 w 3960440"/>
              <a:gd name="connsiteY1-116" fmla="*/ 1434034 h 3960000"/>
              <a:gd name="connsiteX2-117" fmla="*/ 1119009 w 3960440"/>
              <a:gd name="connsiteY2-118" fmla="*/ 2222584 h 3960000"/>
              <a:gd name="connsiteX3-119" fmla="*/ 1296382 w 3960440"/>
              <a:gd name="connsiteY3-120" fmla="*/ 1907811 h 3960000"/>
              <a:gd name="connsiteX4-121" fmla="*/ 1182276 w 3960440"/>
              <a:gd name="connsiteY4-122" fmla="*/ 1442314 h 3960000"/>
              <a:gd name="connsiteX5-123" fmla="*/ 2217373 w 3960440"/>
              <a:gd name="connsiteY5-124" fmla="*/ 796414 h 3960000"/>
              <a:gd name="connsiteX6-125" fmla="*/ 2730780 w 3960440"/>
              <a:gd name="connsiteY6-126" fmla="*/ 1554106 h 3960000"/>
              <a:gd name="connsiteX7-127" fmla="*/ 2424394 w 3960440"/>
              <a:gd name="connsiteY7-128" fmla="*/ 2278672 h 3960000"/>
              <a:gd name="connsiteX8-129" fmla="*/ 1910984 w 3960440"/>
              <a:gd name="connsiteY8-130" fmla="*/ 2071653 h 3960000"/>
              <a:gd name="connsiteX9-131" fmla="*/ 2072459 w 3960440"/>
              <a:gd name="connsiteY9-132" fmla="*/ 1512703 h 3960000"/>
              <a:gd name="connsiteX10-133" fmla="*/ 1873721 w 3960440"/>
              <a:gd name="connsiteY10-134" fmla="*/ 1156628 h 3960000"/>
              <a:gd name="connsiteX11-135" fmla="*/ 1525929 w 3960440"/>
              <a:gd name="connsiteY11-136" fmla="*/ 1392629 h 3960000"/>
              <a:gd name="connsiteX12-137" fmla="*/ 1521788 w 3960440"/>
              <a:gd name="connsiteY12-138" fmla="*/ 1897758 h 3960000"/>
              <a:gd name="connsiteX13-139" fmla="*/ 1339611 w 3960440"/>
              <a:gd name="connsiteY13-140" fmla="*/ 3487664 h 3960000"/>
              <a:gd name="connsiteX14-141" fmla="*/ 1803335 w 3960440"/>
              <a:gd name="connsiteY14-142" fmla="*/ 2485692 h 3960000"/>
              <a:gd name="connsiteX15-143" fmla="*/ 2283619 w 3960440"/>
              <a:gd name="connsiteY15-144" fmla="*/ 2688571 h 3960000"/>
              <a:gd name="connsiteX16-145" fmla="*/ 3144820 w 3960440"/>
              <a:gd name="connsiteY16-146" fmla="*/ 1595509 h 3960000"/>
              <a:gd name="connsiteX17-147" fmla="*/ 2134565 w 3960440"/>
              <a:gd name="connsiteY17-148" fmla="*/ 477605 h 3960000"/>
              <a:gd name="connsiteX18-149" fmla="*/ 1979373 w 3960440"/>
              <a:gd name="connsiteY18-150" fmla="*/ 472350 h 3960000"/>
              <a:gd name="connsiteX19-151" fmla="*/ 436907 w 3960440"/>
              <a:gd name="connsiteY19-152" fmla="*/ 0 h 3960000"/>
              <a:gd name="connsiteX20-153" fmla="*/ 3523533 w 3960440"/>
              <a:gd name="connsiteY20-154" fmla="*/ 0 h 3960000"/>
              <a:gd name="connsiteX21-155" fmla="*/ 3960440 w 3960440"/>
              <a:gd name="connsiteY21-156" fmla="*/ 436907 h 3960000"/>
              <a:gd name="connsiteX22-157" fmla="*/ 3960440 w 3960440"/>
              <a:gd name="connsiteY22-158" fmla="*/ 3523093 h 3960000"/>
              <a:gd name="connsiteX23-159" fmla="*/ 3523533 w 3960440"/>
              <a:gd name="connsiteY23-160" fmla="*/ 3960000 h 3960000"/>
              <a:gd name="connsiteX24-161" fmla="*/ 436907 w 3960440"/>
              <a:gd name="connsiteY24-162" fmla="*/ 3960000 h 3960000"/>
              <a:gd name="connsiteX25-163" fmla="*/ 0 w 3960440"/>
              <a:gd name="connsiteY25-164" fmla="*/ 3523093 h 3960000"/>
              <a:gd name="connsiteX26-165" fmla="*/ 0 w 3960440"/>
              <a:gd name="connsiteY26-166" fmla="*/ 436907 h 3960000"/>
              <a:gd name="connsiteX27-167" fmla="*/ 436907 w 3960440"/>
              <a:gd name="connsiteY27-168" fmla="*/ 0 h 3960000"/>
              <a:gd name="connsiteX0-169" fmla="*/ 1979373 w 3960440"/>
              <a:gd name="connsiteY0-170" fmla="*/ 472350 h 3960000"/>
              <a:gd name="connsiteX1-171" fmla="*/ 813783 w 3960440"/>
              <a:gd name="connsiteY1-172" fmla="*/ 1434034 h 3960000"/>
              <a:gd name="connsiteX2-173" fmla="*/ 1119009 w 3960440"/>
              <a:gd name="connsiteY2-174" fmla="*/ 2222584 h 3960000"/>
              <a:gd name="connsiteX3-175" fmla="*/ 1296382 w 3960440"/>
              <a:gd name="connsiteY3-176" fmla="*/ 1907811 h 3960000"/>
              <a:gd name="connsiteX4-177" fmla="*/ 1182276 w 3960440"/>
              <a:gd name="connsiteY4-178" fmla="*/ 1442314 h 3960000"/>
              <a:gd name="connsiteX5-179" fmla="*/ 2217373 w 3960440"/>
              <a:gd name="connsiteY5-180" fmla="*/ 796414 h 3960000"/>
              <a:gd name="connsiteX6-181" fmla="*/ 2730780 w 3960440"/>
              <a:gd name="connsiteY6-182" fmla="*/ 1554106 h 3960000"/>
              <a:gd name="connsiteX7-183" fmla="*/ 2424394 w 3960440"/>
              <a:gd name="connsiteY7-184" fmla="*/ 2278672 h 3960000"/>
              <a:gd name="connsiteX8-185" fmla="*/ 1910984 w 3960440"/>
              <a:gd name="connsiteY8-186" fmla="*/ 2071653 h 3960000"/>
              <a:gd name="connsiteX9-187" fmla="*/ 2072459 w 3960440"/>
              <a:gd name="connsiteY9-188" fmla="*/ 1512703 h 3960000"/>
              <a:gd name="connsiteX10-189" fmla="*/ 1873721 w 3960440"/>
              <a:gd name="connsiteY10-190" fmla="*/ 1156628 h 3960000"/>
              <a:gd name="connsiteX11-191" fmla="*/ 1525929 w 3960440"/>
              <a:gd name="connsiteY11-192" fmla="*/ 1392629 h 3960000"/>
              <a:gd name="connsiteX12-193" fmla="*/ 1521788 w 3960440"/>
              <a:gd name="connsiteY12-194" fmla="*/ 1897758 h 3960000"/>
              <a:gd name="connsiteX13-195" fmla="*/ 1339611 w 3960440"/>
              <a:gd name="connsiteY13-196" fmla="*/ 3487664 h 3960000"/>
              <a:gd name="connsiteX14-197" fmla="*/ 1803335 w 3960440"/>
              <a:gd name="connsiteY14-198" fmla="*/ 2485692 h 3960000"/>
              <a:gd name="connsiteX15-199" fmla="*/ 2283619 w 3960440"/>
              <a:gd name="connsiteY15-200" fmla="*/ 2688571 h 3960000"/>
              <a:gd name="connsiteX16-201" fmla="*/ 3144820 w 3960440"/>
              <a:gd name="connsiteY16-202" fmla="*/ 1595509 h 3960000"/>
              <a:gd name="connsiteX17-203" fmla="*/ 2134565 w 3960440"/>
              <a:gd name="connsiteY17-204" fmla="*/ 477605 h 3960000"/>
              <a:gd name="connsiteX18-205" fmla="*/ 1979373 w 3960440"/>
              <a:gd name="connsiteY18-206" fmla="*/ 472350 h 3960000"/>
              <a:gd name="connsiteX19-207" fmla="*/ 436907 w 3960440"/>
              <a:gd name="connsiteY19-208" fmla="*/ 0 h 3960000"/>
              <a:gd name="connsiteX20-209" fmla="*/ 3523533 w 3960440"/>
              <a:gd name="connsiteY20-210" fmla="*/ 0 h 3960000"/>
              <a:gd name="connsiteX21-211" fmla="*/ 3960440 w 3960440"/>
              <a:gd name="connsiteY21-212" fmla="*/ 436907 h 3960000"/>
              <a:gd name="connsiteX22-213" fmla="*/ 3960440 w 3960440"/>
              <a:gd name="connsiteY22-214" fmla="*/ 3523093 h 3960000"/>
              <a:gd name="connsiteX23-215" fmla="*/ 3523533 w 3960440"/>
              <a:gd name="connsiteY23-216" fmla="*/ 3960000 h 3960000"/>
              <a:gd name="connsiteX24-217" fmla="*/ 436907 w 3960440"/>
              <a:gd name="connsiteY24-218" fmla="*/ 3960000 h 3960000"/>
              <a:gd name="connsiteX25-219" fmla="*/ 0 w 3960440"/>
              <a:gd name="connsiteY25-220" fmla="*/ 3523093 h 3960000"/>
              <a:gd name="connsiteX26-221" fmla="*/ 0 w 3960440"/>
              <a:gd name="connsiteY26-222" fmla="*/ 436907 h 3960000"/>
              <a:gd name="connsiteX27-223" fmla="*/ 436907 w 3960440"/>
              <a:gd name="connsiteY27-224" fmla="*/ 0 h 3960000"/>
              <a:gd name="connsiteX0-225" fmla="*/ 1979373 w 3960440"/>
              <a:gd name="connsiteY0-226" fmla="*/ 472350 h 3960000"/>
              <a:gd name="connsiteX1-227" fmla="*/ 813783 w 3960440"/>
              <a:gd name="connsiteY1-228" fmla="*/ 1434034 h 3960000"/>
              <a:gd name="connsiteX2-229" fmla="*/ 1119009 w 3960440"/>
              <a:gd name="connsiteY2-230" fmla="*/ 2222584 h 3960000"/>
              <a:gd name="connsiteX3-231" fmla="*/ 1296382 w 3960440"/>
              <a:gd name="connsiteY3-232" fmla="*/ 1907811 h 3960000"/>
              <a:gd name="connsiteX4-233" fmla="*/ 1182276 w 3960440"/>
              <a:gd name="connsiteY4-234" fmla="*/ 1442314 h 3960000"/>
              <a:gd name="connsiteX5-235" fmla="*/ 2217373 w 3960440"/>
              <a:gd name="connsiteY5-236" fmla="*/ 796414 h 3960000"/>
              <a:gd name="connsiteX6-237" fmla="*/ 2730780 w 3960440"/>
              <a:gd name="connsiteY6-238" fmla="*/ 1554106 h 3960000"/>
              <a:gd name="connsiteX7-239" fmla="*/ 2424394 w 3960440"/>
              <a:gd name="connsiteY7-240" fmla="*/ 2278672 h 3960000"/>
              <a:gd name="connsiteX8-241" fmla="*/ 1910984 w 3960440"/>
              <a:gd name="connsiteY8-242" fmla="*/ 2071653 h 3960000"/>
              <a:gd name="connsiteX9-243" fmla="*/ 2072459 w 3960440"/>
              <a:gd name="connsiteY9-244" fmla="*/ 1512703 h 3960000"/>
              <a:gd name="connsiteX10-245" fmla="*/ 1873721 w 3960440"/>
              <a:gd name="connsiteY10-246" fmla="*/ 1156628 h 3960000"/>
              <a:gd name="connsiteX11-247" fmla="*/ 1525929 w 3960440"/>
              <a:gd name="connsiteY11-248" fmla="*/ 1392629 h 3960000"/>
              <a:gd name="connsiteX12-249" fmla="*/ 1521788 w 3960440"/>
              <a:gd name="connsiteY12-250" fmla="*/ 1897758 h 3960000"/>
              <a:gd name="connsiteX13-251" fmla="*/ 1339611 w 3960440"/>
              <a:gd name="connsiteY13-252" fmla="*/ 3487664 h 3960000"/>
              <a:gd name="connsiteX14-253" fmla="*/ 1803335 w 3960440"/>
              <a:gd name="connsiteY14-254" fmla="*/ 2485692 h 3960000"/>
              <a:gd name="connsiteX15-255" fmla="*/ 2283619 w 3960440"/>
              <a:gd name="connsiteY15-256" fmla="*/ 2688571 h 3960000"/>
              <a:gd name="connsiteX16-257" fmla="*/ 3144820 w 3960440"/>
              <a:gd name="connsiteY16-258" fmla="*/ 1595509 h 3960000"/>
              <a:gd name="connsiteX17-259" fmla="*/ 2134565 w 3960440"/>
              <a:gd name="connsiteY17-260" fmla="*/ 477605 h 3960000"/>
              <a:gd name="connsiteX18-261" fmla="*/ 1979373 w 3960440"/>
              <a:gd name="connsiteY18-262" fmla="*/ 472350 h 3960000"/>
              <a:gd name="connsiteX19-263" fmla="*/ 436907 w 3960440"/>
              <a:gd name="connsiteY19-264" fmla="*/ 0 h 3960000"/>
              <a:gd name="connsiteX20-265" fmla="*/ 3523533 w 3960440"/>
              <a:gd name="connsiteY20-266" fmla="*/ 0 h 3960000"/>
              <a:gd name="connsiteX21-267" fmla="*/ 3960440 w 3960440"/>
              <a:gd name="connsiteY21-268" fmla="*/ 436907 h 3960000"/>
              <a:gd name="connsiteX22-269" fmla="*/ 3960440 w 3960440"/>
              <a:gd name="connsiteY22-270" fmla="*/ 3523093 h 3960000"/>
              <a:gd name="connsiteX23-271" fmla="*/ 3523533 w 3960440"/>
              <a:gd name="connsiteY23-272" fmla="*/ 3960000 h 3960000"/>
              <a:gd name="connsiteX24-273" fmla="*/ 436907 w 3960440"/>
              <a:gd name="connsiteY24-274" fmla="*/ 3960000 h 3960000"/>
              <a:gd name="connsiteX25-275" fmla="*/ 0 w 3960440"/>
              <a:gd name="connsiteY25-276" fmla="*/ 3523093 h 3960000"/>
              <a:gd name="connsiteX26-277" fmla="*/ 0 w 3960440"/>
              <a:gd name="connsiteY26-278" fmla="*/ 436907 h 3960000"/>
              <a:gd name="connsiteX27-279" fmla="*/ 436907 w 3960440"/>
              <a:gd name="connsiteY27-280" fmla="*/ 0 h 3960000"/>
              <a:gd name="connsiteX0-281" fmla="*/ 1979373 w 3960440"/>
              <a:gd name="connsiteY0-282" fmla="*/ 472350 h 3960000"/>
              <a:gd name="connsiteX1-283" fmla="*/ 813783 w 3960440"/>
              <a:gd name="connsiteY1-284" fmla="*/ 1434034 h 3960000"/>
              <a:gd name="connsiteX2-285" fmla="*/ 1119009 w 3960440"/>
              <a:gd name="connsiteY2-286" fmla="*/ 2222584 h 3960000"/>
              <a:gd name="connsiteX3-287" fmla="*/ 1296382 w 3960440"/>
              <a:gd name="connsiteY3-288" fmla="*/ 1907811 h 3960000"/>
              <a:gd name="connsiteX4-289" fmla="*/ 1182276 w 3960440"/>
              <a:gd name="connsiteY4-290" fmla="*/ 1442314 h 3960000"/>
              <a:gd name="connsiteX5-291" fmla="*/ 2217373 w 3960440"/>
              <a:gd name="connsiteY5-292" fmla="*/ 838586 h 3960000"/>
              <a:gd name="connsiteX6-293" fmla="*/ 2730780 w 3960440"/>
              <a:gd name="connsiteY6-294" fmla="*/ 1554106 h 3960000"/>
              <a:gd name="connsiteX7-295" fmla="*/ 2424394 w 3960440"/>
              <a:gd name="connsiteY7-296" fmla="*/ 2278672 h 3960000"/>
              <a:gd name="connsiteX8-297" fmla="*/ 1910984 w 3960440"/>
              <a:gd name="connsiteY8-298" fmla="*/ 2071653 h 3960000"/>
              <a:gd name="connsiteX9-299" fmla="*/ 2072459 w 3960440"/>
              <a:gd name="connsiteY9-300" fmla="*/ 1512703 h 3960000"/>
              <a:gd name="connsiteX10-301" fmla="*/ 1873721 w 3960440"/>
              <a:gd name="connsiteY10-302" fmla="*/ 1156628 h 3960000"/>
              <a:gd name="connsiteX11-303" fmla="*/ 1525929 w 3960440"/>
              <a:gd name="connsiteY11-304" fmla="*/ 1392629 h 3960000"/>
              <a:gd name="connsiteX12-305" fmla="*/ 1521788 w 3960440"/>
              <a:gd name="connsiteY12-306" fmla="*/ 1897758 h 3960000"/>
              <a:gd name="connsiteX13-307" fmla="*/ 1339611 w 3960440"/>
              <a:gd name="connsiteY13-308" fmla="*/ 3487664 h 3960000"/>
              <a:gd name="connsiteX14-309" fmla="*/ 1803335 w 3960440"/>
              <a:gd name="connsiteY14-310" fmla="*/ 2485692 h 3960000"/>
              <a:gd name="connsiteX15-311" fmla="*/ 2283619 w 3960440"/>
              <a:gd name="connsiteY15-312" fmla="*/ 2688571 h 3960000"/>
              <a:gd name="connsiteX16-313" fmla="*/ 3144820 w 3960440"/>
              <a:gd name="connsiteY16-314" fmla="*/ 1595509 h 3960000"/>
              <a:gd name="connsiteX17-315" fmla="*/ 2134565 w 3960440"/>
              <a:gd name="connsiteY17-316" fmla="*/ 477605 h 3960000"/>
              <a:gd name="connsiteX18-317" fmla="*/ 1979373 w 3960440"/>
              <a:gd name="connsiteY18-318" fmla="*/ 472350 h 3960000"/>
              <a:gd name="connsiteX19-319" fmla="*/ 436907 w 3960440"/>
              <a:gd name="connsiteY19-320" fmla="*/ 0 h 3960000"/>
              <a:gd name="connsiteX20-321" fmla="*/ 3523533 w 3960440"/>
              <a:gd name="connsiteY20-322" fmla="*/ 0 h 3960000"/>
              <a:gd name="connsiteX21-323" fmla="*/ 3960440 w 3960440"/>
              <a:gd name="connsiteY21-324" fmla="*/ 436907 h 3960000"/>
              <a:gd name="connsiteX22-325" fmla="*/ 3960440 w 3960440"/>
              <a:gd name="connsiteY22-326" fmla="*/ 3523093 h 3960000"/>
              <a:gd name="connsiteX23-327" fmla="*/ 3523533 w 3960440"/>
              <a:gd name="connsiteY23-328" fmla="*/ 3960000 h 3960000"/>
              <a:gd name="connsiteX24-329" fmla="*/ 436907 w 3960440"/>
              <a:gd name="connsiteY24-330" fmla="*/ 3960000 h 3960000"/>
              <a:gd name="connsiteX25-331" fmla="*/ 0 w 3960440"/>
              <a:gd name="connsiteY25-332" fmla="*/ 3523093 h 3960000"/>
              <a:gd name="connsiteX26-333" fmla="*/ 0 w 3960440"/>
              <a:gd name="connsiteY26-334" fmla="*/ 436907 h 3960000"/>
              <a:gd name="connsiteX27-335" fmla="*/ 436907 w 3960440"/>
              <a:gd name="connsiteY27-336" fmla="*/ 0 h 3960000"/>
              <a:gd name="connsiteX0-337" fmla="*/ 1979373 w 3960440"/>
              <a:gd name="connsiteY0-338" fmla="*/ 472350 h 3960000"/>
              <a:gd name="connsiteX1-339" fmla="*/ 813783 w 3960440"/>
              <a:gd name="connsiteY1-340" fmla="*/ 1434034 h 3960000"/>
              <a:gd name="connsiteX2-341" fmla="*/ 1119009 w 3960440"/>
              <a:gd name="connsiteY2-342" fmla="*/ 2222584 h 3960000"/>
              <a:gd name="connsiteX3-343" fmla="*/ 1296382 w 3960440"/>
              <a:gd name="connsiteY3-344" fmla="*/ 1907811 h 3960000"/>
              <a:gd name="connsiteX4-345" fmla="*/ 1234998 w 3960440"/>
              <a:gd name="connsiteY4-346" fmla="*/ 1431771 h 3960000"/>
              <a:gd name="connsiteX5-347" fmla="*/ 2217373 w 3960440"/>
              <a:gd name="connsiteY5-348" fmla="*/ 838586 h 3960000"/>
              <a:gd name="connsiteX6-349" fmla="*/ 2730780 w 3960440"/>
              <a:gd name="connsiteY6-350" fmla="*/ 1554106 h 3960000"/>
              <a:gd name="connsiteX7-351" fmla="*/ 2424394 w 3960440"/>
              <a:gd name="connsiteY7-352" fmla="*/ 2278672 h 3960000"/>
              <a:gd name="connsiteX8-353" fmla="*/ 1910984 w 3960440"/>
              <a:gd name="connsiteY8-354" fmla="*/ 2071653 h 3960000"/>
              <a:gd name="connsiteX9-355" fmla="*/ 2072459 w 3960440"/>
              <a:gd name="connsiteY9-356" fmla="*/ 1512703 h 3960000"/>
              <a:gd name="connsiteX10-357" fmla="*/ 1873721 w 3960440"/>
              <a:gd name="connsiteY10-358" fmla="*/ 1156628 h 3960000"/>
              <a:gd name="connsiteX11-359" fmla="*/ 1525929 w 3960440"/>
              <a:gd name="connsiteY11-360" fmla="*/ 1392629 h 3960000"/>
              <a:gd name="connsiteX12-361" fmla="*/ 1521788 w 3960440"/>
              <a:gd name="connsiteY12-362" fmla="*/ 1897758 h 3960000"/>
              <a:gd name="connsiteX13-363" fmla="*/ 1339611 w 3960440"/>
              <a:gd name="connsiteY13-364" fmla="*/ 3487664 h 3960000"/>
              <a:gd name="connsiteX14-365" fmla="*/ 1803335 w 3960440"/>
              <a:gd name="connsiteY14-366" fmla="*/ 2485692 h 3960000"/>
              <a:gd name="connsiteX15-367" fmla="*/ 2283619 w 3960440"/>
              <a:gd name="connsiteY15-368" fmla="*/ 2688571 h 3960000"/>
              <a:gd name="connsiteX16-369" fmla="*/ 3144820 w 3960440"/>
              <a:gd name="connsiteY16-370" fmla="*/ 1595509 h 3960000"/>
              <a:gd name="connsiteX17-371" fmla="*/ 2134565 w 3960440"/>
              <a:gd name="connsiteY17-372" fmla="*/ 477605 h 3960000"/>
              <a:gd name="connsiteX18-373" fmla="*/ 1979373 w 3960440"/>
              <a:gd name="connsiteY18-374" fmla="*/ 472350 h 3960000"/>
              <a:gd name="connsiteX19-375" fmla="*/ 436907 w 3960440"/>
              <a:gd name="connsiteY19-376" fmla="*/ 0 h 3960000"/>
              <a:gd name="connsiteX20-377" fmla="*/ 3523533 w 3960440"/>
              <a:gd name="connsiteY20-378" fmla="*/ 0 h 3960000"/>
              <a:gd name="connsiteX21-379" fmla="*/ 3960440 w 3960440"/>
              <a:gd name="connsiteY21-380" fmla="*/ 436907 h 3960000"/>
              <a:gd name="connsiteX22-381" fmla="*/ 3960440 w 3960440"/>
              <a:gd name="connsiteY22-382" fmla="*/ 3523093 h 3960000"/>
              <a:gd name="connsiteX23-383" fmla="*/ 3523533 w 3960440"/>
              <a:gd name="connsiteY23-384" fmla="*/ 3960000 h 3960000"/>
              <a:gd name="connsiteX24-385" fmla="*/ 436907 w 3960440"/>
              <a:gd name="connsiteY24-386" fmla="*/ 3960000 h 3960000"/>
              <a:gd name="connsiteX25-387" fmla="*/ 0 w 3960440"/>
              <a:gd name="connsiteY25-388" fmla="*/ 3523093 h 3960000"/>
              <a:gd name="connsiteX26-389" fmla="*/ 0 w 3960440"/>
              <a:gd name="connsiteY26-390" fmla="*/ 436907 h 3960000"/>
              <a:gd name="connsiteX27-391" fmla="*/ 436907 w 3960440"/>
              <a:gd name="connsiteY27-392" fmla="*/ 0 h 3960000"/>
              <a:gd name="connsiteX0-393" fmla="*/ 1979373 w 3960440"/>
              <a:gd name="connsiteY0-394" fmla="*/ 472350 h 3960000"/>
              <a:gd name="connsiteX1-395" fmla="*/ 813783 w 3960440"/>
              <a:gd name="connsiteY1-396" fmla="*/ 1434034 h 3960000"/>
              <a:gd name="connsiteX2-397" fmla="*/ 1119009 w 3960440"/>
              <a:gd name="connsiteY2-398" fmla="*/ 2222584 h 3960000"/>
              <a:gd name="connsiteX3-399" fmla="*/ 1296382 w 3960440"/>
              <a:gd name="connsiteY3-400" fmla="*/ 1907811 h 3960000"/>
              <a:gd name="connsiteX4-401" fmla="*/ 1234998 w 3960440"/>
              <a:gd name="connsiteY4-402" fmla="*/ 1431771 h 3960000"/>
              <a:gd name="connsiteX5-403" fmla="*/ 2217373 w 3960440"/>
              <a:gd name="connsiteY5-404" fmla="*/ 838586 h 3960000"/>
              <a:gd name="connsiteX6-405" fmla="*/ 2730780 w 3960440"/>
              <a:gd name="connsiteY6-406" fmla="*/ 1554106 h 3960000"/>
              <a:gd name="connsiteX7-407" fmla="*/ 2424394 w 3960440"/>
              <a:gd name="connsiteY7-408" fmla="*/ 2278672 h 3960000"/>
              <a:gd name="connsiteX8-409" fmla="*/ 1910984 w 3960440"/>
              <a:gd name="connsiteY8-410" fmla="*/ 2071653 h 3960000"/>
              <a:gd name="connsiteX9-411" fmla="*/ 2072459 w 3960440"/>
              <a:gd name="connsiteY9-412" fmla="*/ 1512703 h 3960000"/>
              <a:gd name="connsiteX10-413" fmla="*/ 1915898 w 3960440"/>
              <a:gd name="connsiteY10-414" fmla="*/ 1219889 h 3960000"/>
              <a:gd name="connsiteX11-415" fmla="*/ 1525929 w 3960440"/>
              <a:gd name="connsiteY11-416" fmla="*/ 1392629 h 3960000"/>
              <a:gd name="connsiteX12-417" fmla="*/ 1521788 w 3960440"/>
              <a:gd name="connsiteY12-418" fmla="*/ 1897758 h 3960000"/>
              <a:gd name="connsiteX13-419" fmla="*/ 1339611 w 3960440"/>
              <a:gd name="connsiteY13-420" fmla="*/ 3487664 h 3960000"/>
              <a:gd name="connsiteX14-421" fmla="*/ 1803335 w 3960440"/>
              <a:gd name="connsiteY14-422" fmla="*/ 2485692 h 3960000"/>
              <a:gd name="connsiteX15-423" fmla="*/ 2283619 w 3960440"/>
              <a:gd name="connsiteY15-424" fmla="*/ 2688571 h 3960000"/>
              <a:gd name="connsiteX16-425" fmla="*/ 3144820 w 3960440"/>
              <a:gd name="connsiteY16-426" fmla="*/ 1595509 h 3960000"/>
              <a:gd name="connsiteX17-427" fmla="*/ 2134565 w 3960440"/>
              <a:gd name="connsiteY17-428" fmla="*/ 477605 h 3960000"/>
              <a:gd name="connsiteX18-429" fmla="*/ 1979373 w 3960440"/>
              <a:gd name="connsiteY18-430" fmla="*/ 472350 h 3960000"/>
              <a:gd name="connsiteX19-431" fmla="*/ 436907 w 3960440"/>
              <a:gd name="connsiteY19-432" fmla="*/ 0 h 3960000"/>
              <a:gd name="connsiteX20-433" fmla="*/ 3523533 w 3960440"/>
              <a:gd name="connsiteY20-434" fmla="*/ 0 h 3960000"/>
              <a:gd name="connsiteX21-435" fmla="*/ 3960440 w 3960440"/>
              <a:gd name="connsiteY21-436" fmla="*/ 436907 h 3960000"/>
              <a:gd name="connsiteX22-437" fmla="*/ 3960440 w 3960440"/>
              <a:gd name="connsiteY22-438" fmla="*/ 3523093 h 3960000"/>
              <a:gd name="connsiteX23-439" fmla="*/ 3523533 w 3960440"/>
              <a:gd name="connsiteY23-440" fmla="*/ 3960000 h 3960000"/>
              <a:gd name="connsiteX24-441" fmla="*/ 436907 w 3960440"/>
              <a:gd name="connsiteY24-442" fmla="*/ 3960000 h 3960000"/>
              <a:gd name="connsiteX25-443" fmla="*/ 0 w 3960440"/>
              <a:gd name="connsiteY25-444" fmla="*/ 3523093 h 3960000"/>
              <a:gd name="connsiteX26-445" fmla="*/ 0 w 3960440"/>
              <a:gd name="connsiteY26-446" fmla="*/ 436907 h 3960000"/>
              <a:gd name="connsiteX27-447" fmla="*/ 436907 w 3960440"/>
              <a:gd name="connsiteY27-448" fmla="*/ 0 h 3960000"/>
              <a:gd name="connsiteX0-449" fmla="*/ 1979373 w 3960440"/>
              <a:gd name="connsiteY0-450" fmla="*/ 472350 h 3960000"/>
              <a:gd name="connsiteX1-451" fmla="*/ 813783 w 3960440"/>
              <a:gd name="connsiteY1-452" fmla="*/ 1434034 h 3960000"/>
              <a:gd name="connsiteX2-453" fmla="*/ 1119009 w 3960440"/>
              <a:gd name="connsiteY2-454" fmla="*/ 2222584 h 3960000"/>
              <a:gd name="connsiteX3-455" fmla="*/ 1296382 w 3960440"/>
              <a:gd name="connsiteY3-456" fmla="*/ 1907811 h 3960000"/>
              <a:gd name="connsiteX4-457" fmla="*/ 1234998 w 3960440"/>
              <a:gd name="connsiteY4-458" fmla="*/ 1431771 h 3960000"/>
              <a:gd name="connsiteX5-459" fmla="*/ 2217373 w 3960440"/>
              <a:gd name="connsiteY5-460" fmla="*/ 838586 h 3960000"/>
              <a:gd name="connsiteX6-461" fmla="*/ 2730780 w 3960440"/>
              <a:gd name="connsiteY6-462" fmla="*/ 1554106 h 3960000"/>
              <a:gd name="connsiteX7-463" fmla="*/ 2424394 w 3960440"/>
              <a:gd name="connsiteY7-464" fmla="*/ 2278672 h 3960000"/>
              <a:gd name="connsiteX8-465" fmla="*/ 1910984 w 3960440"/>
              <a:gd name="connsiteY8-466" fmla="*/ 2071653 h 3960000"/>
              <a:gd name="connsiteX9-467" fmla="*/ 2072459 w 3960440"/>
              <a:gd name="connsiteY9-468" fmla="*/ 1512703 h 3960000"/>
              <a:gd name="connsiteX10-469" fmla="*/ 1915898 w 3960440"/>
              <a:gd name="connsiteY10-470" fmla="*/ 1219889 h 3960000"/>
              <a:gd name="connsiteX11-471" fmla="*/ 1589196 w 3960440"/>
              <a:gd name="connsiteY11-472" fmla="*/ 1434803 h 3960000"/>
              <a:gd name="connsiteX12-473" fmla="*/ 1521788 w 3960440"/>
              <a:gd name="connsiteY12-474" fmla="*/ 1897758 h 3960000"/>
              <a:gd name="connsiteX13-475" fmla="*/ 1339611 w 3960440"/>
              <a:gd name="connsiteY13-476" fmla="*/ 3487664 h 3960000"/>
              <a:gd name="connsiteX14-477" fmla="*/ 1803335 w 3960440"/>
              <a:gd name="connsiteY14-478" fmla="*/ 2485692 h 3960000"/>
              <a:gd name="connsiteX15-479" fmla="*/ 2283619 w 3960440"/>
              <a:gd name="connsiteY15-480" fmla="*/ 2688571 h 3960000"/>
              <a:gd name="connsiteX16-481" fmla="*/ 3144820 w 3960440"/>
              <a:gd name="connsiteY16-482" fmla="*/ 1595509 h 3960000"/>
              <a:gd name="connsiteX17-483" fmla="*/ 2134565 w 3960440"/>
              <a:gd name="connsiteY17-484" fmla="*/ 477605 h 3960000"/>
              <a:gd name="connsiteX18-485" fmla="*/ 1979373 w 3960440"/>
              <a:gd name="connsiteY18-486" fmla="*/ 472350 h 3960000"/>
              <a:gd name="connsiteX19-487" fmla="*/ 436907 w 3960440"/>
              <a:gd name="connsiteY19-488" fmla="*/ 0 h 3960000"/>
              <a:gd name="connsiteX20-489" fmla="*/ 3523533 w 3960440"/>
              <a:gd name="connsiteY20-490" fmla="*/ 0 h 3960000"/>
              <a:gd name="connsiteX21-491" fmla="*/ 3960440 w 3960440"/>
              <a:gd name="connsiteY21-492" fmla="*/ 436907 h 3960000"/>
              <a:gd name="connsiteX22-493" fmla="*/ 3960440 w 3960440"/>
              <a:gd name="connsiteY22-494" fmla="*/ 3523093 h 3960000"/>
              <a:gd name="connsiteX23-495" fmla="*/ 3523533 w 3960440"/>
              <a:gd name="connsiteY23-496" fmla="*/ 3960000 h 3960000"/>
              <a:gd name="connsiteX24-497" fmla="*/ 436907 w 3960440"/>
              <a:gd name="connsiteY24-498" fmla="*/ 3960000 h 3960000"/>
              <a:gd name="connsiteX25-499" fmla="*/ 0 w 3960440"/>
              <a:gd name="connsiteY25-500" fmla="*/ 3523093 h 3960000"/>
              <a:gd name="connsiteX26-501" fmla="*/ 0 w 3960440"/>
              <a:gd name="connsiteY26-502" fmla="*/ 436907 h 3960000"/>
              <a:gd name="connsiteX27-503" fmla="*/ 436907 w 3960440"/>
              <a:gd name="connsiteY27-504" fmla="*/ 0 h 3960000"/>
              <a:gd name="connsiteX0-505" fmla="*/ 1979373 w 3960440"/>
              <a:gd name="connsiteY0-506" fmla="*/ 472350 h 3960000"/>
              <a:gd name="connsiteX1-507" fmla="*/ 813783 w 3960440"/>
              <a:gd name="connsiteY1-508" fmla="*/ 1434034 h 3960000"/>
              <a:gd name="connsiteX2-509" fmla="*/ 1119009 w 3960440"/>
              <a:gd name="connsiteY2-510" fmla="*/ 2222584 h 3960000"/>
              <a:gd name="connsiteX3-511" fmla="*/ 1296382 w 3960440"/>
              <a:gd name="connsiteY3-512" fmla="*/ 1907811 h 3960000"/>
              <a:gd name="connsiteX4-513" fmla="*/ 1234998 w 3960440"/>
              <a:gd name="connsiteY4-514" fmla="*/ 1431771 h 3960000"/>
              <a:gd name="connsiteX5-515" fmla="*/ 2217373 w 3960440"/>
              <a:gd name="connsiteY5-516" fmla="*/ 838586 h 3960000"/>
              <a:gd name="connsiteX6-517" fmla="*/ 2730780 w 3960440"/>
              <a:gd name="connsiteY6-518" fmla="*/ 1554106 h 3960000"/>
              <a:gd name="connsiteX7-519" fmla="*/ 2424394 w 3960440"/>
              <a:gd name="connsiteY7-520" fmla="*/ 2278672 h 3960000"/>
              <a:gd name="connsiteX8-521" fmla="*/ 1910984 w 3960440"/>
              <a:gd name="connsiteY8-522" fmla="*/ 2071653 h 3960000"/>
              <a:gd name="connsiteX9-523" fmla="*/ 2072459 w 3960440"/>
              <a:gd name="connsiteY9-524" fmla="*/ 1512703 h 3960000"/>
              <a:gd name="connsiteX10-525" fmla="*/ 1915898 w 3960440"/>
              <a:gd name="connsiteY10-526" fmla="*/ 1219889 h 3960000"/>
              <a:gd name="connsiteX11-527" fmla="*/ 1589196 w 3960440"/>
              <a:gd name="connsiteY11-528" fmla="*/ 1434803 h 3960000"/>
              <a:gd name="connsiteX12-529" fmla="*/ 1574511 w 3960440"/>
              <a:gd name="connsiteY12-530" fmla="*/ 1939931 h 3960000"/>
              <a:gd name="connsiteX13-531" fmla="*/ 1339611 w 3960440"/>
              <a:gd name="connsiteY13-532" fmla="*/ 3487664 h 3960000"/>
              <a:gd name="connsiteX14-533" fmla="*/ 1803335 w 3960440"/>
              <a:gd name="connsiteY14-534" fmla="*/ 2485692 h 3960000"/>
              <a:gd name="connsiteX15-535" fmla="*/ 2283619 w 3960440"/>
              <a:gd name="connsiteY15-536" fmla="*/ 2688571 h 3960000"/>
              <a:gd name="connsiteX16-537" fmla="*/ 3144820 w 3960440"/>
              <a:gd name="connsiteY16-538" fmla="*/ 1595509 h 3960000"/>
              <a:gd name="connsiteX17-539" fmla="*/ 2134565 w 3960440"/>
              <a:gd name="connsiteY17-540" fmla="*/ 477605 h 3960000"/>
              <a:gd name="connsiteX18-541" fmla="*/ 1979373 w 3960440"/>
              <a:gd name="connsiteY18-542" fmla="*/ 472350 h 3960000"/>
              <a:gd name="connsiteX19-543" fmla="*/ 436907 w 3960440"/>
              <a:gd name="connsiteY19-544" fmla="*/ 0 h 3960000"/>
              <a:gd name="connsiteX20-545" fmla="*/ 3523533 w 3960440"/>
              <a:gd name="connsiteY20-546" fmla="*/ 0 h 3960000"/>
              <a:gd name="connsiteX21-547" fmla="*/ 3960440 w 3960440"/>
              <a:gd name="connsiteY21-548" fmla="*/ 436907 h 3960000"/>
              <a:gd name="connsiteX22-549" fmla="*/ 3960440 w 3960440"/>
              <a:gd name="connsiteY22-550" fmla="*/ 3523093 h 3960000"/>
              <a:gd name="connsiteX23-551" fmla="*/ 3523533 w 3960440"/>
              <a:gd name="connsiteY23-552" fmla="*/ 3960000 h 3960000"/>
              <a:gd name="connsiteX24-553" fmla="*/ 436907 w 3960440"/>
              <a:gd name="connsiteY24-554" fmla="*/ 3960000 h 3960000"/>
              <a:gd name="connsiteX25-555" fmla="*/ 0 w 3960440"/>
              <a:gd name="connsiteY25-556" fmla="*/ 3523093 h 3960000"/>
              <a:gd name="connsiteX26-557" fmla="*/ 0 w 3960440"/>
              <a:gd name="connsiteY26-558" fmla="*/ 436907 h 3960000"/>
              <a:gd name="connsiteX27-559" fmla="*/ 436907 w 3960440"/>
              <a:gd name="connsiteY27-560" fmla="*/ 0 h 3960000"/>
              <a:gd name="connsiteX0-561" fmla="*/ 1979373 w 3960440"/>
              <a:gd name="connsiteY0-562" fmla="*/ 472350 h 3960000"/>
              <a:gd name="connsiteX1-563" fmla="*/ 813783 w 3960440"/>
              <a:gd name="connsiteY1-564" fmla="*/ 1434034 h 3960000"/>
              <a:gd name="connsiteX2-565" fmla="*/ 1119009 w 3960440"/>
              <a:gd name="connsiteY2-566" fmla="*/ 2222584 h 3960000"/>
              <a:gd name="connsiteX3-567" fmla="*/ 1296382 w 3960440"/>
              <a:gd name="connsiteY3-568" fmla="*/ 1907811 h 3960000"/>
              <a:gd name="connsiteX4-569" fmla="*/ 1234998 w 3960440"/>
              <a:gd name="connsiteY4-570" fmla="*/ 1431771 h 3960000"/>
              <a:gd name="connsiteX5-571" fmla="*/ 2217373 w 3960440"/>
              <a:gd name="connsiteY5-572" fmla="*/ 838586 h 3960000"/>
              <a:gd name="connsiteX6-573" fmla="*/ 2730780 w 3960440"/>
              <a:gd name="connsiteY6-574" fmla="*/ 1554106 h 3960000"/>
              <a:gd name="connsiteX7-575" fmla="*/ 2424394 w 3960440"/>
              <a:gd name="connsiteY7-576" fmla="*/ 2278672 h 3960000"/>
              <a:gd name="connsiteX8-577" fmla="*/ 1910984 w 3960440"/>
              <a:gd name="connsiteY8-578" fmla="*/ 2071653 h 3960000"/>
              <a:gd name="connsiteX9-579" fmla="*/ 2072459 w 3960440"/>
              <a:gd name="connsiteY9-580" fmla="*/ 1512703 h 3960000"/>
              <a:gd name="connsiteX10-581" fmla="*/ 1915898 w 3960440"/>
              <a:gd name="connsiteY10-582" fmla="*/ 1219889 h 3960000"/>
              <a:gd name="connsiteX11-583" fmla="*/ 1589196 w 3960440"/>
              <a:gd name="connsiteY11-584" fmla="*/ 1434803 h 3960000"/>
              <a:gd name="connsiteX12-585" fmla="*/ 1574511 w 3960440"/>
              <a:gd name="connsiteY12-586" fmla="*/ 1939931 h 3960000"/>
              <a:gd name="connsiteX13-587" fmla="*/ 1339611 w 3960440"/>
              <a:gd name="connsiteY13-588" fmla="*/ 3487664 h 3960000"/>
              <a:gd name="connsiteX14-589" fmla="*/ 1866603 w 3960440"/>
              <a:gd name="connsiteY14-590" fmla="*/ 2506778 h 3960000"/>
              <a:gd name="connsiteX15-591" fmla="*/ 2283619 w 3960440"/>
              <a:gd name="connsiteY15-592" fmla="*/ 2688571 h 3960000"/>
              <a:gd name="connsiteX16-593" fmla="*/ 3144820 w 3960440"/>
              <a:gd name="connsiteY16-594" fmla="*/ 1595509 h 3960000"/>
              <a:gd name="connsiteX17-595" fmla="*/ 2134565 w 3960440"/>
              <a:gd name="connsiteY17-596" fmla="*/ 477605 h 3960000"/>
              <a:gd name="connsiteX18-597" fmla="*/ 1979373 w 3960440"/>
              <a:gd name="connsiteY18-598" fmla="*/ 472350 h 3960000"/>
              <a:gd name="connsiteX19-599" fmla="*/ 436907 w 3960440"/>
              <a:gd name="connsiteY19-600" fmla="*/ 0 h 3960000"/>
              <a:gd name="connsiteX20-601" fmla="*/ 3523533 w 3960440"/>
              <a:gd name="connsiteY20-602" fmla="*/ 0 h 3960000"/>
              <a:gd name="connsiteX21-603" fmla="*/ 3960440 w 3960440"/>
              <a:gd name="connsiteY21-604" fmla="*/ 436907 h 3960000"/>
              <a:gd name="connsiteX22-605" fmla="*/ 3960440 w 3960440"/>
              <a:gd name="connsiteY22-606" fmla="*/ 3523093 h 3960000"/>
              <a:gd name="connsiteX23-607" fmla="*/ 3523533 w 3960440"/>
              <a:gd name="connsiteY23-608" fmla="*/ 3960000 h 3960000"/>
              <a:gd name="connsiteX24-609" fmla="*/ 436907 w 3960440"/>
              <a:gd name="connsiteY24-610" fmla="*/ 3960000 h 3960000"/>
              <a:gd name="connsiteX25-611" fmla="*/ 0 w 3960440"/>
              <a:gd name="connsiteY25-612" fmla="*/ 3523093 h 3960000"/>
              <a:gd name="connsiteX26-613" fmla="*/ 0 w 3960440"/>
              <a:gd name="connsiteY26-614" fmla="*/ 436907 h 3960000"/>
              <a:gd name="connsiteX27-615" fmla="*/ 436907 w 3960440"/>
              <a:gd name="connsiteY27-616" fmla="*/ 0 h 3960000"/>
              <a:gd name="connsiteX0-617" fmla="*/ 1979373 w 3960440"/>
              <a:gd name="connsiteY0-618" fmla="*/ 472350 h 3960000"/>
              <a:gd name="connsiteX1-619" fmla="*/ 813783 w 3960440"/>
              <a:gd name="connsiteY1-620" fmla="*/ 1434034 h 3960000"/>
              <a:gd name="connsiteX2-621" fmla="*/ 1119009 w 3960440"/>
              <a:gd name="connsiteY2-622" fmla="*/ 2222584 h 3960000"/>
              <a:gd name="connsiteX3-623" fmla="*/ 1296382 w 3960440"/>
              <a:gd name="connsiteY3-624" fmla="*/ 1907811 h 3960000"/>
              <a:gd name="connsiteX4-625" fmla="*/ 1234998 w 3960440"/>
              <a:gd name="connsiteY4-626" fmla="*/ 1431771 h 3960000"/>
              <a:gd name="connsiteX5-627" fmla="*/ 2217373 w 3960440"/>
              <a:gd name="connsiteY5-628" fmla="*/ 838586 h 3960000"/>
              <a:gd name="connsiteX6-629" fmla="*/ 2730780 w 3960440"/>
              <a:gd name="connsiteY6-630" fmla="*/ 1554106 h 3960000"/>
              <a:gd name="connsiteX7-631" fmla="*/ 2424394 w 3960440"/>
              <a:gd name="connsiteY7-632" fmla="*/ 2278672 h 3960000"/>
              <a:gd name="connsiteX8-633" fmla="*/ 1995341 w 3960440"/>
              <a:gd name="connsiteY8-634" fmla="*/ 2082197 h 3960000"/>
              <a:gd name="connsiteX9-635" fmla="*/ 2072459 w 3960440"/>
              <a:gd name="connsiteY9-636" fmla="*/ 1512703 h 3960000"/>
              <a:gd name="connsiteX10-637" fmla="*/ 1915898 w 3960440"/>
              <a:gd name="connsiteY10-638" fmla="*/ 1219889 h 3960000"/>
              <a:gd name="connsiteX11-639" fmla="*/ 1589196 w 3960440"/>
              <a:gd name="connsiteY11-640" fmla="*/ 1434803 h 3960000"/>
              <a:gd name="connsiteX12-641" fmla="*/ 1574511 w 3960440"/>
              <a:gd name="connsiteY12-642" fmla="*/ 1939931 h 3960000"/>
              <a:gd name="connsiteX13-643" fmla="*/ 1339611 w 3960440"/>
              <a:gd name="connsiteY13-644" fmla="*/ 3487664 h 3960000"/>
              <a:gd name="connsiteX14-645" fmla="*/ 1866603 w 3960440"/>
              <a:gd name="connsiteY14-646" fmla="*/ 2506778 h 3960000"/>
              <a:gd name="connsiteX15-647" fmla="*/ 2283619 w 3960440"/>
              <a:gd name="connsiteY15-648" fmla="*/ 2688571 h 3960000"/>
              <a:gd name="connsiteX16-649" fmla="*/ 3144820 w 3960440"/>
              <a:gd name="connsiteY16-650" fmla="*/ 1595509 h 3960000"/>
              <a:gd name="connsiteX17-651" fmla="*/ 2134565 w 3960440"/>
              <a:gd name="connsiteY17-652" fmla="*/ 477605 h 3960000"/>
              <a:gd name="connsiteX18-653" fmla="*/ 1979373 w 3960440"/>
              <a:gd name="connsiteY18-654" fmla="*/ 472350 h 3960000"/>
              <a:gd name="connsiteX19-655" fmla="*/ 436907 w 3960440"/>
              <a:gd name="connsiteY19-656" fmla="*/ 0 h 3960000"/>
              <a:gd name="connsiteX20-657" fmla="*/ 3523533 w 3960440"/>
              <a:gd name="connsiteY20-658" fmla="*/ 0 h 3960000"/>
              <a:gd name="connsiteX21-659" fmla="*/ 3960440 w 3960440"/>
              <a:gd name="connsiteY21-660" fmla="*/ 436907 h 3960000"/>
              <a:gd name="connsiteX22-661" fmla="*/ 3960440 w 3960440"/>
              <a:gd name="connsiteY22-662" fmla="*/ 3523093 h 3960000"/>
              <a:gd name="connsiteX23-663" fmla="*/ 3523533 w 3960440"/>
              <a:gd name="connsiteY23-664" fmla="*/ 3960000 h 3960000"/>
              <a:gd name="connsiteX24-665" fmla="*/ 436907 w 3960440"/>
              <a:gd name="connsiteY24-666" fmla="*/ 3960000 h 3960000"/>
              <a:gd name="connsiteX25-667" fmla="*/ 0 w 3960440"/>
              <a:gd name="connsiteY25-668" fmla="*/ 3523093 h 3960000"/>
              <a:gd name="connsiteX26-669" fmla="*/ 0 w 3960440"/>
              <a:gd name="connsiteY26-670" fmla="*/ 436907 h 3960000"/>
              <a:gd name="connsiteX27-671" fmla="*/ 436907 w 3960440"/>
              <a:gd name="connsiteY27-672" fmla="*/ 0 h 3960000"/>
              <a:gd name="connsiteX0-673" fmla="*/ 1979373 w 3960440"/>
              <a:gd name="connsiteY0-674" fmla="*/ 472350 h 3960000"/>
              <a:gd name="connsiteX1-675" fmla="*/ 813783 w 3960440"/>
              <a:gd name="connsiteY1-676" fmla="*/ 1434034 h 3960000"/>
              <a:gd name="connsiteX2-677" fmla="*/ 1119009 w 3960440"/>
              <a:gd name="connsiteY2-678" fmla="*/ 2222584 h 3960000"/>
              <a:gd name="connsiteX3-679" fmla="*/ 1296382 w 3960440"/>
              <a:gd name="connsiteY3-680" fmla="*/ 1907811 h 3960000"/>
              <a:gd name="connsiteX4-681" fmla="*/ 1234998 w 3960440"/>
              <a:gd name="connsiteY4-682" fmla="*/ 1431771 h 3960000"/>
              <a:gd name="connsiteX5-683" fmla="*/ 2217373 w 3960440"/>
              <a:gd name="connsiteY5-684" fmla="*/ 838586 h 3960000"/>
              <a:gd name="connsiteX6-685" fmla="*/ 2730780 w 3960440"/>
              <a:gd name="connsiteY6-686" fmla="*/ 1554106 h 3960000"/>
              <a:gd name="connsiteX7-687" fmla="*/ 2424394 w 3960440"/>
              <a:gd name="connsiteY7-688" fmla="*/ 2278672 h 3960000"/>
              <a:gd name="connsiteX8-689" fmla="*/ 1995341 w 3960440"/>
              <a:gd name="connsiteY8-690" fmla="*/ 2082197 h 3960000"/>
              <a:gd name="connsiteX9-691" fmla="*/ 2135727 w 3960440"/>
              <a:gd name="connsiteY9-692" fmla="*/ 1554876 h 3960000"/>
              <a:gd name="connsiteX10-693" fmla="*/ 1915898 w 3960440"/>
              <a:gd name="connsiteY10-694" fmla="*/ 1219889 h 3960000"/>
              <a:gd name="connsiteX11-695" fmla="*/ 1589196 w 3960440"/>
              <a:gd name="connsiteY11-696" fmla="*/ 1434803 h 3960000"/>
              <a:gd name="connsiteX12-697" fmla="*/ 1574511 w 3960440"/>
              <a:gd name="connsiteY12-698" fmla="*/ 1939931 h 3960000"/>
              <a:gd name="connsiteX13-699" fmla="*/ 1339611 w 3960440"/>
              <a:gd name="connsiteY13-700" fmla="*/ 3487664 h 3960000"/>
              <a:gd name="connsiteX14-701" fmla="*/ 1866603 w 3960440"/>
              <a:gd name="connsiteY14-702" fmla="*/ 2506778 h 3960000"/>
              <a:gd name="connsiteX15-703" fmla="*/ 2283619 w 3960440"/>
              <a:gd name="connsiteY15-704" fmla="*/ 2688571 h 3960000"/>
              <a:gd name="connsiteX16-705" fmla="*/ 3144820 w 3960440"/>
              <a:gd name="connsiteY16-706" fmla="*/ 1595509 h 3960000"/>
              <a:gd name="connsiteX17-707" fmla="*/ 2134565 w 3960440"/>
              <a:gd name="connsiteY17-708" fmla="*/ 477605 h 3960000"/>
              <a:gd name="connsiteX18-709" fmla="*/ 1979373 w 3960440"/>
              <a:gd name="connsiteY18-710" fmla="*/ 472350 h 3960000"/>
              <a:gd name="connsiteX19-711" fmla="*/ 436907 w 3960440"/>
              <a:gd name="connsiteY19-712" fmla="*/ 0 h 3960000"/>
              <a:gd name="connsiteX20-713" fmla="*/ 3523533 w 3960440"/>
              <a:gd name="connsiteY20-714" fmla="*/ 0 h 3960000"/>
              <a:gd name="connsiteX21-715" fmla="*/ 3960440 w 3960440"/>
              <a:gd name="connsiteY21-716" fmla="*/ 436907 h 3960000"/>
              <a:gd name="connsiteX22-717" fmla="*/ 3960440 w 3960440"/>
              <a:gd name="connsiteY22-718" fmla="*/ 3523093 h 3960000"/>
              <a:gd name="connsiteX23-719" fmla="*/ 3523533 w 3960440"/>
              <a:gd name="connsiteY23-720" fmla="*/ 3960000 h 3960000"/>
              <a:gd name="connsiteX24-721" fmla="*/ 436907 w 3960440"/>
              <a:gd name="connsiteY24-722" fmla="*/ 3960000 h 3960000"/>
              <a:gd name="connsiteX25-723" fmla="*/ 0 w 3960440"/>
              <a:gd name="connsiteY25-724" fmla="*/ 3523093 h 3960000"/>
              <a:gd name="connsiteX26-725" fmla="*/ 0 w 3960440"/>
              <a:gd name="connsiteY26-726" fmla="*/ 436907 h 3960000"/>
              <a:gd name="connsiteX27-727" fmla="*/ 436907 w 3960440"/>
              <a:gd name="connsiteY27-728" fmla="*/ 0 h 3960000"/>
              <a:gd name="connsiteX0-729" fmla="*/ 1979373 w 3960440"/>
              <a:gd name="connsiteY0-730" fmla="*/ 472350 h 3960000"/>
              <a:gd name="connsiteX1-731" fmla="*/ 813783 w 3960440"/>
              <a:gd name="connsiteY1-732" fmla="*/ 1434034 h 3960000"/>
              <a:gd name="connsiteX2-733" fmla="*/ 1119009 w 3960440"/>
              <a:gd name="connsiteY2-734" fmla="*/ 2222584 h 3960000"/>
              <a:gd name="connsiteX3-735" fmla="*/ 1296382 w 3960440"/>
              <a:gd name="connsiteY3-736" fmla="*/ 1907811 h 3960000"/>
              <a:gd name="connsiteX4-737" fmla="*/ 1234998 w 3960440"/>
              <a:gd name="connsiteY4-738" fmla="*/ 1431771 h 3960000"/>
              <a:gd name="connsiteX5-739" fmla="*/ 2217373 w 3960440"/>
              <a:gd name="connsiteY5-740" fmla="*/ 891303 h 3960000"/>
              <a:gd name="connsiteX6-741" fmla="*/ 2730780 w 3960440"/>
              <a:gd name="connsiteY6-742" fmla="*/ 1554106 h 3960000"/>
              <a:gd name="connsiteX7-743" fmla="*/ 2424394 w 3960440"/>
              <a:gd name="connsiteY7-744" fmla="*/ 2278672 h 3960000"/>
              <a:gd name="connsiteX8-745" fmla="*/ 1995341 w 3960440"/>
              <a:gd name="connsiteY8-746" fmla="*/ 2082197 h 3960000"/>
              <a:gd name="connsiteX9-747" fmla="*/ 2135727 w 3960440"/>
              <a:gd name="connsiteY9-748" fmla="*/ 1554876 h 3960000"/>
              <a:gd name="connsiteX10-749" fmla="*/ 1915898 w 3960440"/>
              <a:gd name="connsiteY10-750" fmla="*/ 1219889 h 3960000"/>
              <a:gd name="connsiteX11-751" fmla="*/ 1589196 w 3960440"/>
              <a:gd name="connsiteY11-752" fmla="*/ 1434803 h 3960000"/>
              <a:gd name="connsiteX12-753" fmla="*/ 1574511 w 3960440"/>
              <a:gd name="connsiteY12-754" fmla="*/ 1939931 h 3960000"/>
              <a:gd name="connsiteX13-755" fmla="*/ 1339611 w 3960440"/>
              <a:gd name="connsiteY13-756" fmla="*/ 3487664 h 3960000"/>
              <a:gd name="connsiteX14-757" fmla="*/ 1866603 w 3960440"/>
              <a:gd name="connsiteY14-758" fmla="*/ 2506778 h 3960000"/>
              <a:gd name="connsiteX15-759" fmla="*/ 2283619 w 3960440"/>
              <a:gd name="connsiteY15-760" fmla="*/ 2688571 h 3960000"/>
              <a:gd name="connsiteX16-761" fmla="*/ 3144820 w 3960440"/>
              <a:gd name="connsiteY16-762" fmla="*/ 1595509 h 3960000"/>
              <a:gd name="connsiteX17-763" fmla="*/ 2134565 w 3960440"/>
              <a:gd name="connsiteY17-764" fmla="*/ 477605 h 3960000"/>
              <a:gd name="connsiteX18-765" fmla="*/ 1979373 w 3960440"/>
              <a:gd name="connsiteY18-766" fmla="*/ 472350 h 3960000"/>
              <a:gd name="connsiteX19-767" fmla="*/ 436907 w 3960440"/>
              <a:gd name="connsiteY19-768" fmla="*/ 0 h 3960000"/>
              <a:gd name="connsiteX20-769" fmla="*/ 3523533 w 3960440"/>
              <a:gd name="connsiteY20-770" fmla="*/ 0 h 3960000"/>
              <a:gd name="connsiteX21-771" fmla="*/ 3960440 w 3960440"/>
              <a:gd name="connsiteY21-772" fmla="*/ 436907 h 3960000"/>
              <a:gd name="connsiteX22-773" fmla="*/ 3960440 w 3960440"/>
              <a:gd name="connsiteY22-774" fmla="*/ 3523093 h 3960000"/>
              <a:gd name="connsiteX23-775" fmla="*/ 3523533 w 3960440"/>
              <a:gd name="connsiteY23-776" fmla="*/ 3960000 h 3960000"/>
              <a:gd name="connsiteX24-777" fmla="*/ 436907 w 3960440"/>
              <a:gd name="connsiteY24-778" fmla="*/ 3960000 h 3960000"/>
              <a:gd name="connsiteX25-779" fmla="*/ 0 w 3960440"/>
              <a:gd name="connsiteY25-780" fmla="*/ 3523093 h 3960000"/>
              <a:gd name="connsiteX26-781" fmla="*/ 0 w 3960440"/>
              <a:gd name="connsiteY26-782" fmla="*/ 436907 h 3960000"/>
              <a:gd name="connsiteX27-783" fmla="*/ 436907 w 3960440"/>
              <a:gd name="connsiteY27-784" fmla="*/ 0 h 3960000"/>
              <a:gd name="connsiteX0-785" fmla="*/ 1979373 w 3960440"/>
              <a:gd name="connsiteY0-786" fmla="*/ 472350 h 3960000"/>
              <a:gd name="connsiteX1-787" fmla="*/ 813783 w 3960440"/>
              <a:gd name="connsiteY1-788" fmla="*/ 1434034 h 3960000"/>
              <a:gd name="connsiteX2-789" fmla="*/ 1119009 w 3960440"/>
              <a:gd name="connsiteY2-790" fmla="*/ 2222584 h 3960000"/>
              <a:gd name="connsiteX3-791" fmla="*/ 1296382 w 3960440"/>
              <a:gd name="connsiteY3-792" fmla="*/ 1907811 h 3960000"/>
              <a:gd name="connsiteX4-793" fmla="*/ 1234998 w 3960440"/>
              <a:gd name="connsiteY4-794" fmla="*/ 1431771 h 3960000"/>
              <a:gd name="connsiteX5-795" fmla="*/ 2217373 w 3960440"/>
              <a:gd name="connsiteY5-796" fmla="*/ 891303 h 3960000"/>
              <a:gd name="connsiteX6-797" fmla="*/ 2783502 w 3960440"/>
              <a:gd name="connsiteY6-798" fmla="*/ 1606823 h 3960000"/>
              <a:gd name="connsiteX7-799" fmla="*/ 2424394 w 3960440"/>
              <a:gd name="connsiteY7-800" fmla="*/ 2278672 h 3960000"/>
              <a:gd name="connsiteX8-801" fmla="*/ 1995341 w 3960440"/>
              <a:gd name="connsiteY8-802" fmla="*/ 2082197 h 3960000"/>
              <a:gd name="connsiteX9-803" fmla="*/ 2135727 w 3960440"/>
              <a:gd name="connsiteY9-804" fmla="*/ 1554876 h 3960000"/>
              <a:gd name="connsiteX10-805" fmla="*/ 1915898 w 3960440"/>
              <a:gd name="connsiteY10-806" fmla="*/ 1219889 h 3960000"/>
              <a:gd name="connsiteX11-807" fmla="*/ 1589196 w 3960440"/>
              <a:gd name="connsiteY11-808" fmla="*/ 1434803 h 3960000"/>
              <a:gd name="connsiteX12-809" fmla="*/ 1574511 w 3960440"/>
              <a:gd name="connsiteY12-810" fmla="*/ 1939931 h 3960000"/>
              <a:gd name="connsiteX13-811" fmla="*/ 1339611 w 3960440"/>
              <a:gd name="connsiteY13-812" fmla="*/ 3487664 h 3960000"/>
              <a:gd name="connsiteX14-813" fmla="*/ 1866603 w 3960440"/>
              <a:gd name="connsiteY14-814" fmla="*/ 2506778 h 3960000"/>
              <a:gd name="connsiteX15-815" fmla="*/ 2283619 w 3960440"/>
              <a:gd name="connsiteY15-816" fmla="*/ 2688571 h 3960000"/>
              <a:gd name="connsiteX16-817" fmla="*/ 3144820 w 3960440"/>
              <a:gd name="connsiteY16-818" fmla="*/ 1595509 h 3960000"/>
              <a:gd name="connsiteX17-819" fmla="*/ 2134565 w 3960440"/>
              <a:gd name="connsiteY17-820" fmla="*/ 477605 h 3960000"/>
              <a:gd name="connsiteX18-821" fmla="*/ 1979373 w 3960440"/>
              <a:gd name="connsiteY18-822" fmla="*/ 472350 h 3960000"/>
              <a:gd name="connsiteX19-823" fmla="*/ 436907 w 3960440"/>
              <a:gd name="connsiteY19-824" fmla="*/ 0 h 3960000"/>
              <a:gd name="connsiteX20-825" fmla="*/ 3523533 w 3960440"/>
              <a:gd name="connsiteY20-826" fmla="*/ 0 h 3960000"/>
              <a:gd name="connsiteX21-827" fmla="*/ 3960440 w 3960440"/>
              <a:gd name="connsiteY21-828" fmla="*/ 436907 h 3960000"/>
              <a:gd name="connsiteX22-829" fmla="*/ 3960440 w 3960440"/>
              <a:gd name="connsiteY22-830" fmla="*/ 3523093 h 3960000"/>
              <a:gd name="connsiteX23-831" fmla="*/ 3523533 w 3960440"/>
              <a:gd name="connsiteY23-832" fmla="*/ 3960000 h 3960000"/>
              <a:gd name="connsiteX24-833" fmla="*/ 436907 w 3960440"/>
              <a:gd name="connsiteY24-834" fmla="*/ 3960000 h 3960000"/>
              <a:gd name="connsiteX25-835" fmla="*/ 0 w 3960440"/>
              <a:gd name="connsiteY25-836" fmla="*/ 3523093 h 3960000"/>
              <a:gd name="connsiteX26-837" fmla="*/ 0 w 3960440"/>
              <a:gd name="connsiteY26-838" fmla="*/ 436907 h 3960000"/>
              <a:gd name="connsiteX27-839" fmla="*/ 436907 w 3960440"/>
              <a:gd name="connsiteY27-840" fmla="*/ 0 h 3960000"/>
              <a:gd name="connsiteX0-841" fmla="*/ 1979373 w 3960440"/>
              <a:gd name="connsiteY0-842" fmla="*/ 472350 h 3960000"/>
              <a:gd name="connsiteX1-843" fmla="*/ 813783 w 3960440"/>
              <a:gd name="connsiteY1-844" fmla="*/ 1434034 h 3960000"/>
              <a:gd name="connsiteX2-845" fmla="*/ 1119009 w 3960440"/>
              <a:gd name="connsiteY2-846" fmla="*/ 2222584 h 3960000"/>
              <a:gd name="connsiteX3-847" fmla="*/ 1296382 w 3960440"/>
              <a:gd name="connsiteY3-848" fmla="*/ 1907811 h 3960000"/>
              <a:gd name="connsiteX4-849" fmla="*/ 1234998 w 3960440"/>
              <a:gd name="connsiteY4-850" fmla="*/ 1431771 h 3960000"/>
              <a:gd name="connsiteX5-851" fmla="*/ 2217373 w 3960440"/>
              <a:gd name="connsiteY5-852" fmla="*/ 891303 h 3960000"/>
              <a:gd name="connsiteX6-853" fmla="*/ 2783502 w 3960440"/>
              <a:gd name="connsiteY6-854" fmla="*/ 1606823 h 3960000"/>
              <a:gd name="connsiteX7-855" fmla="*/ 2456028 w 3960440"/>
              <a:gd name="connsiteY7-856" fmla="*/ 2225955 h 3960000"/>
              <a:gd name="connsiteX8-857" fmla="*/ 1995341 w 3960440"/>
              <a:gd name="connsiteY8-858" fmla="*/ 2082197 h 3960000"/>
              <a:gd name="connsiteX9-859" fmla="*/ 2135727 w 3960440"/>
              <a:gd name="connsiteY9-860" fmla="*/ 1554876 h 3960000"/>
              <a:gd name="connsiteX10-861" fmla="*/ 1915898 w 3960440"/>
              <a:gd name="connsiteY10-862" fmla="*/ 1219889 h 3960000"/>
              <a:gd name="connsiteX11-863" fmla="*/ 1589196 w 3960440"/>
              <a:gd name="connsiteY11-864" fmla="*/ 1434803 h 3960000"/>
              <a:gd name="connsiteX12-865" fmla="*/ 1574511 w 3960440"/>
              <a:gd name="connsiteY12-866" fmla="*/ 1939931 h 3960000"/>
              <a:gd name="connsiteX13-867" fmla="*/ 1339611 w 3960440"/>
              <a:gd name="connsiteY13-868" fmla="*/ 3487664 h 3960000"/>
              <a:gd name="connsiteX14-869" fmla="*/ 1866603 w 3960440"/>
              <a:gd name="connsiteY14-870" fmla="*/ 2506778 h 3960000"/>
              <a:gd name="connsiteX15-871" fmla="*/ 2283619 w 3960440"/>
              <a:gd name="connsiteY15-872" fmla="*/ 2688571 h 3960000"/>
              <a:gd name="connsiteX16-873" fmla="*/ 3144820 w 3960440"/>
              <a:gd name="connsiteY16-874" fmla="*/ 1595509 h 3960000"/>
              <a:gd name="connsiteX17-875" fmla="*/ 2134565 w 3960440"/>
              <a:gd name="connsiteY17-876" fmla="*/ 477605 h 3960000"/>
              <a:gd name="connsiteX18-877" fmla="*/ 1979373 w 3960440"/>
              <a:gd name="connsiteY18-878" fmla="*/ 472350 h 3960000"/>
              <a:gd name="connsiteX19-879" fmla="*/ 436907 w 3960440"/>
              <a:gd name="connsiteY19-880" fmla="*/ 0 h 3960000"/>
              <a:gd name="connsiteX20-881" fmla="*/ 3523533 w 3960440"/>
              <a:gd name="connsiteY20-882" fmla="*/ 0 h 3960000"/>
              <a:gd name="connsiteX21-883" fmla="*/ 3960440 w 3960440"/>
              <a:gd name="connsiteY21-884" fmla="*/ 436907 h 3960000"/>
              <a:gd name="connsiteX22-885" fmla="*/ 3960440 w 3960440"/>
              <a:gd name="connsiteY22-886" fmla="*/ 3523093 h 3960000"/>
              <a:gd name="connsiteX23-887" fmla="*/ 3523533 w 3960440"/>
              <a:gd name="connsiteY23-888" fmla="*/ 3960000 h 3960000"/>
              <a:gd name="connsiteX24-889" fmla="*/ 436907 w 3960440"/>
              <a:gd name="connsiteY24-890" fmla="*/ 3960000 h 3960000"/>
              <a:gd name="connsiteX25-891" fmla="*/ 0 w 3960440"/>
              <a:gd name="connsiteY25-892" fmla="*/ 3523093 h 3960000"/>
              <a:gd name="connsiteX26-893" fmla="*/ 0 w 3960440"/>
              <a:gd name="connsiteY26-894" fmla="*/ 436907 h 3960000"/>
              <a:gd name="connsiteX27-895" fmla="*/ 436907 w 3960440"/>
              <a:gd name="connsiteY27-896" fmla="*/ 0 h 3960000"/>
              <a:gd name="connsiteX0-897" fmla="*/ 1979373 w 3960440"/>
              <a:gd name="connsiteY0-898" fmla="*/ 472350 h 3960000"/>
              <a:gd name="connsiteX1-899" fmla="*/ 813783 w 3960440"/>
              <a:gd name="connsiteY1-900" fmla="*/ 1434034 h 3960000"/>
              <a:gd name="connsiteX2-901" fmla="*/ 1119009 w 3960440"/>
              <a:gd name="connsiteY2-902" fmla="*/ 2222584 h 3960000"/>
              <a:gd name="connsiteX3-903" fmla="*/ 1296382 w 3960440"/>
              <a:gd name="connsiteY3-904" fmla="*/ 1907811 h 3960000"/>
              <a:gd name="connsiteX4-905" fmla="*/ 1234998 w 3960440"/>
              <a:gd name="connsiteY4-906" fmla="*/ 1431771 h 3960000"/>
              <a:gd name="connsiteX5-907" fmla="*/ 2217373 w 3960440"/>
              <a:gd name="connsiteY5-908" fmla="*/ 891303 h 3960000"/>
              <a:gd name="connsiteX6-909" fmla="*/ 2783502 w 3960440"/>
              <a:gd name="connsiteY6-910" fmla="*/ 1606823 h 3960000"/>
              <a:gd name="connsiteX7-911" fmla="*/ 2456028 w 3960440"/>
              <a:gd name="connsiteY7-912" fmla="*/ 2225955 h 3960000"/>
              <a:gd name="connsiteX8-913" fmla="*/ 2026974 w 3960440"/>
              <a:gd name="connsiteY8-914" fmla="*/ 2018938 h 3960000"/>
              <a:gd name="connsiteX9-915" fmla="*/ 2135727 w 3960440"/>
              <a:gd name="connsiteY9-916" fmla="*/ 1554876 h 3960000"/>
              <a:gd name="connsiteX10-917" fmla="*/ 1915898 w 3960440"/>
              <a:gd name="connsiteY10-918" fmla="*/ 1219889 h 3960000"/>
              <a:gd name="connsiteX11-919" fmla="*/ 1589196 w 3960440"/>
              <a:gd name="connsiteY11-920" fmla="*/ 1434803 h 3960000"/>
              <a:gd name="connsiteX12-921" fmla="*/ 1574511 w 3960440"/>
              <a:gd name="connsiteY12-922" fmla="*/ 1939931 h 3960000"/>
              <a:gd name="connsiteX13-923" fmla="*/ 1339611 w 3960440"/>
              <a:gd name="connsiteY13-924" fmla="*/ 3487664 h 3960000"/>
              <a:gd name="connsiteX14-925" fmla="*/ 1866603 w 3960440"/>
              <a:gd name="connsiteY14-926" fmla="*/ 2506778 h 3960000"/>
              <a:gd name="connsiteX15-927" fmla="*/ 2283619 w 3960440"/>
              <a:gd name="connsiteY15-928" fmla="*/ 2688571 h 3960000"/>
              <a:gd name="connsiteX16-929" fmla="*/ 3144820 w 3960440"/>
              <a:gd name="connsiteY16-930" fmla="*/ 1595509 h 3960000"/>
              <a:gd name="connsiteX17-931" fmla="*/ 2134565 w 3960440"/>
              <a:gd name="connsiteY17-932" fmla="*/ 477605 h 3960000"/>
              <a:gd name="connsiteX18-933" fmla="*/ 1979373 w 3960440"/>
              <a:gd name="connsiteY18-934" fmla="*/ 472350 h 3960000"/>
              <a:gd name="connsiteX19-935" fmla="*/ 436907 w 3960440"/>
              <a:gd name="connsiteY19-936" fmla="*/ 0 h 3960000"/>
              <a:gd name="connsiteX20-937" fmla="*/ 3523533 w 3960440"/>
              <a:gd name="connsiteY20-938" fmla="*/ 0 h 3960000"/>
              <a:gd name="connsiteX21-939" fmla="*/ 3960440 w 3960440"/>
              <a:gd name="connsiteY21-940" fmla="*/ 436907 h 3960000"/>
              <a:gd name="connsiteX22-941" fmla="*/ 3960440 w 3960440"/>
              <a:gd name="connsiteY22-942" fmla="*/ 3523093 h 3960000"/>
              <a:gd name="connsiteX23-943" fmla="*/ 3523533 w 3960440"/>
              <a:gd name="connsiteY23-944" fmla="*/ 3960000 h 3960000"/>
              <a:gd name="connsiteX24-945" fmla="*/ 436907 w 3960440"/>
              <a:gd name="connsiteY24-946" fmla="*/ 3960000 h 3960000"/>
              <a:gd name="connsiteX25-947" fmla="*/ 0 w 3960440"/>
              <a:gd name="connsiteY25-948" fmla="*/ 3523093 h 3960000"/>
              <a:gd name="connsiteX26-949" fmla="*/ 0 w 3960440"/>
              <a:gd name="connsiteY26-950" fmla="*/ 436907 h 3960000"/>
              <a:gd name="connsiteX27-951" fmla="*/ 436907 w 3960440"/>
              <a:gd name="connsiteY27-952" fmla="*/ 0 h 3960000"/>
              <a:gd name="connsiteX0-953" fmla="*/ 1979373 w 3960440"/>
              <a:gd name="connsiteY0-954" fmla="*/ 472350 h 3960000"/>
              <a:gd name="connsiteX1-955" fmla="*/ 813783 w 3960440"/>
              <a:gd name="connsiteY1-956" fmla="*/ 1434034 h 3960000"/>
              <a:gd name="connsiteX2-957" fmla="*/ 1119009 w 3960440"/>
              <a:gd name="connsiteY2-958" fmla="*/ 2222584 h 3960000"/>
              <a:gd name="connsiteX3-959" fmla="*/ 1296382 w 3960440"/>
              <a:gd name="connsiteY3-960" fmla="*/ 1907811 h 3960000"/>
              <a:gd name="connsiteX4-961" fmla="*/ 1234998 w 3960440"/>
              <a:gd name="connsiteY4-962" fmla="*/ 1431771 h 3960000"/>
              <a:gd name="connsiteX5-963" fmla="*/ 2217373 w 3960440"/>
              <a:gd name="connsiteY5-964" fmla="*/ 891303 h 3960000"/>
              <a:gd name="connsiteX6-965" fmla="*/ 2783502 w 3960440"/>
              <a:gd name="connsiteY6-966" fmla="*/ 1606823 h 3960000"/>
              <a:gd name="connsiteX7-967" fmla="*/ 2456028 w 3960440"/>
              <a:gd name="connsiteY7-968" fmla="*/ 2225955 h 3960000"/>
              <a:gd name="connsiteX8-969" fmla="*/ 2026974 w 3960440"/>
              <a:gd name="connsiteY8-970" fmla="*/ 2018938 h 3960000"/>
              <a:gd name="connsiteX9-971" fmla="*/ 2135727 w 3960440"/>
              <a:gd name="connsiteY9-972" fmla="*/ 1554876 h 3960000"/>
              <a:gd name="connsiteX10-973" fmla="*/ 1915898 w 3960440"/>
              <a:gd name="connsiteY10-974" fmla="*/ 1219889 h 3960000"/>
              <a:gd name="connsiteX11-975" fmla="*/ 1589196 w 3960440"/>
              <a:gd name="connsiteY11-976" fmla="*/ 1434803 h 3960000"/>
              <a:gd name="connsiteX12-977" fmla="*/ 1574511 w 3960440"/>
              <a:gd name="connsiteY12-978" fmla="*/ 1939931 h 3960000"/>
              <a:gd name="connsiteX13-979" fmla="*/ 1339611 w 3960440"/>
              <a:gd name="connsiteY13-980" fmla="*/ 3487664 h 3960000"/>
              <a:gd name="connsiteX14-981" fmla="*/ 1887692 w 3960440"/>
              <a:gd name="connsiteY14-982" fmla="*/ 2422431 h 3960000"/>
              <a:gd name="connsiteX15-983" fmla="*/ 2283619 w 3960440"/>
              <a:gd name="connsiteY15-984" fmla="*/ 2688571 h 3960000"/>
              <a:gd name="connsiteX16-985" fmla="*/ 3144820 w 3960440"/>
              <a:gd name="connsiteY16-986" fmla="*/ 1595509 h 3960000"/>
              <a:gd name="connsiteX17-987" fmla="*/ 2134565 w 3960440"/>
              <a:gd name="connsiteY17-988" fmla="*/ 477605 h 3960000"/>
              <a:gd name="connsiteX18-989" fmla="*/ 1979373 w 3960440"/>
              <a:gd name="connsiteY18-990" fmla="*/ 472350 h 3960000"/>
              <a:gd name="connsiteX19-991" fmla="*/ 436907 w 3960440"/>
              <a:gd name="connsiteY19-992" fmla="*/ 0 h 3960000"/>
              <a:gd name="connsiteX20-993" fmla="*/ 3523533 w 3960440"/>
              <a:gd name="connsiteY20-994" fmla="*/ 0 h 3960000"/>
              <a:gd name="connsiteX21-995" fmla="*/ 3960440 w 3960440"/>
              <a:gd name="connsiteY21-996" fmla="*/ 436907 h 3960000"/>
              <a:gd name="connsiteX22-997" fmla="*/ 3960440 w 3960440"/>
              <a:gd name="connsiteY22-998" fmla="*/ 3523093 h 3960000"/>
              <a:gd name="connsiteX23-999" fmla="*/ 3523533 w 3960440"/>
              <a:gd name="connsiteY23-1000" fmla="*/ 3960000 h 3960000"/>
              <a:gd name="connsiteX24-1001" fmla="*/ 436907 w 3960440"/>
              <a:gd name="connsiteY24-1002" fmla="*/ 3960000 h 3960000"/>
              <a:gd name="connsiteX25-1003" fmla="*/ 0 w 3960440"/>
              <a:gd name="connsiteY25-1004" fmla="*/ 3523093 h 3960000"/>
              <a:gd name="connsiteX26-1005" fmla="*/ 0 w 3960440"/>
              <a:gd name="connsiteY26-1006" fmla="*/ 436907 h 3960000"/>
              <a:gd name="connsiteX27-1007" fmla="*/ 436907 w 3960440"/>
              <a:gd name="connsiteY27-1008" fmla="*/ 0 h 3960000"/>
              <a:gd name="connsiteX0-1009" fmla="*/ 1979373 w 3960440"/>
              <a:gd name="connsiteY0-1010" fmla="*/ 472350 h 3960000"/>
              <a:gd name="connsiteX1-1011" fmla="*/ 813783 w 3960440"/>
              <a:gd name="connsiteY1-1012" fmla="*/ 1434034 h 3960000"/>
              <a:gd name="connsiteX2-1013" fmla="*/ 1119009 w 3960440"/>
              <a:gd name="connsiteY2-1014" fmla="*/ 2222584 h 3960000"/>
              <a:gd name="connsiteX3-1015" fmla="*/ 1296382 w 3960440"/>
              <a:gd name="connsiteY3-1016" fmla="*/ 1907811 h 3960000"/>
              <a:gd name="connsiteX4-1017" fmla="*/ 1234998 w 3960440"/>
              <a:gd name="connsiteY4-1018" fmla="*/ 1431771 h 3960000"/>
              <a:gd name="connsiteX5-1019" fmla="*/ 2217373 w 3960440"/>
              <a:gd name="connsiteY5-1020" fmla="*/ 891303 h 3960000"/>
              <a:gd name="connsiteX6-1021" fmla="*/ 2783502 w 3960440"/>
              <a:gd name="connsiteY6-1022" fmla="*/ 1606823 h 3960000"/>
              <a:gd name="connsiteX7-1023" fmla="*/ 2456028 w 3960440"/>
              <a:gd name="connsiteY7-1024" fmla="*/ 2225955 h 3960000"/>
              <a:gd name="connsiteX8-1025" fmla="*/ 2026974 w 3960440"/>
              <a:gd name="connsiteY8-1026" fmla="*/ 2018938 h 3960000"/>
              <a:gd name="connsiteX9-1027" fmla="*/ 2135727 w 3960440"/>
              <a:gd name="connsiteY9-1028" fmla="*/ 1554876 h 3960000"/>
              <a:gd name="connsiteX10-1029" fmla="*/ 1915898 w 3960440"/>
              <a:gd name="connsiteY10-1030" fmla="*/ 1219889 h 3960000"/>
              <a:gd name="connsiteX11-1031" fmla="*/ 1589196 w 3960440"/>
              <a:gd name="connsiteY11-1032" fmla="*/ 1434803 h 3960000"/>
              <a:gd name="connsiteX12-1033" fmla="*/ 1574511 w 3960440"/>
              <a:gd name="connsiteY12-1034" fmla="*/ 1939931 h 3960000"/>
              <a:gd name="connsiteX13-1035" fmla="*/ 1339611 w 3960440"/>
              <a:gd name="connsiteY13-1036" fmla="*/ 3487664 h 3960000"/>
              <a:gd name="connsiteX14-1037" fmla="*/ 1887692 w 3960440"/>
              <a:gd name="connsiteY14-1038" fmla="*/ 2422431 h 3960000"/>
              <a:gd name="connsiteX15-1039" fmla="*/ 2336342 w 3960440"/>
              <a:gd name="connsiteY15-1040" fmla="*/ 2720202 h 3960000"/>
              <a:gd name="connsiteX16-1041" fmla="*/ 3144820 w 3960440"/>
              <a:gd name="connsiteY16-1042" fmla="*/ 1595509 h 3960000"/>
              <a:gd name="connsiteX17-1043" fmla="*/ 2134565 w 3960440"/>
              <a:gd name="connsiteY17-1044" fmla="*/ 477605 h 3960000"/>
              <a:gd name="connsiteX18-1045" fmla="*/ 1979373 w 3960440"/>
              <a:gd name="connsiteY18-1046" fmla="*/ 472350 h 3960000"/>
              <a:gd name="connsiteX19-1047" fmla="*/ 436907 w 3960440"/>
              <a:gd name="connsiteY19-1048" fmla="*/ 0 h 3960000"/>
              <a:gd name="connsiteX20-1049" fmla="*/ 3523533 w 3960440"/>
              <a:gd name="connsiteY20-1050" fmla="*/ 0 h 3960000"/>
              <a:gd name="connsiteX21-1051" fmla="*/ 3960440 w 3960440"/>
              <a:gd name="connsiteY21-1052" fmla="*/ 436907 h 3960000"/>
              <a:gd name="connsiteX22-1053" fmla="*/ 3960440 w 3960440"/>
              <a:gd name="connsiteY22-1054" fmla="*/ 3523093 h 3960000"/>
              <a:gd name="connsiteX23-1055" fmla="*/ 3523533 w 3960440"/>
              <a:gd name="connsiteY23-1056" fmla="*/ 3960000 h 3960000"/>
              <a:gd name="connsiteX24-1057" fmla="*/ 436907 w 3960440"/>
              <a:gd name="connsiteY24-1058" fmla="*/ 3960000 h 3960000"/>
              <a:gd name="connsiteX25-1059" fmla="*/ 0 w 3960440"/>
              <a:gd name="connsiteY25-1060" fmla="*/ 3523093 h 3960000"/>
              <a:gd name="connsiteX26-1061" fmla="*/ 0 w 3960440"/>
              <a:gd name="connsiteY26-1062" fmla="*/ 436907 h 3960000"/>
              <a:gd name="connsiteX27-1063" fmla="*/ 436907 w 3960440"/>
              <a:gd name="connsiteY27-1064" fmla="*/ 0 h 3960000"/>
              <a:gd name="connsiteX0-1065" fmla="*/ 1979373 w 3960440"/>
              <a:gd name="connsiteY0-1066" fmla="*/ 472350 h 3960000"/>
              <a:gd name="connsiteX1-1067" fmla="*/ 813783 w 3960440"/>
              <a:gd name="connsiteY1-1068" fmla="*/ 1434034 h 3960000"/>
              <a:gd name="connsiteX2-1069" fmla="*/ 1119009 w 3960440"/>
              <a:gd name="connsiteY2-1070" fmla="*/ 2222584 h 3960000"/>
              <a:gd name="connsiteX3-1071" fmla="*/ 1296382 w 3960440"/>
              <a:gd name="connsiteY3-1072" fmla="*/ 1907811 h 3960000"/>
              <a:gd name="connsiteX4-1073" fmla="*/ 1234998 w 3960440"/>
              <a:gd name="connsiteY4-1074" fmla="*/ 1431771 h 3960000"/>
              <a:gd name="connsiteX5-1075" fmla="*/ 2217373 w 3960440"/>
              <a:gd name="connsiteY5-1076" fmla="*/ 891303 h 3960000"/>
              <a:gd name="connsiteX6-1077" fmla="*/ 2783502 w 3960440"/>
              <a:gd name="connsiteY6-1078" fmla="*/ 1606823 h 3960000"/>
              <a:gd name="connsiteX7-1079" fmla="*/ 2456028 w 3960440"/>
              <a:gd name="connsiteY7-1080" fmla="*/ 2225955 h 3960000"/>
              <a:gd name="connsiteX8-1081" fmla="*/ 2026974 w 3960440"/>
              <a:gd name="connsiteY8-1082" fmla="*/ 2018938 h 3960000"/>
              <a:gd name="connsiteX9-1083" fmla="*/ 2135727 w 3960440"/>
              <a:gd name="connsiteY9-1084" fmla="*/ 1554876 h 3960000"/>
              <a:gd name="connsiteX10-1085" fmla="*/ 1915898 w 3960440"/>
              <a:gd name="connsiteY10-1086" fmla="*/ 1219889 h 3960000"/>
              <a:gd name="connsiteX11-1087" fmla="*/ 1589196 w 3960440"/>
              <a:gd name="connsiteY11-1088" fmla="*/ 1434803 h 3960000"/>
              <a:gd name="connsiteX12-1089" fmla="*/ 1574511 w 3960440"/>
              <a:gd name="connsiteY12-1090" fmla="*/ 1939931 h 3960000"/>
              <a:gd name="connsiteX13-1091" fmla="*/ 1339611 w 3960440"/>
              <a:gd name="connsiteY13-1092" fmla="*/ 3487664 h 3960000"/>
              <a:gd name="connsiteX14-1093" fmla="*/ 1887692 w 3960440"/>
              <a:gd name="connsiteY14-1094" fmla="*/ 2422431 h 3960000"/>
              <a:gd name="connsiteX15-1095" fmla="*/ 2336342 w 3960440"/>
              <a:gd name="connsiteY15-1096" fmla="*/ 2720202 h 3960000"/>
              <a:gd name="connsiteX16-1097" fmla="*/ 3176454 w 3960440"/>
              <a:gd name="connsiteY16-1098" fmla="*/ 1627140 h 3960000"/>
              <a:gd name="connsiteX17-1099" fmla="*/ 2134565 w 3960440"/>
              <a:gd name="connsiteY17-1100" fmla="*/ 477605 h 3960000"/>
              <a:gd name="connsiteX18-1101" fmla="*/ 1979373 w 3960440"/>
              <a:gd name="connsiteY18-1102" fmla="*/ 472350 h 3960000"/>
              <a:gd name="connsiteX19-1103" fmla="*/ 436907 w 3960440"/>
              <a:gd name="connsiteY19-1104" fmla="*/ 0 h 3960000"/>
              <a:gd name="connsiteX20-1105" fmla="*/ 3523533 w 3960440"/>
              <a:gd name="connsiteY20-1106" fmla="*/ 0 h 3960000"/>
              <a:gd name="connsiteX21-1107" fmla="*/ 3960440 w 3960440"/>
              <a:gd name="connsiteY21-1108" fmla="*/ 436907 h 3960000"/>
              <a:gd name="connsiteX22-1109" fmla="*/ 3960440 w 3960440"/>
              <a:gd name="connsiteY22-1110" fmla="*/ 3523093 h 3960000"/>
              <a:gd name="connsiteX23-1111" fmla="*/ 3523533 w 3960440"/>
              <a:gd name="connsiteY23-1112" fmla="*/ 3960000 h 3960000"/>
              <a:gd name="connsiteX24-1113" fmla="*/ 436907 w 3960440"/>
              <a:gd name="connsiteY24-1114" fmla="*/ 3960000 h 3960000"/>
              <a:gd name="connsiteX25-1115" fmla="*/ 0 w 3960440"/>
              <a:gd name="connsiteY25-1116" fmla="*/ 3523093 h 3960000"/>
              <a:gd name="connsiteX26-1117" fmla="*/ 0 w 3960440"/>
              <a:gd name="connsiteY26-1118" fmla="*/ 436907 h 3960000"/>
              <a:gd name="connsiteX27-1119" fmla="*/ 436907 w 3960440"/>
              <a:gd name="connsiteY27-1120" fmla="*/ 0 h 3960000"/>
              <a:gd name="connsiteX0-1121" fmla="*/ 1979373 w 3960440"/>
              <a:gd name="connsiteY0-1122" fmla="*/ 472350 h 3960000"/>
              <a:gd name="connsiteX1-1123" fmla="*/ 813783 w 3960440"/>
              <a:gd name="connsiteY1-1124" fmla="*/ 1434034 h 3960000"/>
              <a:gd name="connsiteX2-1125" fmla="*/ 1119009 w 3960440"/>
              <a:gd name="connsiteY2-1126" fmla="*/ 2222584 h 3960000"/>
              <a:gd name="connsiteX3-1127" fmla="*/ 1296382 w 3960440"/>
              <a:gd name="connsiteY3-1128" fmla="*/ 1907811 h 3960000"/>
              <a:gd name="connsiteX4-1129" fmla="*/ 1234998 w 3960440"/>
              <a:gd name="connsiteY4-1130" fmla="*/ 1431771 h 3960000"/>
              <a:gd name="connsiteX5-1131" fmla="*/ 2217373 w 3960440"/>
              <a:gd name="connsiteY5-1132" fmla="*/ 891303 h 3960000"/>
              <a:gd name="connsiteX6-1133" fmla="*/ 2783502 w 3960440"/>
              <a:gd name="connsiteY6-1134" fmla="*/ 1606823 h 3960000"/>
              <a:gd name="connsiteX7-1135" fmla="*/ 2456028 w 3960440"/>
              <a:gd name="connsiteY7-1136" fmla="*/ 2225955 h 3960000"/>
              <a:gd name="connsiteX8-1137" fmla="*/ 2026974 w 3960440"/>
              <a:gd name="connsiteY8-1138" fmla="*/ 2018938 h 3960000"/>
              <a:gd name="connsiteX9-1139" fmla="*/ 2135727 w 3960440"/>
              <a:gd name="connsiteY9-1140" fmla="*/ 1554876 h 3960000"/>
              <a:gd name="connsiteX10-1141" fmla="*/ 1915898 w 3960440"/>
              <a:gd name="connsiteY10-1142" fmla="*/ 1219889 h 3960000"/>
              <a:gd name="connsiteX11-1143" fmla="*/ 1589196 w 3960440"/>
              <a:gd name="connsiteY11-1144" fmla="*/ 1434803 h 3960000"/>
              <a:gd name="connsiteX12-1145" fmla="*/ 1574511 w 3960440"/>
              <a:gd name="connsiteY12-1146" fmla="*/ 1939931 h 3960000"/>
              <a:gd name="connsiteX13-1147" fmla="*/ 1339611 w 3960440"/>
              <a:gd name="connsiteY13-1148" fmla="*/ 3487664 h 3960000"/>
              <a:gd name="connsiteX14-1149" fmla="*/ 1887692 w 3960440"/>
              <a:gd name="connsiteY14-1150" fmla="*/ 2422431 h 3960000"/>
              <a:gd name="connsiteX15-1151" fmla="*/ 2336342 w 3960440"/>
              <a:gd name="connsiteY15-1152" fmla="*/ 2720202 h 3960000"/>
              <a:gd name="connsiteX16-1153" fmla="*/ 3176454 w 3960440"/>
              <a:gd name="connsiteY16-1154" fmla="*/ 1627140 h 3960000"/>
              <a:gd name="connsiteX17-1155" fmla="*/ 2134565 w 3960440"/>
              <a:gd name="connsiteY17-1156" fmla="*/ 477605 h 3960000"/>
              <a:gd name="connsiteX18-1157" fmla="*/ 1979373 w 3960440"/>
              <a:gd name="connsiteY18-1158" fmla="*/ 472350 h 3960000"/>
              <a:gd name="connsiteX19-1159" fmla="*/ 436907 w 3960440"/>
              <a:gd name="connsiteY19-1160" fmla="*/ 0 h 3960000"/>
              <a:gd name="connsiteX20-1161" fmla="*/ 3523533 w 3960440"/>
              <a:gd name="connsiteY20-1162" fmla="*/ 0 h 3960000"/>
              <a:gd name="connsiteX21-1163" fmla="*/ 3960440 w 3960440"/>
              <a:gd name="connsiteY21-1164" fmla="*/ 436907 h 3960000"/>
              <a:gd name="connsiteX22-1165" fmla="*/ 3960440 w 3960440"/>
              <a:gd name="connsiteY22-1166" fmla="*/ 3523093 h 3960000"/>
              <a:gd name="connsiteX23-1167" fmla="*/ 3523533 w 3960440"/>
              <a:gd name="connsiteY23-1168" fmla="*/ 3960000 h 3960000"/>
              <a:gd name="connsiteX24-1169" fmla="*/ 436907 w 3960440"/>
              <a:gd name="connsiteY24-1170" fmla="*/ 3960000 h 3960000"/>
              <a:gd name="connsiteX25-1171" fmla="*/ 0 w 3960440"/>
              <a:gd name="connsiteY25-1172" fmla="*/ 3523093 h 3960000"/>
              <a:gd name="connsiteX26-1173" fmla="*/ 0 w 3960440"/>
              <a:gd name="connsiteY26-1174" fmla="*/ 436907 h 3960000"/>
              <a:gd name="connsiteX27-1175" fmla="*/ 436907 w 3960440"/>
              <a:gd name="connsiteY27-1176" fmla="*/ 0 h 3960000"/>
              <a:gd name="connsiteX0-1177" fmla="*/ 1979373 w 3960440"/>
              <a:gd name="connsiteY0-1178" fmla="*/ 472350 h 3960000"/>
              <a:gd name="connsiteX1-1179" fmla="*/ 813783 w 3960440"/>
              <a:gd name="connsiteY1-1180" fmla="*/ 1434034 h 3960000"/>
              <a:gd name="connsiteX2-1181" fmla="*/ 1119009 w 3960440"/>
              <a:gd name="connsiteY2-1182" fmla="*/ 2222584 h 3960000"/>
              <a:gd name="connsiteX3-1183" fmla="*/ 1296382 w 3960440"/>
              <a:gd name="connsiteY3-1184" fmla="*/ 1907811 h 3960000"/>
              <a:gd name="connsiteX4-1185" fmla="*/ 1234998 w 3960440"/>
              <a:gd name="connsiteY4-1186" fmla="*/ 1431771 h 3960000"/>
              <a:gd name="connsiteX5-1187" fmla="*/ 2217373 w 3960440"/>
              <a:gd name="connsiteY5-1188" fmla="*/ 891303 h 3960000"/>
              <a:gd name="connsiteX6-1189" fmla="*/ 2783502 w 3960440"/>
              <a:gd name="connsiteY6-1190" fmla="*/ 1606823 h 3960000"/>
              <a:gd name="connsiteX7-1191" fmla="*/ 2456028 w 3960440"/>
              <a:gd name="connsiteY7-1192" fmla="*/ 2225955 h 3960000"/>
              <a:gd name="connsiteX8-1193" fmla="*/ 2026974 w 3960440"/>
              <a:gd name="connsiteY8-1194" fmla="*/ 2018938 h 3960000"/>
              <a:gd name="connsiteX9-1195" fmla="*/ 2135727 w 3960440"/>
              <a:gd name="connsiteY9-1196" fmla="*/ 1554876 h 3960000"/>
              <a:gd name="connsiteX10-1197" fmla="*/ 1915898 w 3960440"/>
              <a:gd name="connsiteY10-1198" fmla="*/ 1219889 h 3960000"/>
              <a:gd name="connsiteX11-1199" fmla="*/ 1589196 w 3960440"/>
              <a:gd name="connsiteY11-1200" fmla="*/ 1434803 h 3960000"/>
              <a:gd name="connsiteX12-1201" fmla="*/ 1574511 w 3960440"/>
              <a:gd name="connsiteY12-1202" fmla="*/ 1939931 h 3960000"/>
              <a:gd name="connsiteX13-1203" fmla="*/ 1339611 w 3960440"/>
              <a:gd name="connsiteY13-1204" fmla="*/ 3487664 h 3960000"/>
              <a:gd name="connsiteX14-1205" fmla="*/ 1887692 w 3960440"/>
              <a:gd name="connsiteY14-1206" fmla="*/ 2422431 h 3960000"/>
              <a:gd name="connsiteX15-1207" fmla="*/ 2336342 w 3960440"/>
              <a:gd name="connsiteY15-1208" fmla="*/ 2720202 h 3960000"/>
              <a:gd name="connsiteX16-1209" fmla="*/ 3176454 w 3960440"/>
              <a:gd name="connsiteY16-1210" fmla="*/ 1627140 h 3960000"/>
              <a:gd name="connsiteX17-1211" fmla="*/ 2134565 w 3960440"/>
              <a:gd name="connsiteY17-1212" fmla="*/ 477605 h 3960000"/>
              <a:gd name="connsiteX18-1213" fmla="*/ 1979373 w 3960440"/>
              <a:gd name="connsiteY18-1214" fmla="*/ 472350 h 3960000"/>
              <a:gd name="connsiteX19-1215" fmla="*/ 436907 w 3960440"/>
              <a:gd name="connsiteY19-1216" fmla="*/ 0 h 3960000"/>
              <a:gd name="connsiteX20-1217" fmla="*/ 3523533 w 3960440"/>
              <a:gd name="connsiteY20-1218" fmla="*/ 0 h 3960000"/>
              <a:gd name="connsiteX21-1219" fmla="*/ 3960440 w 3960440"/>
              <a:gd name="connsiteY21-1220" fmla="*/ 436907 h 3960000"/>
              <a:gd name="connsiteX22-1221" fmla="*/ 3960440 w 3960440"/>
              <a:gd name="connsiteY22-1222" fmla="*/ 3523093 h 3960000"/>
              <a:gd name="connsiteX23-1223" fmla="*/ 3523533 w 3960440"/>
              <a:gd name="connsiteY23-1224" fmla="*/ 3960000 h 3960000"/>
              <a:gd name="connsiteX24-1225" fmla="*/ 436907 w 3960440"/>
              <a:gd name="connsiteY24-1226" fmla="*/ 3960000 h 3960000"/>
              <a:gd name="connsiteX25-1227" fmla="*/ 0 w 3960440"/>
              <a:gd name="connsiteY25-1228" fmla="*/ 3523093 h 3960000"/>
              <a:gd name="connsiteX26-1229" fmla="*/ 0 w 3960440"/>
              <a:gd name="connsiteY26-1230" fmla="*/ 436907 h 3960000"/>
              <a:gd name="connsiteX27-1231" fmla="*/ 436907 w 3960440"/>
              <a:gd name="connsiteY27-1232" fmla="*/ 0 h 3960000"/>
              <a:gd name="connsiteX0-1233" fmla="*/ 1979373 w 3960440"/>
              <a:gd name="connsiteY0-1234" fmla="*/ 472350 h 3960000"/>
              <a:gd name="connsiteX1-1235" fmla="*/ 813783 w 3960440"/>
              <a:gd name="connsiteY1-1236" fmla="*/ 1434034 h 3960000"/>
              <a:gd name="connsiteX2-1237" fmla="*/ 1119009 w 3960440"/>
              <a:gd name="connsiteY2-1238" fmla="*/ 2222584 h 3960000"/>
              <a:gd name="connsiteX3-1239" fmla="*/ 1296382 w 3960440"/>
              <a:gd name="connsiteY3-1240" fmla="*/ 1907811 h 3960000"/>
              <a:gd name="connsiteX4-1241" fmla="*/ 1234998 w 3960440"/>
              <a:gd name="connsiteY4-1242" fmla="*/ 1431771 h 3960000"/>
              <a:gd name="connsiteX5-1243" fmla="*/ 2217373 w 3960440"/>
              <a:gd name="connsiteY5-1244" fmla="*/ 891303 h 3960000"/>
              <a:gd name="connsiteX6-1245" fmla="*/ 2783502 w 3960440"/>
              <a:gd name="connsiteY6-1246" fmla="*/ 1606823 h 3960000"/>
              <a:gd name="connsiteX7-1247" fmla="*/ 2456028 w 3960440"/>
              <a:gd name="connsiteY7-1248" fmla="*/ 2225955 h 3960000"/>
              <a:gd name="connsiteX8-1249" fmla="*/ 2026974 w 3960440"/>
              <a:gd name="connsiteY8-1250" fmla="*/ 2018938 h 3960000"/>
              <a:gd name="connsiteX9-1251" fmla="*/ 2135727 w 3960440"/>
              <a:gd name="connsiteY9-1252" fmla="*/ 1554876 h 3960000"/>
              <a:gd name="connsiteX10-1253" fmla="*/ 1915898 w 3960440"/>
              <a:gd name="connsiteY10-1254" fmla="*/ 1219889 h 3960000"/>
              <a:gd name="connsiteX11-1255" fmla="*/ 1589196 w 3960440"/>
              <a:gd name="connsiteY11-1256" fmla="*/ 1434803 h 3960000"/>
              <a:gd name="connsiteX12-1257" fmla="*/ 1574511 w 3960440"/>
              <a:gd name="connsiteY12-1258" fmla="*/ 1939931 h 3960000"/>
              <a:gd name="connsiteX13-1259" fmla="*/ 1339611 w 3960440"/>
              <a:gd name="connsiteY13-1260" fmla="*/ 3487664 h 3960000"/>
              <a:gd name="connsiteX14-1261" fmla="*/ 1887692 w 3960440"/>
              <a:gd name="connsiteY14-1262" fmla="*/ 2422431 h 3960000"/>
              <a:gd name="connsiteX15-1263" fmla="*/ 2336342 w 3960440"/>
              <a:gd name="connsiteY15-1264" fmla="*/ 2720202 h 3960000"/>
              <a:gd name="connsiteX16-1265" fmla="*/ 3176454 w 3960440"/>
              <a:gd name="connsiteY16-1266" fmla="*/ 1627140 h 3960000"/>
              <a:gd name="connsiteX17-1267" fmla="*/ 2134565 w 3960440"/>
              <a:gd name="connsiteY17-1268" fmla="*/ 477605 h 3960000"/>
              <a:gd name="connsiteX18-1269" fmla="*/ 1979373 w 3960440"/>
              <a:gd name="connsiteY18-1270" fmla="*/ 472350 h 3960000"/>
              <a:gd name="connsiteX19-1271" fmla="*/ 436907 w 3960440"/>
              <a:gd name="connsiteY19-1272" fmla="*/ 0 h 3960000"/>
              <a:gd name="connsiteX20-1273" fmla="*/ 3523533 w 3960440"/>
              <a:gd name="connsiteY20-1274" fmla="*/ 0 h 3960000"/>
              <a:gd name="connsiteX21-1275" fmla="*/ 3960440 w 3960440"/>
              <a:gd name="connsiteY21-1276" fmla="*/ 436907 h 3960000"/>
              <a:gd name="connsiteX22-1277" fmla="*/ 3960440 w 3960440"/>
              <a:gd name="connsiteY22-1278" fmla="*/ 3523093 h 3960000"/>
              <a:gd name="connsiteX23-1279" fmla="*/ 3523533 w 3960440"/>
              <a:gd name="connsiteY23-1280" fmla="*/ 3960000 h 3960000"/>
              <a:gd name="connsiteX24-1281" fmla="*/ 436907 w 3960440"/>
              <a:gd name="connsiteY24-1282" fmla="*/ 3960000 h 3960000"/>
              <a:gd name="connsiteX25-1283" fmla="*/ 0 w 3960440"/>
              <a:gd name="connsiteY25-1284" fmla="*/ 3523093 h 3960000"/>
              <a:gd name="connsiteX26-1285" fmla="*/ 0 w 3960440"/>
              <a:gd name="connsiteY26-1286" fmla="*/ 436907 h 3960000"/>
              <a:gd name="connsiteX27-1287" fmla="*/ 436907 w 3960440"/>
              <a:gd name="connsiteY27-1288" fmla="*/ 0 h 3960000"/>
              <a:gd name="connsiteX0-1289" fmla="*/ 1979373 w 3960440"/>
              <a:gd name="connsiteY0-1290" fmla="*/ 472350 h 3960000"/>
              <a:gd name="connsiteX1-1291" fmla="*/ 813783 w 3960440"/>
              <a:gd name="connsiteY1-1292" fmla="*/ 1434034 h 3960000"/>
              <a:gd name="connsiteX2-1293" fmla="*/ 1119009 w 3960440"/>
              <a:gd name="connsiteY2-1294" fmla="*/ 2222584 h 3960000"/>
              <a:gd name="connsiteX3-1295" fmla="*/ 1296382 w 3960440"/>
              <a:gd name="connsiteY3-1296" fmla="*/ 1907811 h 3960000"/>
              <a:gd name="connsiteX4-1297" fmla="*/ 1234998 w 3960440"/>
              <a:gd name="connsiteY4-1298" fmla="*/ 1431771 h 3960000"/>
              <a:gd name="connsiteX5-1299" fmla="*/ 2217373 w 3960440"/>
              <a:gd name="connsiteY5-1300" fmla="*/ 891303 h 3960000"/>
              <a:gd name="connsiteX6-1301" fmla="*/ 2783502 w 3960440"/>
              <a:gd name="connsiteY6-1302" fmla="*/ 1606823 h 3960000"/>
              <a:gd name="connsiteX7-1303" fmla="*/ 2456028 w 3960440"/>
              <a:gd name="connsiteY7-1304" fmla="*/ 2225955 h 3960000"/>
              <a:gd name="connsiteX8-1305" fmla="*/ 2026974 w 3960440"/>
              <a:gd name="connsiteY8-1306" fmla="*/ 2018938 h 3960000"/>
              <a:gd name="connsiteX9-1307" fmla="*/ 2135727 w 3960440"/>
              <a:gd name="connsiteY9-1308" fmla="*/ 1554876 h 3960000"/>
              <a:gd name="connsiteX10-1309" fmla="*/ 1915898 w 3960440"/>
              <a:gd name="connsiteY10-1310" fmla="*/ 1219889 h 3960000"/>
              <a:gd name="connsiteX11-1311" fmla="*/ 1589196 w 3960440"/>
              <a:gd name="connsiteY11-1312" fmla="*/ 1434803 h 3960000"/>
              <a:gd name="connsiteX12-1313" fmla="*/ 1574511 w 3960440"/>
              <a:gd name="connsiteY12-1314" fmla="*/ 1939931 h 3960000"/>
              <a:gd name="connsiteX13-1315" fmla="*/ 1339611 w 3960440"/>
              <a:gd name="connsiteY13-1316" fmla="*/ 3487664 h 3960000"/>
              <a:gd name="connsiteX14-1317" fmla="*/ 1887692 w 3960440"/>
              <a:gd name="connsiteY14-1318" fmla="*/ 2422431 h 3960000"/>
              <a:gd name="connsiteX15-1319" fmla="*/ 2336342 w 3960440"/>
              <a:gd name="connsiteY15-1320" fmla="*/ 2720202 h 3960000"/>
              <a:gd name="connsiteX16-1321" fmla="*/ 3176454 w 3960440"/>
              <a:gd name="connsiteY16-1322" fmla="*/ 1627140 h 3960000"/>
              <a:gd name="connsiteX17-1323" fmla="*/ 1979373 w 3960440"/>
              <a:gd name="connsiteY17-1324" fmla="*/ 472350 h 3960000"/>
              <a:gd name="connsiteX18-1325" fmla="*/ 436907 w 3960440"/>
              <a:gd name="connsiteY18-1326" fmla="*/ 0 h 3960000"/>
              <a:gd name="connsiteX19-1327" fmla="*/ 3523533 w 3960440"/>
              <a:gd name="connsiteY19-1328" fmla="*/ 0 h 3960000"/>
              <a:gd name="connsiteX20-1329" fmla="*/ 3960440 w 3960440"/>
              <a:gd name="connsiteY20-1330" fmla="*/ 436907 h 3960000"/>
              <a:gd name="connsiteX21-1331" fmla="*/ 3960440 w 3960440"/>
              <a:gd name="connsiteY21-1332" fmla="*/ 3523093 h 3960000"/>
              <a:gd name="connsiteX22-1333" fmla="*/ 3523533 w 3960440"/>
              <a:gd name="connsiteY22-1334" fmla="*/ 3960000 h 3960000"/>
              <a:gd name="connsiteX23-1335" fmla="*/ 436907 w 3960440"/>
              <a:gd name="connsiteY23-1336" fmla="*/ 3960000 h 3960000"/>
              <a:gd name="connsiteX24-1337" fmla="*/ 0 w 3960440"/>
              <a:gd name="connsiteY24-1338" fmla="*/ 3523093 h 3960000"/>
              <a:gd name="connsiteX25-1339" fmla="*/ 0 w 3960440"/>
              <a:gd name="connsiteY25-1340" fmla="*/ 436907 h 3960000"/>
              <a:gd name="connsiteX26-1341" fmla="*/ 436907 w 3960440"/>
              <a:gd name="connsiteY26-1342" fmla="*/ 0 h 3960000"/>
              <a:gd name="connsiteX0-1343" fmla="*/ 1979373 w 3960440"/>
              <a:gd name="connsiteY0-1344" fmla="*/ 472350 h 3960000"/>
              <a:gd name="connsiteX1-1345" fmla="*/ 813783 w 3960440"/>
              <a:gd name="connsiteY1-1346" fmla="*/ 1434034 h 3960000"/>
              <a:gd name="connsiteX2-1347" fmla="*/ 1119009 w 3960440"/>
              <a:gd name="connsiteY2-1348" fmla="*/ 2222584 h 3960000"/>
              <a:gd name="connsiteX3-1349" fmla="*/ 1296382 w 3960440"/>
              <a:gd name="connsiteY3-1350" fmla="*/ 1907811 h 3960000"/>
              <a:gd name="connsiteX4-1351" fmla="*/ 1234998 w 3960440"/>
              <a:gd name="connsiteY4-1352" fmla="*/ 1431771 h 3960000"/>
              <a:gd name="connsiteX5-1353" fmla="*/ 2217373 w 3960440"/>
              <a:gd name="connsiteY5-1354" fmla="*/ 891303 h 3960000"/>
              <a:gd name="connsiteX6-1355" fmla="*/ 2783502 w 3960440"/>
              <a:gd name="connsiteY6-1356" fmla="*/ 1606823 h 3960000"/>
              <a:gd name="connsiteX7-1357" fmla="*/ 2456028 w 3960440"/>
              <a:gd name="connsiteY7-1358" fmla="*/ 2225955 h 3960000"/>
              <a:gd name="connsiteX8-1359" fmla="*/ 2026974 w 3960440"/>
              <a:gd name="connsiteY8-1360" fmla="*/ 2018938 h 3960000"/>
              <a:gd name="connsiteX9-1361" fmla="*/ 2135727 w 3960440"/>
              <a:gd name="connsiteY9-1362" fmla="*/ 1554876 h 3960000"/>
              <a:gd name="connsiteX10-1363" fmla="*/ 1915898 w 3960440"/>
              <a:gd name="connsiteY10-1364" fmla="*/ 1219889 h 3960000"/>
              <a:gd name="connsiteX11-1365" fmla="*/ 1589196 w 3960440"/>
              <a:gd name="connsiteY11-1366" fmla="*/ 1434803 h 3960000"/>
              <a:gd name="connsiteX12-1367" fmla="*/ 1574511 w 3960440"/>
              <a:gd name="connsiteY12-1368" fmla="*/ 1939931 h 3960000"/>
              <a:gd name="connsiteX13-1369" fmla="*/ 1339611 w 3960440"/>
              <a:gd name="connsiteY13-1370" fmla="*/ 3487664 h 3960000"/>
              <a:gd name="connsiteX14-1371" fmla="*/ 1887692 w 3960440"/>
              <a:gd name="connsiteY14-1372" fmla="*/ 2422431 h 3960000"/>
              <a:gd name="connsiteX15-1373" fmla="*/ 2336342 w 3960440"/>
              <a:gd name="connsiteY15-1374" fmla="*/ 2720202 h 3960000"/>
              <a:gd name="connsiteX16-1375" fmla="*/ 3176454 w 3960440"/>
              <a:gd name="connsiteY16-1376" fmla="*/ 1627140 h 3960000"/>
              <a:gd name="connsiteX17-1377" fmla="*/ 1979373 w 3960440"/>
              <a:gd name="connsiteY17-1378" fmla="*/ 472350 h 3960000"/>
              <a:gd name="connsiteX18-1379" fmla="*/ 436907 w 3960440"/>
              <a:gd name="connsiteY18-1380" fmla="*/ 0 h 3960000"/>
              <a:gd name="connsiteX19-1381" fmla="*/ 3523533 w 3960440"/>
              <a:gd name="connsiteY19-1382" fmla="*/ 0 h 3960000"/>
              <a:gd name="connsiteX20-1383" fmla="*/ 3960440 w 3960440"/>
              <a:gd name="connsiteY20-1384" fmla="*/ 436907 h 3960000"/>
              <a:gd name="connsiteX21-1385" fmla="*/ 3960440 w 3960440"/>
              <a:gd name="connsiteY21-1386" fmla="*/ 3523093 h 3960000"/>
              <a:gd name="connsiteX22-1387" fmla="*/ 3523533 w 3960440"/>
              <a:gd name="connsiteY22-1388" fmla="*/ 3960000 h 3960000"/>
              <a:gd name="connsiteX23-1389" fmla="*/ 436907 w 3960440"/>
              <a:gd name="connsiteY23-1390" fmla="*/ 3960000 h 3960000"/>
              <a:gd name="connsiteX24-1391" fmla="*/ 0 w 3960440"/>
              <a:gd name="connsiteY24-1392" fmla="*/ 3523093 h 3960000"/>
              <a:gd name="connsiteX25-1393" fmla="*/ 0 w 3960440"/>
              <a:gd name="connsiteY25-1394" fmla="*/ 436907 h 3960000"/>
              <a:gd name="connsiteX26-1395" fmla="*/ 436907 w 3960440"/>
              <a:gd name="connsiteY26-1396" fmla="*/ 0 h 3960000"/>
              <a:gd name="connsiteX0-1397" fmla="*/ 1979373 w 3960440"/>
              <a:gd name="connsiteY0-1398" fmla="*/ 472350 h 3960000"/>
              <a:gd name="connsiteX1-1399" fmla="*/ 813783 w 3960440"/>
              <a:gd name="connsiteY1-1400" fmla="*/ 1434034 h 3960000"/>
              <a:gd name="connsiteX2-1401" fmla="*/ 1119009 w 3960440"/>
              <a:gd name="connsiteY2-1402" fmla="*/ 2222584 h 3960000"/>
              <a:gd name="connsiteX3-1403" fmla="*/ 1296382 w 3960440"/>
              <a:gd name="connsiteY3-1404" fmla="*/ 1907811 h 3960000"/>
              <a:gd name="connsiteX4-1405" fmla="*/ 1234998 w 3960440"/>
              <a:gd name="connsiteY4-1406" fmla="*/ 1431771 h 3960000"/>
              <a:gd name="connsiteX5-1407" fmla="*/ 2217373 w 3960440"/>
              <a:gd name="connsiteY5-1408" fmla="*/ 891303 h 3960000"/>
              <a:gd name="connsiteX6-1409" fmla="*/ 2783502 w 3960440"/>
              <a:gd name="connsiteY6-1410" fmla="*/ 1606823 h 3960000"/>
              <a:gd name="connsiteX7-1411" fmla="*/ 2456028 w 3960440"/>
              <a:gd name="connsiteY7-1412" fmla="*/ 2225955 h 3960000"/>
              <a:gd name="connsiteX8-1413" fmla="*/ 2026974 w 3960440"/>
              <a:gd name="connsiteY8-1414" fmla="*/ 2018938 h 3960000"/>
              <a:gd name="connsiteX9-1415" fmla="*/ 2135727 w 3960440"/>
              <a:gd name="connsiteY9-1416" fmla="*/ 1554876 h 3960000"/>
              <a:gd name="connsiteX10-1417" fmla="*/ 1915898 w 3960440"/>
              <a:gd name="connsiteY10-1418" fmla="*/ 1219889 h 3960000"/>
              <a:gd name="connsiteX11-1419" fmla="*/ 1589196 w 3960440"/>
              <a:gd name="connsiteY11-1420" fmla="*/ 1434803 h 3960000"/>
              <a:gd name="connsiteX12-1421" fmla="*/ 1574511 w 3960440"/>
              <a:gd name="connsiteY12-1422" fmla="*/ 1939931 h 3960000"/>
              <a:gd name="connsiteX13-1423" fmla="*/ 1339611 w 3960440"/>
              <a:gd name="connsiteY13-1424" fmla="*/ 3487664 h 3960000"/>
              <a:gd name="connsiteX14-1425" fmla="*/ 1887692 w 3960440"/>
              <a:gd name="connsiteY14-1426" fmla="*/ 2422431 h 3960000"/>
              <a:gd name="connsiteX15-1427" fmla="*/ 2336342 w 3960440"/>
              <a:gd name="connsiteY15-1428" fmla="*/ 2720202 h 3960000"/>
              <a:gd name="connsiteX16-1429" fmla="*/ 3176454 w 3960440"/>
              <a:gd name="connsiteY16-1430" fmla="*/ 1627140 h 3960000"/>
              <a:gd name="connsiteX17-1431" fmla="*/ 1979373 w 3960440"/>
              <a:gd name="connsiteY17-1432" fmla="*/ 472350 h 3960000"/>
              <a:gd name="connsiteX18-1433" fmla="*/ 436907 w 3960440"/>
              <a:gd name="connsiteY18-1434" fmla="*/ 0 h 3960000"/>
              <a:gd name="connsiteX19-1435" fmla="*/ 3523533 w 3960440"/>
              <a:gd name="connsiteY19-1436" fmla="*/ 0 h 3960000"/>
              <a:gd name="connsiteX20-1437" fmla="*/ 3960440 w 3960440"/>
              <a:gd name="connsiteY20-1438" fmla="*/ 436907 h 3960000"/>
              <a:gd name="connsiteX21-1439" fmla="*/ 3960440 w 3960440"/>
              <a:gd name="connsiteY21-1440" fmla="*/ 3523093 h 3960000"/>
              <a:gd name="connsiteX22-1441" fmla="*/ 3523533 w 3960440"/>
              <a:gd name="connsiteY22-1442" fmla="*/ 3960000 h 3960000"/>
              <a:gd name="connsiteX23-1443" fmla="*/ 436907 w 3960440"/>
              <a:gd name="connsiteY23-1444" fmla="*/ 3960000 h 3960000"/>
              <a:gd name="connsiteX24-1445" fmla="*/ 0 w 3960440"/>
              <a:gd name="connsiteY24-1446" fmla="*/ 3523093 h 3960000"/>
              <a:gd name="connsiteX25-1447" fmla="*/ 0 w 3960440"/>
              <a:gd name="connsiteY25-1448" fmla="*/ 436907 h 3960000"/>
              <a:gd name="connsiteX26-1449" fmla="*/ 436907 w 3960440"/>
              <a:gd name="connsiteY26-1450" fmla="*/ 0 h 3960000"/>
              <a:gd name="connsiteX0-1451" fmla="*/ 1979373 w 3960440"/>
              <a:gd name="connsiteY0-1452" fmla="*/ 472350 h 3960000"/>
              <a:gd name="connsiteX1-1453" fmla="*/ 813783 w 3960440"/>
              <a:gd name="connsiteY1-1454" fmla="*/ 1434034 h 3960000"/>
              <a:gd name="connsiteX2-1455" fmla="*/ 1119009 w 3960440"/>
              <a:gd name="connsiteY2-1456" fmla="*/ 2222584 h 3960000"/>
              <a:gd name="connsiteX3-1457" fmla="*/ 1328015 w 3960440"/>
              <a:gd name="connsiteY3-1458" fmla="*/ 1812920 h 3960000"/>
              <a:gd name="connsiteX4-1459" fmla="*/ 1234998 w 3960440"/>
              <a:gd name="connsiteY4-1460" fmla="*/ 1431771 h 3960000"/>
              <a:gd name="connsiteX5-1461" fmla="*/ 2217373 w 3960440"/>
              <a:gd name="connsiteY5-1462" fmla="*/ 891303 h 3960000"/>
              <a:gd name="connsiteX6-1463" fmla="*/ 2783502 w 3960440"/>
              <a:gd name="connsiteY6-1464" fmla="*/ 1606823 h 3960000"/>
              <a:gd name="connsiteX7-1465" fmla="*/ 2456028 w 3960440"/>
              <a:gd name="connsiteY7-1466" fmla="*/ 2225955 h 3960000"/>
              <a:gd name="connsiteX8-1467" fmla="*/ 2026974 w 3960440"/>
              <a:gd name="connsiteY8-1468" fmla="*/ 2018938 h 3960000"/>
              <a:gd name="connsiteX9-1469" fmla="*/ 2135727 w 3960440"/>
              <a:gd name="connsiteY9-1470" fmla="*/ 1554876 h 3960000"/>
              <a:gd name="connsiteX10-1471" fmla="*/ 1915898 w 3960440"/>
              <a:gd name="connsiteY10-1472" fmla="*/ 1219889 h 3960000"/>
              <a:gd name="connsiteX11-1473" fmla="*/ 1589196 w 3960440"/>
              <a:gd name="connsiteY11-1474" fmla="*/ 1434803 h 3960000"/>
              <a:gd name="connsiteX12-1475" fmla="*/ 1574511 w 3960440"/>
              <a:gd name="connsiteY12-1476" fmla="*/ 1939931 h 3960000"/>
              <a:gd name="connsiteX13-1477" fmla="*/ 1339611 w 3960440"/>
              <a:gd name="connsiteY13-1478" fmla="*/ 3487664 h 3960000"/>
              <a:gd name="connsiteX14-1479" fmla="*/ 1887692 w 3960440"/>
              <a:gd name="connsiteY14-1480" fmla="*/ 2422431 h 3960000"/>
              <a:gd name="connsiteX15-1481" fmla="*/ 2336342 w 3960440"/>
              <a:gd name="connsiteY15-1482" fmla="*/ 2720202 h 3960000"/>
              <a:gd name="connsiteX16-1483" fmla="*/ 3176454 w 3960440"/>
              <a:gd name="connsiteY16-1484" fmla="*/ 1627140 h 3960000"/>
              <a:gd name="connsiteX17-1485" fmla="*/ 1979373 w 3960440"/>
              <a:gd name="connsiteY17-1486" fmla="*/ 472350 h 3960000"/>
              <a:gd name="connsiteX18-1487" fmla="*/ 436907 w 3960440"/>
              <a:gd name="connsiteY18-1488" fmla="*/ 0 h 3960000"/>
              <a:gd name="connsiteX19-1489" fmla="*/ 3523533 w 3960440"/>
              <a:gd name="connsiteY19-1490" fmla="*/ 0 h 3960000"/>
              <a:gd name="connsiteX20-1491" fmla="*/ 3960440 w 3960440"/>
              <a:gd name="connsiteY20-1492" fmla="*/ 436907 h 3960000"/>
              <a:gd name="connsiteX21-1493" fmla="*/ 3960440 w 3960440"/>
              <a:gd name="connsiteY21-1494" fmla="*/ 3523093 h 3960000"/>
              <a:gd name="connsiteX22-1495" fmla="*/ 3523533 w 3960440"/>
              <a:gd name="connsiteY22-1496" fmla="*/ 3960000 h 3960000"/>
              <a:gd name="connsiteX23-1497" fmla="*/ 436907 w 3960440"/>
              <a:gd name="connsiteY23-1498" fmla="*/ 3960000 h 3960000"/>
              <a:gd name="connsiteX24-1499" fmla="*/ 0 w 3960440"/>
              <a:gd name="connsiteY24-1500" fmla="*/ 3523093 h 3960000"/>
              <a:gd name="connsiteX25-1501" fmla="*/ 0 w 3960440"/>
              <a:gd name="connsiteY25-1502" fmla="*/ 436907 h 3960000"/>
              <a:gd name="connsiteX26-1503" fmla="*/ 436907 w 3960440"/>
              <a:gd name="connsiteY26-1504" fmla="*/ 0 h 3960000"/>
              <a:gd name="connsiteX0-1505" fmla="*/ 1979373 w 3960440"/>
              <a:gd name="connsiteY0-1506" fmla="*/ 472350 h 3960000"/>
              <a:gd name="connsiteX1-1507" fmla="*/ 813783 w 3960440"/>
              <a:gd name="connsiteY1-1508" fmla="*/ 1434034 h 3960000"/>
              <a:gd name="connsiteX2-1509" fmla="*/ 1119009 w 3960440"/>
              <a:gd name="connsiteY2-1510" fmla="*/ 2222584 h 3960000"/>
              <a:gd name="connsiteX3-1511" fmla="*/ 1328015 w 3960440"/>
              <a:gd name="connsiteY3-1512" fmla="*/ 1812920 h 3960000"/>
              <a:gd name="connsiteX4-1513" fmla="*/ 1234998 w 3960440"/>
              <a:gd name="connsiteY4-1514" fmla="*/ 1431771 h 3960000"/>
              <a:gd name="connsiteX5-1515" fmla="*/ 2217373 w 3960440"/>
              <a:gd name="connsiteY5-1516" fmla="*/ 891303 h 3960000"/>
              <a:gd name="connsiteX6-1517" fmla="*/ 2783502 w 3960440"/>
              <a:gd name="connsiteY6-1518" fmla="*/ 1606823 h 3960000"/>
              <a:gd name="connsiteX7-1519" fmla="*/ 2456028 w 3960440"/>
              <a:gd name="connsiteY7-1520" fmla="*/ 2225955 h 3960000"/>
              <a:gd name="connsiteX8-1521" fmla="*/ 2026974 w 3960440"/>
              <a:gd name="connsiteY8-1522" fmla="*/ 2018938 h 3960000"/>
              <a:gd name="connsiteX9-1523" fmla="*/ 2135727 w 3960440"/>
              <a:gd name="connsiteY9-1524" fmla="*/ 1554876 h 3960000"/>
              <a:gd name="connsiteX10-1525" fmla="*/ 1915898 w 3960440"/>
              <a:gd name="connsiteY10-1526" fmla="*/ 1219889 h 3960000"/>
              <a:gd name="connsiteX11-1527" fmla="*/ 1589196 w 3960440"/>
              <a:gd name="connsiteY11-1528" fmla="*/ 1434803 h 3960000"/>
              <a:gd name="connsiteX12-1529" fmla="*/ 1574511 w 3960440"/>
              <a:gd name="connsiteY12-1530" fmla="*/ 1939931 h 3960000"/>
              <a:gd name="connsiteX13-1531" fmla="*/ 1339611 w 3960440"/>
              <a:gd name="connsiteY13-1532" fmla="*/ 3487664 h 3960000"/>
              <a:gd name="connsiteX14-1533" fmla="*/ 1887692 w 3960440"/>
              <a:gd name="connsiteY14-1534" fmla="*/ 2422431 h 3960000"/>
              <a:gd name="connsiteX15-1535" fmla="*/ 2336342 w 3960440"/>
              <a:gd name="connsiteY15-1536" fmla="*/ 2720202 h 3960000"/>
              <a:gd name="connsiteX16-1537" fmla="*/ 3176454 w 3960440"/>
              <a:gd name="connsiteY16-1538" fmla="*/ 1627140 h 3960000"/>
              <a:gd name="connsiteX17-1539" fmla="*/ 1979373 w 3960440"/>
              <a:gd name="connsiteY17-1540" fmla="*/ 472350 h 3960000"/>
              <a:gd name="connsiteX18-1541" fmla="*/ 436907 w 3960440"/>
              <a:gd name="connsiteY18-1542" fmla="*/ 0 h 3960000"/>
              <a:gd name="connsiteX19-1543" fmla="*/ 3523533 w 3960440"/>
              <a:gd name="connsiteY19-1544" fmla="*/ 0 h 3960000"/>
              <a:gd name="connsiteX20-1545" fmla="*/ 3960440 w 3960440"/>
              <a:gd name="connsiteY20-1546" fmla="*/ 436907 h 3960000"/>
              <a:gd name="connsiteX21-1547" fmla="*/ 3960440 w 3960440"/>
              <a:gd name="connsiteY21-1548" fmla="*/ 3523093 h 3960000"/>
              <a:gd name="connsiteX22-1549" fmla="*/ 3523533 w 3960440"/>
              <a:gd name="connsiteY22-1550" fmla="*/ 3960000 h 3960000"/>
              <a:gd name="connsiteX23-1551" fmla="*/ 436907 w 3960440"/>
              <a:gd name="connsiteY23-1552" fmla="*/ 3960000 h 3960000"/>
              <a:gd name="connsiteX24-1553" fmla="*/ 0 w 3960440"/>
              <a:gd name="connsiteY24-1554" fmla="*/ 3523093 h 3960000"/>
              <a:gd name="connsiteX25-1555" fmla="*/ 0 w 3960440"/>
              <a:gd name="connsiteY25-1556" fmla="*/ 436907 h 3960000"/>
              <a:gd name="connsiteX26-1557" fmla="*/ 436907 w 3960440"/>
              <a:gd name="connsiteY26-1558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/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/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/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/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/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-1" fmla="*/ 2664630 w 3221102"/>
              <a:gd name="connsiteY0-2" fmla="*/ 2175617 h 3221116"/>
              <a:gd name="connsiteX1-3" fmla="*/ 2658205 w 3221102"/>
              <a:gd name="connsiteY1-4" fmla="*/ 2178566 h 3221116"/>
              <a:gd name="connsiteX2-5" fmla="*/ 2664630 w 3221102"/>
              <a:gd name="connsiteY2-6" fmla="*/ 2175617 h 3221116"/>
              <a:gd name="connsiteX3-7" fmla="*/ 1477043 w 3221102"/>
              <a:gd name="connsiteY3-8" fmla="*/ 1144372 h 3221116"/>
              <a:gd name="connsiteX4-9" fmla="*/ 1409070 w 3221102"/>
              <a:gd name="connsiteY4-10" fmla="*/ 1159393 h 3221116"/>
              <a:gd name="connsiteX5-11" fmla="*/ 1152384 w 3221102"/>
              <a:gd name="connsiteY5-12" fmla="*/ 1703728 h 3221116"/>
              <a:gd name="connsiteX6-13" fmla="*/ 1591651 w 3221102"/>
              <a:gd name="connsiteY6-14" fmla="*/ 2152290 h 3221116"/>
              <a:gd name="connsiteX7-15" fmla="*/ 1850815 w 3221102"/>
              <a:gd name="connsiteY7-16" fmla="*/ 1654259 h 3221116"/>
              <a:gd name="connsiteX8-17" fmla="*/ 1830467 w 3221102"/>
              <a:gd name="connsiteY8-18" fmla="*/ 1515986 h 3221116"/>
              <a:gd name="connsiteX9-19" fmla="*/ 1477043 w 3221102"/>
              <a:gd name="connsiteY9-20" fmla="*/ 1144372 h 3221116"/>
              <a:gd name="connsiteX10-21" fmla="*/ 1651152 w 3221102"/>
              <a:gd name="connsiteY10-22" fmla="*/ 501 h 3221116"/>
              <a:gd name="connsiteX11-23" fmla="*/ 2580395 w 3221102"/>
              <a:gd name="connsiteY11-24" fmla="*/ 324821 h 3221116"/>
              <a:gd name="connsiteX12-25" fmla="*/ 3030464 w 3221102"/>
              <a:gd name="connsiteY12-26" fmla="*/ 2370314 h 3221116"/>
              <a:gd name="connsiteX13-27" fmla="*/ 3004976 w 3221102"/>
              <a:gd name="connsiteY13-28" fmla="*/ 2356675 h 3221116"/>
              <a:gd name="connsiteX14-29" fmla="*/ 2585849 w 3221102"/>
              <a:gd name="connsiteY14-30" fmla="*/ 2588887 h 3221116"/>
              <a:gd name="connsiteX15-31" fmla="*/ 1973374 w 3221102"/>
              <a:gd name="connsiteY15-32" fmla="*/ 2195096 h 3221116"/>
              <a:gd name="connsiteX16-33" fmla="*/ 1390827 w 3221102"/>
              <a:gd name="connsiteY16-34" fmla="*/ 2527630 h 3221116"/>
              <a:gd name="connsiteX17-35" fmla="*/ 783896 w 3221102"/>
              <a:gd name="connsiteY17-36" fmla="*/ 1665044 h 3221116"/>
              <a:gd name="connsiteX18-37" fmla="*/ 1268509 w 3221102"/>
              <a:gd name="connsiteY18-38" fmla="*/ 819983 h 3221116"/>
              <a:gd name="connsiteX19-39" fmla="*/ 1328805 w 3221102"/>
              <a:gd name="connsiteY19-40" fmla="*/ 807930 h 3221116"/>
              <a:gd name="connsiteX20-41" fmla="*/ 1390827 w 3221102"/>
              <a:gd name="connsiteY20-42" fmla="*/ 802457 h 3221116"/>
              <a:gd name="connsiteX21-43" fmla="*/ 1462242 w 3221102"/>
              <a:gd name="connsiteY21-44" fmla="*/ 801708 h 3221116"/>
              <a:gd name="connsiteX22-45" fmla="*/ 1734726 w 3221102"/>
              <a:gd name="connsiteY22-46" fmla="*/ 869255 h 3221116"/>
              <a:gd name="connsiteX23-47" fmla="*/ 1956122 w 3221102"/>
              <a:gd name="connsiteY23-48" fmla="*/ 1110076 h 3221116"/>
              <a:gd name="connsiteX24-49" fmla="*/ 1973374 w 3221102"/>
              <a:gd name="connsiteY24-50" fmla="*/ 875315 h 3221116"/>
              <a:gd name="connsiteX25-51" fmla="*/ 2333414 w 3221102"/>
              <a:gd name="connsiteY25-52" fmla="*/ 875315 h 3221116"/>
              <a:gd name="connsiteX26-53" fmla="*/ 2324788 w 3221102"/>
              <a:gd name="connsiteY26-54" fmla="*/ 2054049 h 3221116"/>
              <a:gd name="connsiteX27-55" fmla="*/ 2661746 w 3221102"/>
              <a:gd name="connsiteY27-56" fmla="*/ 2179658 h 3221116"/>
              <a:gd name="connsiteX28-57" fmla="*/ 2691046 w 3221102"/>
              <a:gd name="connsiteY28-58" fmla="*/ 2188689 h 3221116"/>
              <a:gd name="connsiteX29-59" fmla="*/ 2667011 w 3221102"/>
              <a:gd name="connsiteY29-60" fmla="*/ 2175828 h 3221116"/>
              <a:gd name="connsiteX30-61" fmla="*/ 2332141 w 3221102"/>
              <a:gd name="connsiteY30-62" fmla="*/ 653899 h 3221116"/>
              <a:gd name="connsiteX31-63" fmla="*/ 776764 w 3221102"/>
              <a:gd name="connsiteY31-64" fmla="*/ 749845 h 3221116"/>
              <a:gd name="connsiteX32-65" fmla="*/ 631487 w 3221102"/>
              <a:gd name="connsiteY32-66" fmla="*/ 2301392 h 3221116"/>
              <a:gd name="connsiteX33-67" fmla="*/ 2142017 w 3221102"/>
              <a:gd name="connsiteY33-68" fmla="*/ 2684410 h 3221116"/>
              <a:gd name="connsiteX34-69" fmla="*/ 2324866 w 3221102"/>
              <a:gd name="connsiteY34-70" fmla="*/ 3053856 h 3221116"/>
              <a:gd name="connsiteX35-71" fmla="*/ 294693 w 3221102"/>
              <a:gd name="connsiteY35-72" fmla="*/ 2539075 h 3221116"/>
              <a:gd name="connsiteX36-73" fmla="*/ 489947 w 3221102"/>
              <a:gd name="connsiteY36-74" fmla="*/ 453774 h 3221116"/>
              <a:gd name="connsiteX37-75" fmla="*/ 1651152 w 3221102"/>
              <a:gd name="connsiteY37-76" fmla="*/ 501 h 3221116"/>
              <a:gd name="connsiteX0-77" fmla="*/ 2664630 w 3221102"/>
              <a:gd name="connsiteY0-78" fmla="*/ 2175617 h 3221116"/>
              <a:gd name="connsiteX1-79" fmla="*/ 2658205 w 3221102"/>
              <a:gd name="connsiteY1-80" fmla="*/ 2178566 h 3221116"/>
              <a:gd name="connsiteX2-81" fmla="*/ 2664630 w 3221102"/>
              <a:gd name="connsiteY2-82" fmla="*/ 2175617 h 3221116"/>
              <a:gd name="connsiteX3-83" fmla="*/ 1477043 w 3221102"/>
              <a:gd name="connsiteY3-84" fmla="*/ 1144372 h 3221116"/>
              <a:gd name="connsiteX4-85" fmla="*/ 1409070 w 3221102"/>
              <a:gd name="connsiteY4-86" fmla="*/ 1159393 h 3221116"/>
              <a:gd name="connsiteX5-87" fmla="*/ 1152384 w 3221102"/>
              <a:gd name="connsiteY5-88" fmla="*/ 1703728 h 3221116"/>
              <a:gd name="connsiteX6-89" fmla="*/ 1591651 w 3221102"/>
              <a:gd name="connsiteY6-90" fmla="*/ 2152290 h 3221116"/>
              <a:gd name="connsiteX7-91" fmla="*/ 1850815 w 3221102"/>
              <a:gd name="connsiteY7-92" fmla="*/ 1654259 h 3221116"/>
              <a:gd name="connsiteX8-93" fmla="*/ 1830467 w 3221102"/>
              <a:gd name="connsiteY8-94" fmla="*/ 1515986 h 3221116"/>
              <a:gd name="connsiteX9-95" fmla="*/ 1477043 w 3221102"/>
              <a:gd name="connsiteY9-96" fmla="*/ 1144372 h 3221116"/>
              <a:gd name="connsiteX10-97" fmla="*/ 1651152 w 3221102"/>
              <a:gd name="connsiteY10-98" fmla="*/ 501 h 3221116"/>
              <a:gd name="connsiteX11-99" fmla="*/ 2580395 w 3221102"/>
              <a:gd name="connsiteY11-100" fmla="*/ 324821 h 3221116"/>
              <a:gd name="connsiteX12-101" fmla="*/ 3030464 w 3221102"/>
              <a:gd name="connsiteY12-102" fmla="*/ 2370314 h 3221116"/>
              <a:gd name="connsiteX13-103" fmla="*/ 3004976 w 3221102"/>
              <a:gd name="connsiteY13-104" fmla="*/ 2356675 h 3221116"/>
              <a:gd name="connsiteX14-105" fmla="*/ 2585849 w 3221102"/>
              <a:gd name="connsiteY14-106" fmla="*/ 2588887 h 3221116"/>
              <a:gd name="connsiteX15-107" fmla="*/ 1973374 w 3221102"/>
              <a:gd name="connsiteY15-108" fmla="*/ 2195096 h 3221116"/>
              <a:gd name="connsiteX16-109" fmla="*/ 1390827 w 3221102"/>
              <a:gd name="connsiteY16-110" fmla="*/ 2527630 h 3221116"/>
              <a:gd name="connsiteX17-111" fmla="*/ 783896 w 3221102"/>
              <a:gd name="connsiteY17-112" fmla="*/ 1665044 h 3221116"/>
              <a:gd name="connsiteX18-113" fmla="*/ 1268509 w 3221102"/>
              <a:gd name="connsiteY18-114" fmla="*/ 819983 h 3221116"/>
              <a:gd name="connsiteX19-115" fmla="*/ 1328805 w 3221102"/>
              <a:gd name="connsiteY19-116" fmla="*/ 807930 h 3221116"/>
              <a:gd name="connsiteX20-117" fmla="*/ 1390827 w 3221102"/>
              <a:gd name="connsiteY20-118" fmla="*/ 802457 h 3221116"/>
              <a:gd name="connsiteX21-119" fmla="*/ 1462242 w 3221102"/>
              <a:gd name="connsiteY21-120" fmla="*/ 801708 h 3221116"/>
              <a:gd name="connsiteX22-121" fmla="*/ 1956122 w 3221102"/>
              <a:gd name="connsiteY22-122" fmla="*/ 1110076 h 3221116"/>
              <a:gd name="connsiteX23-123" fmla="*/ 1973374 w 3221102"/>
              <a:gd name="connsiteY23-124" fmla="*/ 875315 h 3221116"/>
              <a:gd name="connsiteX24-125" fmla="*/ 2333414 w 3221102"/>
              <a:gd name="connsiteY24-126" fmla="*/ 875315 h 3221116"/>
              <a:gd name="connsiteX25-127" fmla="*/ 2324788 w 3221102"/>
              <a:gd name="connsiteY25-128" fmla="*/ 2054049 h 3221116"/>
              <a:gd name="connsiteX26-129" fmla="*/ 2661746 w 3221102"/>
              <a:gd name="connsiteY26-130" fmla="*/ 2179658 h 3221116"/>
              <a:gd name="connsiteX27-131" fmla="*/ 2691046 w 3221102"/>
              <a:gd name="connsiteY27-132" fmla="*/ 2188689 h 3221116"/>
              <a:gd name="connsiteX28-133" fmla="*/ 2667011 w 3221102"/>
              <a:gd name="connsiteY28-134" fmla="*/ 2175828 h 3221116"/>
              <a:gd name="connsiteX29-135" fmla="*/ 2332141 w 3221102"/>
              <a:gd name="connsiteY29-136" fmla="*/ 653899 h 3221116"/>
              <a:gd name="connsiteX30-137" fmla="*/ 776764 w 3221102"/>
              <a:gd name="connsiteY30-138" fmla="*/ 749845 h 3221116"/>
              <a:gd name="connsiteX31-139" fmla="*/ 631487 w 3221102"/>
              <a:gd name="connsiteY31-140" fmla="*/ 2301392 h 3221116"/>
              <a:gd name="connsiteX32-141" fmla="*/ 2142017 w 3221102"/>
              <a:gd name="connsiteY32-142" fmla="*/ 2684410 h 3221116"/>
              <a:gd name="connsiteX33-143" fmla="*/ 2324866 w 3221102"/>
              <a:gd name="connsiteY33-144" fmla="*/ 3053856 h 3221116"/>
              <a:gd name="connsiteX34-145" fmla="*/ 294693 w 3221102"/>
              <a:gd name="connsiteY34-146" fmla="*/ 2539075 h 3221116"/>
              <a:gd name="connsiteX35-147" fmla="*/ 489947 w 3221102"/>
              <a:gd name="connsiteY35-148" fmla="*/ 453774 h 3221116"/>
              <a:gd name="connsiteX36-149" fmla="*/ 1651152 w 3221102"/>
              <a:gd name="connsiteY36-150" fmla="*/ 501 h 3221116"/>
              <a:gd name="connsiteX0-151" fmla="*/ 2664630 w 3221102"/>
              <a:gd name="connsiteY0-152" fmla="*/ 2175617 h 3221116"/>
              <a:gd name="connsiteX1-153" fmla="*/ 2658205 w 3221102"/>
              <a:gd name="connsiteY1-154" fmla="*/ 2178566 h 3221116"/>
              <a:gd name="connsiteX2-155" fmla="*/ 2664630 w 3221102"/>
              <a:gd name="connsiteY2-156" fmla="*/ 2175617 h 3221116"/>
              <a:gd name="connsiteX3-157" fmla="*/ 1477043 w 3221102"/>
              <a:gd name="connsiteY3-158" fmla="*/ 1144372 h 3221116"/>
              <a:gd name="connsiteX4-159" fmla="*/ 1409070 w 3221102"/>
              <a:gd name="connsiteY4-160" fmla="*/ 1159393 h 3221116"/>
              <a:gd name="connsiteX5-161" fmla="*/ 1152384 w 3221102"/>
              <a:gd name="connsiteY5-162" fmla="*/ 1703728 h 3221116"/>
              <a:gd name="connsiteX6-163" fmla="*/ 1591651 w 3221102"/>
              <a:gd name="connsiteY6-164" fmla="*/ 2152290 h 3221116"/>
              <a:gd name="connsiteX7-165" fmla="*/ 1850815 w 3221102"/>
              <a:gd name="connsiteY7-166" fmla="*/ 1654259 h 3221116"/>
              <a:gd name="connsiteX8-167" fmla="*/ 1830467 w 3221102"/>
              <a:gd name="connsiteY8-168" fmla="*/ 1515986 h 3221116"/>
              <a:gd name="connsiteX9-169" fmla="*/ 1477043 w 3221102"/>
              <a:gd name="connsiteY9-170" fmla="*/ 1144372 h 3221116"/>
              <a:gd name="connsiteX10-171" fmla="*/ 1651152 w 3221102"/>
              <a:gd name="connsiteY10-172" fmla="*/ 501 h 3221116"/>
              <a:gd name="connsiteX11-173" fmla="*/ 2580395 w 3221102"/>
              <a:gd name="connsiteY11-174" fmla="*/ 324821 h 3221116"/>
              <a:gd name="connsiteX12-175" fmla="*/ 3030464 w 3221102"/>
              <a:gd name="connsiteY12-176" fmla="*/ 2370314 h 3221116"/>
              <a:gd name="connsiteX13-177" fmla="*/ 3004976 w 3221102"/>
              <a:gd name="connsiteY13-178" fmla="*/ 2356675 h 3221116"/>
              <a:gd name="connsiteX14-179" fmla="*/ 2585849 w 3221102"/>
              <a:gd name="connsiteY14-180" fmla="*/ 2588887 h 3221116"/>
              <a:gd name="connsiteX15-181" fmla="*/ 1973374 w 3221102"/>
              <a:gd name="connsiteY15-182" fmla="*/ 2195096 h 3221116"/>
              <a:gd name="connsiteX16-183" fmla="*/ 1390827 w 3221102"/>
              <a:gd name="connsiteY16-184" fmla="*/ 2527630 h 3221116"/>
              <a:gd name="connsiteX17-185" fmla="*/ 783896 w 3221102"/>
              <a:gd name="connsiteY17-186" fmla="*/ 1665044 h 3221116"/>
              <a:gd name="connsiteX18-187" fmla="*/ 1268509 w 3221102"/>
              <a:gd name="connsiteY18-188" fmla="*/ 819983 h 3221116"/>
              <a:gd name="connsiteX19-189" fmla="*/ 1328805 w 3221102"/>
              <a:gd name="connsiteY19-190" fmla="*/ 807930 h 3221116"/>
              <a:gd name="connsiteX20-191" fmla="*/ 1390827 w 3221102"/>
              <a:gd name="connsiteY20-192" fmla="*/ 802457 h 3221116"/>
              <a:gd name="connsiteX21-193" fmla="*/ 1462242 w 3221102"/>
              <a:gd name="connsiteY21-194" fmla="*/ 801708 h 3221116"/>
              <a:gd name="connsiteX22-195" fmla="*/ 1956122 w 3221102"/>
              <a:gd name="connsiteY22-196" fmla="*/ 1110076 h 3221116"/>
              <a:gd name="connsiteX23-197" fmla="*/ 1973374 w 3221102"/>
              <a:gd name="connsiteY23-198" fmla="*/ 875315 h 3221116"/>
              <a:gd name="connsiteX24-199" fmla="*/ 2333414 w 3221102"/>
              <a:gd name="connsiteY24-200" fmla="*/ 875315 h 3221116"/>
              <a:gd name="connsiteX25-201" fmla="*/ 2324788 w 3221102"/>
              <a:gd name="connsiteY25-202" fmla="*/ 2054049 h 3221116"/>
              <a:gd name="connsiteX26-203" fmla="*/ 2661746 w 3221102"/>
              <a:gd name="connsiteY26-204" fmla="*/ 2179658 h 3221116"/>
              <a:gd name="connsiteX27-205" fmla="*/ 2691046 w 3221102"/>
              <a:gd name="connsiteY27-206" fmla="*/ 2188689 h 3221116"/>
              <a:gd name="connsiteX28-207" fmla="*/ 2667011 w 3221102"/>
              <a:gd name="connsiteY28-208" fmla="*/ 2175828 h 3221116"/>
              <a:gd name="connsiteX29-209" fmla="*/ 2332141 w 3221102"/>
              <a:gd name="connsiteY29-210" fmla="*/ 653899 h 3221116"/>
              <a:gd name="connsiteX30-211" fmla="*/ 776764 w 3221102"/>
              <a:gd name="connsiteY30-212" fmla="*/ 749845 h 3221116"/>
              <a:gd name="connsiteX31-213" fmla="*/ 631487 w 3221102"/>
              <a:gd name="connsiteY31-214" fmla="*/ 2301392 h 3221116"/>
              <a:gd name="connsiteX32-215" fmla="*/ 2142017 w 3221102"/>
              <a:gd name="connsiteY32-216" fmla="*/ 2684410 h 3221116"/>
              <a:gd name="connsiteX33-217" fmla="*/ 2324866 w 3221102"/>
              <a:gd name="connsiteY33-218" fmla="*/ 3053856 h 3221116"/>
              <a:gd name="connsiteX34-219" fmla="*/ 294693 w 3221102"/>
              <a:gd name="connsiteY34-220" fmla="*/ 2539075 h 3221116"/>
              <a:gd name="connsiteX35-221" fmla="*/ 489947 w 3221102"/>
              <a:gd name="connsiteY35-222" fmla="*/ 453774 h 3221116"/>
              <a:gd name="connsiteX36-223" fmla="*/ 1651152 w 3221102"/>
              <a:gd name="connsiteY36-224" fmla="*/ 501 h 3221116"/>
              <a:gd name="connsiteX0-225" fmla="*/ 2664630 w 3221102"/>
              <a:gd name="connsiteY0-226" fmla="*/ 2175617 h 3221116"/>
              <a:gd name="connsiteX1-227" fmla="*/ 2658205 w 3221102"/>
              <a:gd name="connsiteY1-228" fmla="*/ 2178566 h 3221116"/>
              <a:gd name="connsiteX2-229" fmla="*/ 2664630 w 3221102"/>
              <a:gd name="connsiteY2-230" fmla="*/ 2175617 h 3221116"/>
              <a:gd name="connsiteX3-231" fmla="*/ 1477043 w 3221102"/>
              <a:gd name="connsiteY3-232" fmla="*/ 1144372 h 3221116"/>
              <a:gd name="connsiteX4-233" fmla="*/ 1409070 w 3221102"/>
              <a:gd name="connsiteY4-234" fmla="*/ 1159393 h 3221116"/>
              <a:gd name="connsiteX5-235" fmla="*/ 1152384 w 3221102"/>
              <a:gd name="connsiteY5-236" fmla="*/ 1703728 h 3221116"/>
              <a:gd name="connsiteX6-237" fmla="*/ 1591651 w 3221102"/>
              <a:gd name="connsiteY6-238" fmla="*/ 2152290 h 3221116"/>
              <a:gd name="connsiteX7-239" fmla="*/ 1850815 w 3221102"/>
              <a:gd name="connsiteY7-240" fmla="*/ 1654259 h 3221116"/>
              <a:gd name="connsiteX8-241" fmla="*/ 1830467 w 3221102"/>
              <a:gd name="connsiteY8-242" fmla="*/ 1515986 h 3221116"/>
              <a:gd name="connsiteX9-243" fmla="*/ 1477043 w 3221102"/>
              <a:gd name="connsiteY9-244" fmla="*/ 1144372 h 3221116"/>
              <a:gd name="connsiteX10-245" fmla="*/ 1651152 w 3221102"/>
              <a:gd name="connsiteY10-246" fmla="*/ 501 h 3221116"/>
              <a:gd name="connsiteX11-247" fmla="*/ 2580395 w 3221102"/>
              <a:gd name="connsiteY11-248" fmla="*/ 324821 h 3221116"/>
              <a:gd name="connsiteX12-249" fmla="*/ 3030464 w 3221102"/>
              <a:gd name="connsiteY12-250" fmla="*/ 2370314 h 3221116"/>
              <a:gd name="connsiteX13-251" fmla="*/ 3004976 w 3221102"/>
              <a:gd name="connsiteY13-252" fmla="*/ 2356675 h 3221116"/>
              <a:gd name="connsiteX14-253" fmla="*/ 2585849 w 3221102"/>
              <a:gd name="connsiteY14-254" fmla="*/ 2588887 h 3221116"/>
              <a:gd name="connsiteX15-255" fmla="*/ 1973374 w 3221102"/>
              <a:gd name="connsiteY15-256" fmla="*/ 2195096 h 3221116"/>
              <a:gd name="connsiteX16-257" fmla="*/ 1390827 w 3221102"/>
              <a:gd name="connsiteY16-258" fmla="*/ 2527630 h 3221116"/>
              <a:gd name="connsiteX17-259" fmla="*/ 783896 w 3221102"/>
              <a:gd name="connsiteY17-260" fmla="*/ 1665044 h 3221116"/>
              <a:gd name="connsiteX18-261" fmla="*/ 1268509 w 3221102"/>
              <a:gd name="connsiteY18-262" fmla="*/ 819983 h 3221116"/>
              <a:gd name="connsiteX19-263" fmla="*/ 1328805 w 3221102"/>
              <a:gd name="connsiteY19-264" fmla="*/ 807930 h 3221116"/>
              <a:gd name="connsiteX20-265" fmla="*/ 1390827 w 3221102"/>
              <a:gd name="connsiteY20-266" fmla="*/ 802457 h 3221116"/>
              <a:gd name="connsiteX21-267" fmla="*/ 1462242 w 3221102"/>
              <a:gd name="connsiteY21-268" fmla="*/ 801708 h 3221116"/>
              <a:gd name="connsiteX22-269" fmla="*/ 1956122 w 3221102"/>
              <a:gd name="connsiteY22-270" fmla="*/ 1110076 h 3221116"/>
              <a:gd name="connsiteX23-271" fmla="*/ 1973374 w 3221102"/>
              <a:gd name="connsiteY23-272" fmla="*/ 875315 h 3221116"/>
              <a:gd name="connsiteX24-273" fmla="*/ 2333414 w 3221102"/>
              <a:gd name="connsiteY24-274" fmla="*/ 875315 h 3221116"/>
              <a:gd name="connsiteX25-275" fmla="*/ 2324788 w 3221102"/>
              <a:gd name="connsiteY25-276" fmla="*/ 2054049 h 3221116"/>
              <a:gd name="connsiteX26-277" fmla="*/ 2661746 w 3221102"/>
              <a:gd name="connsiteY26-278" fmla="*/ 2179658 h 3221116"/>
              <a:gd name="connsiteX27-279" fmla="*/ 2691046 w 3221102"/>
              <a:gd name="connsiteY27-280" fmla="*/ 2188689 h 3221116"/>
              <a:gd name="connsiteX28-281" fmla="*/ 2667011 w 3221102"/>
              <a:gd name="connsiteY28-282" fmla="*/ 2175828 h 3221116"/>
              <a:gd name="connsiteX29-283" fmla="*/ 2332141 w 3221102"/>
              <a:gd name="connsiteY29-284" fmla="*/ 653899 h 3221116"/>
              <a:gd name="connsiteX30-285" fmla="*/ 776764 w 3221102"/>
              <a:gd name="connsiteY30-286" fmla="*/ 749845 h 3221116"/>
              <a:gd name="connsiteX31-287" fmla="*/ 631487 w 3221102"/>
              <a:gd name="connsiteY31-288" fmla="*/ 2301392 h 3221116"/>
              <a:gd name="connsiteX32-289" fmla="*/ 2142017 w 3221102"/>
              <a:gd name="connsiteY32-290" fmla="*/ 2684410 h 3221116"/>
              <a:gd name="connsiteX33-291" fmla="*/ 2324866 w 3221102"/>
              <a:gd name="connsiteY33-292" fmla="*/ 3053856 h 3221116"/>
              <a:gd name="connsiteX34-293" fmla="*/ 294693 w 3221102"/>
              <a:gd name="connsiteY34-294" fmla="*/ 2539075 h 3221116"/>
              <a:gd name="connsiteX35-295" fmla="*/ 489947 w 3221102"/>
              <a:gd name="connsiteY35-296" fmla="*/ 453774 h 3221116"/>
              <a:gd name="connsiteX36-297" fmla="*/ 1651152 w 3221102"/>
              <a:gd name="connsiteY36-298" fmla="*/ 501 h 3221116"/>
              <a:gd name="connsiteX0-299" fmla="*/ 2664630 w 3221102"/>
              <a:gd name="connsiteY0-300" fmla="*/ 2175617 h 3221116"/>
              <a:gd name="connsiteX1-301" fmla="*/ 2658205 w 3221102"/>
              <a:gd name="connsiteY1-302" fmla="*/ 2178566 h 3221116"/>
              <a:gd name="connsiteX2-303" fmla="*/ 2664630 w 3221102"/>
              <a:gd name="connsiteY2-304" fmla="*/ 2175617 h 3221116"/>
              <a:gd name="connsiteX3-305" fmla="*/ 1477043 w 3221102"/>
              <a:gd name="connsiteY3-306" fmla="*/ 1144372 h 3221116"/>
              <a:gd name="connsiteX4-307" fmla="*/ 1409070 w 3221102"/>
              <a:gd name="connsiteY4-308" fmla="*/ 1159393 h 3221116"/>
              <a:gd name="connsiteX5-309" fmla="*/ 1152384 w 3221102"/>
              <a:gd name="connsiteY5-310" fmla="*/ 1703728 h 3221116"/>
              <a:gd name="connsiteX6-311" fmla="*/ 1514013 w 3221102"/>
              <a:gd name="connsiteY6-312" fmla="*/ 2152290 h 3221116"/>
              <a:gd name="connsiteX7-313" fmla="*/ 1850815 w 3221102"/>
              <a:gd name="connsiteY7-314" fmla="*/ 1654259 h 3221116"/>
              <a:gd name="connsiteX8-315" fmla="*/ 1830467 w 3221102"/>
              <a:gd name="connsiteY8-316" fmla="*/ 1515986 h 3221116"/>
              <a:gd name="connsiteX9-317" fmla="*/ 1477043 w 3221102"/>
              <a:gd name="connsiteY9-318" fmla="*/ 1144372 h 3221116"/>
              <a:gd name="connsiteX10-319" fmla="*/ 1651152 w 3221102"/>
              <a:gd name="connsiteY10-320" fmla="*/ 501 h 3221116"/>
              <a:gd name="connsiteX11-321" fmla="*/ 2580395 w 3221102"/>
              <a:gd name="connsiteY11-322" fmla="*/ 324821 h 3221116"/>
              <a:gd name="connsiteX12-323" fmla="*/ 3030464 w 3221102"/>
              <a:gd name="connsiteY12-324" fmla="*/ 2370314 h 3221116"/>
              <a:gd name="connsiteX13-325" fmla="*/ 3004976 w 3221102"/>
              <a:gd name="connsiteY13-326" fmla="*/ 2356675 h 3221116"/>
              <a:gd name="connsiteX14-327" fmla="*/ 2585849 w 3221102"/>
              <a:gd name="connsiteY14-328" fmla="*/ 2588887 h 3221116"/>
              <a:gd name="connsiteX15-329" fmla="*/ 1973374 w 3221102"/>
              <a:gd name="connsiteY15-330" fmla="*/ 2195096 h 3221116"/>
              <a:gd name="connsiteX16-331" fmla="*/ 1390827 w 3221102"/>
              <a:gd name="connsiteY16-332" fmla="*/ 2527630 h 3221116"/>
              <a:gd name="connsiteX17-333" fmla="*/ 783896 w 3221102"/>
              <a:gd name="connsiteY17-334" fmla="*/ 1665044 h 3221116"/>
              <a:gd name="connsiteX18-335" fmla="*/ 1268509 w 3221102"/>
              <a:gd name="connsiteY18-336" fmla="*/ 819983 h 3221116"/>
              <a:gd name="connsiteX19-337" fmla="*/ 1328805 w 3221102"/>
              <a:gd name="connsiteY19-338" fmla="*/ 807930 h 3221116"/>
              <a:gd name="connsiteX20-339" fmla="*/ 1390827 w 3221102"/>
              <a:gd name="connsiteY20-340" fmla="*/ 802457 h 3221116"/>
              <a:gd name="connsiteX21-341" fmla="*/ 1462242 w 3221102"/>
              <a:gd name="connsiteY21-342" fmla="*/ 801708 h 3221116"/>
              <a:gd name="connsiteX22-343" fmla="*/ 1956122 w 3221102"/>
              <a:gd name="connsiteY22-344" fmla="*/ 1110076 h 3221116"/>
              <a:gd name="connsiteX23-345" fmla="*/ 1973374 w 3221102"/>
              <a:gd name="connsiteY23-346" fmla="*/ 875315 h 3221116"/>
              <a:gd name="connsiteX24-347" fmla="*/ 2333414 w 3221102"/>
              <a:gd name="connsiteY24-348" fmla="*/ 875315 h 3221116"/>
              <a:gd name="connsiteX25-349" fmla="*/ 2324788 w 3221102"/>
              <a:gd name="connsiteY25-350" fmla="*/ 2054049 h 3221116"/>
              <a:gd name="connsiteX26-351" fmla="*/ 2661746 w 3221102"/>
              <a:gd name="connsiteY26-352" fmla="*/ 2179658 h 3221116"/>
              <a:gd name="connsiteX27-353" fmla="*/ 2691046 w 3221102"/>
              <a:gd name="connsiteY27-354" fmla="*/ 2188689 h 3221116"/>
              <a:gd name="connsiteX28-355" fmla="*/ 2667011 w 3221102"/>
              <a:gd name="connsiteY28-356" fmla="*/ 2175828 h 3221116"/>
              <a:gd name="connsiteX29-357" fmla="*/ 2332141 w 3221102"/>
              <a:gd name="connsiteY29-358" fmla="*/ 653899 h 3221116"/>
              <a:gd name="connsiteX30-359" fmla="*/ 776764 w 3221102"/>
              <a:gd name="connsiteY30-360" fmla="*/ 749845 h 3221116"/>
              <a:gd name="connsiteX31-361" fmla="*/ 631487 w 3221102"/>
              <a:gd name="connsiteY31-362" fmla="*/ 2301392 h 3221116"/>
              <a:gd name="connsiteX32-363" fmla="*/ 2142017 w 3221102"/>
              <a:gd name="connsiteY32-364" fmla="*/ 2684410 h 3221116"/>
              <a:gd name="connsiteX33-365" fmla="*/ 2324866 w 3221102"/>
              <a:gd name="connsiteY33-366" fmla="*/ 3053856 h 3221116"/>
              <a:gd name="connsiteX34-367" fmla="*/ 294693 w 3221102"/>
              <a:gd name="connsiteY34-368" fmla="*/ 2539075 h 3221116"/>
              <a:gd name="connsiteX35-369" fmla="*/ 489947 w 3221102"/>
              <a:gd name="connsiteY35-370" fmla="*/ 453774 h 3221116"/>
              <a:gd name="connsiteX36-371" fmla="*/ 1651152 w 3221102"/>
              <a:gd name="connsiteY36-372" fmla="*/ 501 h 3221116"/>
              <a:gd name="connsiteX0-373" fmla="*/ 2664630 w 3221102"/>
              <a:gd name="connsiteY0-374" fmla="*/ 2175617 h 3221116"/>
              <a:gd name="connsiteX1-375" fmla="*/ 2658205 w 3221102"/>
              <a:gd name="connsiteY1-376" fmla="*/ 2178566 h 3221116"/>
              <a:gd name="connsiteX2-377" fmla="*/ 2664630 w 3221102"/>
              <a:gd name="connsiteY2-378" fmla="*/ 2175617 h 3221116"/>
              <a:gd name="connsiteX3-379" fmla="*/ 1477043 w 3221102"/>
              <a:gd name="connsiteY3-380" fmla="*/ 1144372 h 3221116"/>
              <a:gd name="connsiteX4-381" fmla="*/ 1409070 w 3221102"/>
              <a:gd name="connsiteY4-382" fmla="*/ 1159393 h 3221116"/>
              <a:gd name="connsiteX5-383" fmla="*/ 1152384 w 3221102"/>
              <a:gd name="connsiteY5-384" fmla="*/ 1703728 h 3221116"/>
              <a:gd name="connsiteX6-385" fmla="*/ 1514013 w 3221102"/>
              <a:gd name="connsiteY6-386" fmla="*/ 2152290 h 3221116"/>
              <a:gd name="connsiteX7-387" fmla="*/ 1850815 w 3221102"/>
              <a:gd name="connsiteY7-388" fmla="*/ 1654259 h 3221116"/>
              <a:gd name="connsiteX8-389" fmla="*/ 1830467 w 3221102"/>
              <a:gd name="connsiteY8-390" fmla="*/ 1515986 h 3221116"/>
              <a:gd name="connsiteX9-391" fmla="*/ 1477043 w 3221102"/>
              <a:gd name="connsiteY9-392" fmla="*/ 1144372 h 3221116"/>
              <a:gd name="connsiteX10-393" fmla="*/ 1651152 w 3221102"/>
              <a:gd name="connsiteY10-394" fmla="*/ 501 h 3221116"/>
              <a:gd name="connsiteX11-395" fmla="*/ 2580395 w 3221102"/>
              <a:gd name="connsiteY11-396" fmla="*/ 324821 h 3221116"/>
              <a:gd name="connsiteX12-397" fmla="*/ 3030464 w 3221102"/>
              <a:gd name="connsiteY12-398" fmla="*/ 2370314 h 3221116"/>
              <a:gd name="connsiteX13-399" fmla="*/ 3004976 w 3221102"/>
              <a:gd name="connsiteY13-400" fmla="*/ 2356675 h 3221116"/>
              <a:gd name="connsiteX14-401" fmla="*/ 2585849 w 3221102"/>
              <a:gd name="connsiteY14-402" fmla="*/ 2588887 h 3221116"/>
              <a:gd name="connsiteX15-403" fmla="*/ 1973374 w 3221102"/>
              <a:gd name="connsiteY15-404" fmla="*/ 2195096 h 3221116"/>
              <a:gd name="connsiteX16-405" fmla="*/ 1390827 w 3221102"/>
              <a:gd name="connsiteY16-406" fmla="*/ 2527630 h 3221116"/>
              <a:gd name="connsiteX17-407" fmla="*/ 783896 w 3221102"/>
              <a:gd name="connsiteY17-408" fmla="*/ 1665044 h 3221116"/>
              <a:gd name="connsiteX18-409" fmla="*/ 1268509 w 3221102"/>
              <a:gd name="connsiteY18-410" fmla="*/ 819983 h 3221116"/>
              <a:gd name="connsiteX19-411" fmla="*/ 1328805 w 3221102"/>
              <a:gd name="connsiteY19-412" fmla="*/ 807930 h 3221116"/>
              <a:gd name="connsiteX20-413" fmla="*/ 1390827 w 3221102"/>
              <a:gd name="connsiteY20-414" fmla="*/ 802457 h 3221116"/>
              <a:gd name="connsiteX21-415" fmla="*/ 1462242 w 3221102"/>
              <a:gd name="connsiteY21-416" fmla="*/ 801708 h 3221116"/>
              <a:gd name="connsiteX22-417" fmla="*/ 1956122 w 3221102"/>
              <a:gd name="connsiteY22-418" fmla="*/ 1110076 h 3221116"/>
              <a:gd name="connsiteX23-419" fmla="*/ 1973374 w 3221102"/>
              <a:gd name="connsiteY23-420" fmla="*/ 875315 h 3221116"/>
              <a:gd name="connsiteX24-421" fmla="*/ 2333414 w 3221102"/>
              <a:gd name="connsiteY24-422" fmla="*/ 875315 h 3221116"/>
              <a:gd name="connsiteX25-423" fmla="*/ 2324788 w 3221102"/>
              <a:gd name="connsiteY25-424" fmla="*/ 2054049 h 3221116"/>
              <a:gd name="connsiteX26-425" fmla="*/ 2661746 w 3221102"/>
              <a:gd name="connsiteY26-426" fmla="*/ 2179658 h 3221116"/>
              <a:gd name="connsiteX27-427" fmla="*/ 2691046 w 3221102"/>
              <a:gd name="connsiteY27-428" fmla="*/ 2188689 h 3221116"/>
              <a:gd name="connsiteX28-429" fmla="*/ 2667011 w 3221102"/>
              <a:gd name="connsiteY28-430" fmla="*/ 2175828 h 3221116"/>
              <a:gd name="connsiteX29-431" fmla="*/ 2332141 w 3221102"/>
              <a:gd name="connsiteY29-432" fmla="*/ 653899 h 3221116"/>
              <a:gd name="connsiteX30-433" fmla="*/ 776764 w 3221102"/>
              <a:gd name="connsiteY30-434" fmla="*/ 749845 h 3221116"/>
              <a:gd name="connsiteX31-435" fmla="*/ 631487 w 3221102"/>
              <a:gd name="connsiteY31-436" fmla="*/ 2301392 h 3221116"/>
              <a:gd name="connsiteX32-437" fmla="*/ 2142017 w 3221102"/>
              <a:gd name="connsiteY32-438" fmla="*/ 2684410 h 3221116"/>
              <a:gd name="connsiteX33-439" fmla="*/ 2324866 w 3221102"/>
              <a:gd name="connsiteY33-440" fmla="*/ 3053856 h 3221116"/>
              <a:gd name="connsiteX34-441" fmla="*/ 294693 w 3221102"/>
              <a:gd name="connsiteY34-442" fmla="*/ 2539075 h 3221116"/>
              <a:gd name="connsiteX35-443" fmla="*/ 489947 w 3221102"/>
              <a:gd name="connsiteY35-444" fmla="*/ 453774 h 3221116"/>
              <a:gd name="connsiteX36-445" fmla="*/ 1651152 w 3221102"/>
              <a:gd name="connsiteY36-446" fmla="*/ 501 h 3221116"/>
              <a:gd name="connsiteX0-447" fmla="*/ 2664630 w 3221102"/>
              <a:gd name="connsiteY0-448" fmla="*/ 2175617 h 3221116"/>
              <a:gd name="connsiteX1-449" fmla="*/ 2658205 w 3221102"/>
              <a:gd name="connsiteY1-450" fmla="*/ 2178566 h 3221116"/>
              <a:gd name="connsiteX2-451" fmla="*/ 2664630 w 3221102"/>
              <a:gd name="connsiteY2-452" fmla="*/ 2175617 h 3221116"/>
              <a:gd name="connsiteX3-453" fmla="*/ 1477043 w 3221102"/>
              <a:gd name="connsiteY3-454" fmla="*/ 1144372 h 3221116"/>
              <a:gd name="connsiteX4-455" fmla="*/ 1409070 w 3221102"/>
              <a:gd name="connsiteY4-456" fmla="*/ 1159393 h 3221116"/>
              <a:gd name="connsiteX5-457" fmla="*/ 1152384 w 3221102"/>
              <a:gd name="connsiteY5-458" fmla="*/ 1703728 h 3221116"/>
              <a:gd name="connsiteX6-459" fmla="*/ 1514013 w 3221102"/>
              <a:gd name="connsiteY6-460" fmla="*/ 2152290 h 3221116"/>
              <a:gd name="connsiteX7-461" fmla="*/ 1850815 w 3221102"/>
              <a:gd name="connsiteY7-462" fmla="*/ 1654259 h 3221116"/>
              <a:gd name="connsiteX8-463" fmla="*/ 1830467 w 3221102"/>
              <a:gd name="connsiteY8-464" fmla="*/ 1515986 h 3221116"/>
              <a:gd name="connsiteX9-465" fmla="*/ 1477043 w 3221102"/>
              <a:gd name="connsiteY9-466" fmla="*/ 1144372 h 3221116"/>
              <a:gd name="connsiteX10-467" fmla="*/ 1651152 w 3221102"/>
              <a:gd name="connsiteY10-468" fmla="*/ 501 h 3221116"/>
              <a:gd name="connsiteX11-469" fmla="*/ 2580395 w 3221102"/>
              <a:gd name="connsiteY11-470" fmla="*/ 324821 h 3221116"/>
              <a:gd name="connsiteX12-471" fmla="*/ 3030464 w 3221102"/>
              <a:gd name="connsiteY12-472" fmla="*/ 2370314 h 3221116"/>
              <a:gd name="connsiteX13-473" fmla="*/ 2585849 w 3221102"/>
              <a:gd name="connsiteY13-474" fmla="*/ 2588887 h 3221116"/>
              <a:gd name="connsiteX14-475" fmla="*/ 1973374 w 3221102"/>
              <a:gd name="connsiteY14-476" fmla="*/ 2195096 h 3221116"/>
              <a:gd name="connsiteX15-477" fmla="*/ 1390827 w 3221102"/>
              <a:gd name="connsiteY15-478" fmla="*/ 2527630 h 3221116"/>
              <a:gd name="connsiteX16-479" fmla="*/ 783896 w 3221102"/>
              <a:gd name="connsiteY16-480" fmla="*/ 1665044 h 3221116"/>
              <a:gd name="connsiteX17-481" fmla="*/ 1268509 w 3221102"/>
              <a:gd name="connsiteY17-482" fmla="*/ 819983 h 3221116"/>
              <a:gd name="connsiteX18-483" fmla="*/ 1328805 w 3221102"/>
              <a:gd name="connsiteY18-484" fmla="*/ 807930 h 3221116"/>
              <a:gd name="connsiteX19-485" fmla="*/ 1390827 w 3221102"/>
              <a:gd name="connsiteY19-486" fmla="*/ 802457 h 3221116"/>
              <a:gd name="connsiteX20-487" fmla="*/ 1462242 w 3221102"/>
              <a:gd name="connsiteY20-488" fmla="*/ 801708 h 3221116"/>
              <a:gd name="connsiteX21-489" fmla="*/ 1956122 w 3221102"/>
              <a:gd name="connsiteY21-490" fmla="*/ 1110076 h 3221116"/>
              <a:gd name="connsiteX22-491" fmla="*/ 1973374 w 3221102"/>
              <a:gd name="connsiteY22-492" fmla="*/ 875315 h 3221116"/>
              <a:gd name="connsiteX23-493" fmla="*/ 2333414 w 3221102"/>
              <a:gd name="connsiteY23-494" fmla="*/ 875315 h 3221116"/>
              <a:gd name="connsiteX24-495" fmla="*/ 2324788 w 3221102"/>
              <a:gd name="connsiteY24-496" fmla="*/ 2054049 h 3221116"/>
              <a:gd name="connsiteX25-497" fmla="*/ 2661746 w 3221102"/>
              <a:gd name="connsiteY25-498" fmla="*/ 2179658 h 3221116"/>
              <a:gd name="connsiteX26-499" fmla="*/ 2691046 w 3221102"/>
              <a:gd name="connsiteY26-500" fmla="*/ 2188689 h 3221116"/>
              <a:gd name="connsiteX27-501" fmla="*/ 2667011 w 3221102"/>
              <a:gd name="connsiteY27-502" fmla="*/ 2175828 h 3221116"/>
              <a:gd name="connsiteX28-503" fmla="*/ 2332141 w 3221102"/>
              <a:gd name="connsiteY28-504" fmla="*/ 653899 h 3221116"/>
              <a:gd name="connsiteX29-505" fmla="*/ 776764 w 3221102"/>
              <a:gd name="connsiteY29-506" fmla="*/ 749845 h 3221116"/>
              <a:gd name="connsiteX30-507" fmla="*/ 631487 w 3221102"/>
              <a:gd name="connsiteY30-508" fmla="*/ 2301392 h 3221116"/>
              <a:gd name="connsiteX31-509" fmla="*/ 2142017 w 3221102"/>
              <a:gd name="connsiteY31-510" fmla="*/ 2684410 h 3221116"/>
              <a:gd name="connsiteX32-511" fmla="*/ 2324866 w 3221102"/>
              <a:gd name="connsiteY32-512" fmla="*/ 3053856 h 3221116"/>
              <a:gd name="connsiteX33-513" fmla="*/ 294693 w 3221102"/>
              <a:gd name="connsiteY33-514" fmla="*/ 2539075 h 3221116"/>
              <a:gd name="connsiteX34-515" fmla="*/ 489947 w 3221102"/>
              <a:gd name="connsiteY34-516" fmla="*/ 453774 h 3221116"/>
              <a:gd name="connsiteX35-517" fmla="*/ 1651152 w 3221102"/>
              <a:gd name="connsiteY35-518" fmla="*/ 501 h 3221116"/>
              <a:gd name="connsiteX0-519" fmla="*/ 2664630 w 3221102"/>
              <a:gd name="connsiteY0-520" fmla="*/ 2175617 h 3221116"/>
              <a:gd name="connsiteX1-521" fmla="*/ 2658205 w 3221102"/>
              <a:gd name="connsiteY1-522" fmla="*/ 2178566 h 3221116"/>
              <a:gd name="connsiteX2-523" fmla="*/ 2664630 w 3221102"/>
              <a:gd name="connsiteY2-524" fmla="*/ 2175617 h 3221116"/>
              <a:gd name="connsiteX3-525" fmla="*/ 1477043 w 3221102"/>
              <a:gd name="connsiteY3-526" fmla="*/ 1144372 h 3221116"/>
              <a:gd name="connsiteX4-527" fmla="*/ 1409070 w 3221102"/>
              <a:gd name="connsiteY4-528" fmla="*/ 1159393 h 3221116"/>
              <a:gd name="connsiteX5-529" fmla="*/ 1152384 w 3221102"/>
              <a:gd name="connsiteY5-530" fmla="*/ 1703728 h 3221116"/>
              <a:gd name="connsiteX6-531" fmla="*/ 1514013 w 3221102"/>
              <a:gd name="connsiteY6-532" fmla="*/ 2152290 h 3221116"/>
              <a:gd name="connsiteX7-533" fmla="*/ 1850815 w 3221102"/>
              <a:gd name="connsiteY7-534" fmla="*/ 1654259 h 3221116"/>
              <a:gd name="connsiteX8-535" fmla="*/ 1830467 w 3221102"/>
              <a:gd name="connsiteY8-536" fmla="*/ 1515986 h 3221116"/>
              <a:gd name="connsiteX9-537" fmla="*/ 1477043 w 3221102"/>
              <a:gd name="connsiteY9-538" fmla="*/ 1144372 h 3221116"/>
              <a:gd name="connsiteX10-539" fmla="*/ 1651152 w 3221102"/>
              <a:gd name="connsiteY10-540" fmla="*/ 501 h 3221116"/>
              <a:gd name="connsiteX11-541" fmla="*/ 2580395 w 3221102"/>
              <a:gd name="connsiteY11-542" fmla="*/ 324821 h 3221116"/>
              <a:gd name="connsiteX12-543" fmla="*/ 3030464 w 3221102"/>
              <a:gd name="connsiteY12-544" fmla="*/ 2370314 h 3221116"/>
              <a:gd name="connsiteX13-545" fmla="*/ 2585849 w 3221102"/>
              <a:gd name="connsiteY13-546" fmla="*/ 2588887 h 3221116"/>
              <a:gd name="connsiteX14-547" fmla="*/ 1973374 w 3221102"/>
              <a:gd name="connsiteY14-548" fmla="*/ 2195096 h 3221116"/>
              <a:gd name="connsiteX15-549" fmla="*/ 1390827 w 3221102"/>
              <a:gd name="connsiteY15-550" fmla="*/ 2527630 h 3221116"/>
              <a:gd name="connsiteX16-551" fmla="*/ 783896 w 3221102"/>
              <a:gd name="connsiteY16-552" fmla="*/ 1665044 h 3221116"/>
              <a:gd name="connsiteX17-553" fmla="*/ 1268509 w 3221102"/>
              <a:gd name="connsiteY17-554" fmla="*/ 819983 h 3221116"/>
              <a:gd name="connsiteX18-555" fmla="*/ 1328805 w 3221102"/>
              <a:gd name="connsiteY18-556" fmla="*/ 807930 h 3221116"/>
              <a:gd name="connsiteX19-557" fmla="*/ 1390827 w 3221102"/>
              <a:gd name="connsiteY19-558" fmla="*/ 802457 h 3221116"/>
              <a:gd name="connsiteX20-559" fmla="*/ 1462242 w 3221102"/>
              <a:gd name="connsiteY20-560" fmla="*/ 801708 h 3221116"/>
              <a:gd name="connsiteX21-561" fmla="*/ 1956122 w 3221102"/>
              <a:gd name="connsiteY21-562" fmla="*/ 1110076 h 3221116"/>
              <a:gd name="connsiteX22-563" fmla="*/ 1973374 w 3221102"/>
              <a:gd name="connsiteY22-564" fmla="*/ 875315 h 3221116"/>
              <a:gd name="connsiteX23-565" fmla="*/ 2333414 w 3221102"/>
              <a:gd name="connsiteY23-566" fmla="*/ 875315 h 3221116"/>
              <a:gd name="connsiteX24-567" fmla="*/ 2324788 w 3221102"/>
              <a:gd name="connsiteY24-568" fmla="*/ 2054049 h 3221116"/>
              <a:gd name="connsiteX25-569" fmla="*/ 2661746 w 3221102"/>
              <a:gd name="connsiteY25-570" fmla="*/ 2179658 h 3221116"/>
              <a:gd name="connsiteX26-571" fmla="*/ 2691046 w 3221102"/>
              <a:gd name="connsiteY26-572" fmla="*/ 2188689 h 3221116"/>
              <a:gd name="connsiteX27-573" fmla="*/ 2667011 w 3221102"/>
              <a:gd name="connsiteY27-574" fmla="*/ 2175828 h 3221116"/>
              <a:gd name="connsiteX28-575" fmla="*/ 2332141 w 3221102"/>
              <a:gd name="connsiteY28-576" fmla="*/ 653899 h 3221116"/>
              <a:gd name="connsiteX29-577" fmla="*/ 776764 w 3221102"/>
              <a:gd name="connsiteY29-578" fmla="*/ 749845 h 3221116"/>
              <a:gd name="connsiteX30-579" fmla="*/ 631487 w 3221102"/>
              <a:gd name="connsiteY30-580" fmla="*/ 2301392 h 3221116"/>
              <a:gd name="connsiteX31-581" fmla="*/ 2142017 w 3221102"/>
              <a:gd name="connsiteY31-582" fmla="*/ 2684410 h 3221116"/>
              <a:gd name="connsiteX32-583" fmla="*/ 2324866 w 3221102"/>
              <a:gd name="connsiteY32-584" fmla="*/ 3053856 h 3221116"/>
              <a:gd name="connsiteX33-585" fmla="*/ 294693 w 3221102"/>
              <a:gd name="connsiteY33-586" fmla="*/ 2539075 h 3221116"/>
              <a:gd name="connsiteX34-587" fmla="*/ 489947 w 3221102"/>
              <a:gd name="connsiteY34-588" fmla="*/ 453774 h 3221116"/>
              <a:gd name="connsiteX35-589" fmla="*/ 1651152 w 3221102"/>
              <a:gd name="connsiteY35-590" fmla="*/ 501 h 3221116"/>
              <a:gd name="connsiteX0-591" fmla="*/ 2664630 w 3221102"/>
              <a:gd name="connsiteY0-592" fmla="*/ 2175617 h 3221116"/>
              <a:gd name="connsiteX1-593" fmla="*/ 2658205 w 3221102"/>
              <a:gd name="connsiteY1-594" fmla="*/ 2178566 h 3221116"/>
              <a:gd name="connsiteX2-595" fmla="*/ 2664630 w 3221102"/>
              <a:gd name="connsiteY2-596" fmla="*/ 2175617 h 3221116"/>
              <a:gd name="connsiteX3-597" fmla="*/ 1477043 w 3221102"/>
              <a:gd name="connsiteY3-598" fmla="*/ 1144372 h 3221116"/>
              <a:gd name="connsiteX4-599" fmla="*/ 1409070 w 3221102"/>
              <a:gd name="connsiteY4-600" fmla="*/ 1159393 h 3221116"/>
              <a:gd name="connsiteX5-601" fmla="*/ 1152384 w 3221102"/>
              <a:gd name="connsiteY5-602" fmla="*/ 1703728 h 3221116"/>
              <a:gd name="connsiteX6-603" fmla="*/ 1514013 w 3221102"/>
              <a:gd name="connsiteY6-604" fmla="*/ 2152290 h 3221116"/>
              <a:gd name="connsiteX7-605" fmla="*/ 1850815 w 3221102"/>
              <a:gd name="connsiteY7-606" fmla="*/ 1654259 h 3221116"/>
              <a:gd name="connsiteX8-607" fmla="*/ 1830467 w 3221102"/>
              <a:gd name="connsiteY8-608" fmla="*/ 1515986 h 3221116"/>
              <a:gd name="connsiteX9-609" fmla="*/ 1477043 w 3221102"/>
              <a:gd name="connsiteY9-610" fmla="*/ 1144372 h 3221116"/>
              <a:gd name="connsiteX10-611" fmla="*/ 1651152 w 3221102"/>
              <a:gd name="connsiteY10-612" fmla="*/ 501 h 3221116"/>
              <a:gd name="connsiteX11-613" fmla="*/ 2580395 w 3221102"/>
              <a:gd name="connsiteY11-614" fmla="*/ 324821 h 3221116"/>
              <a:gd name="connsiteX12-615" fmla="*/ 3030464 w 3221102"/>
              <a:gd name="connsiteY12-616" fmla="*/ 2370314 h 3221116"/>
              <a:gd name="connsiteX13-617" fmla="*/ 2585849 w 3221102"/>
              <a:gd name="connsiteY13-618" fmla="*/ 2588887 h 3221116"/>
              <a:gd name="connsiteX14-619" fmla="*/ 1973374 w 3221102"/>
              <a:gd name="connsiteY14-620" fmla="*/ 2195096 h 3221116"/>
              <a:gd name="connsiteX15-621" fmla="*/ 1390827 w 3221102"/>
              <a:gd name="connsiteY15-622" fmla="*/ 2527630 h 3221116"/>
              <a:gd name="connsiteX16-623" fmla="*/ 783896 w 3221102"/>
              <a:gd name="connsiteY16-624" fmla="*/ 1665044 h 3221116"/>
              <a:gd name="connsiteX17-625" fmla="*/ 1268509 w 3221102"/>
              <a:gd name="connsiteY17-626" fmla="*/ 819983 h 3221116"/>
              <a:gd name="connsiteX18-627" fmla="*/ 1328805 w 3221102"/>
              <a:gd name="connsiteY18-628" fmla="*/ 807930 h 3221116"/>
              <a:gd name="connsiteX19-629" fmla="*/ 1390827 w 3221102"/>
              <a:gd name="connsiteY19-630" fmla="*/ 802457 h 3221116"/>
              <a:gd name="connsiteX20-631" fmla="*/ 1462242 w 3221102"/>
              <a:gd name="connsiteY20-632" fmla="*/ 801708 h 3221116"/>
              <a:gd name="connsiteX21-633" fmla="*/ 1956122 w 3221102"/>
              <a:gd name="connsiteY21-634" fmla="*/ 1110076 h 3221116"/>
              <a:gd name="connsiteX22-635" fmla="*/ 1973374 w 3221102"/>
              <a:gd name="connsiteY22-636" fmla="*/ 875315 h 3221116"/>
              <a:gd name="connsiteX23-637" fmla="*/ 2333414 w 3221102"/>
              <a:gd name="connsiteY23-638" fmla="*/ 875315 h 3221116"/>
              <a:gd name="connsiteX24-639" fmla="*/ 2324788 w 3221102"/>
              <a:gd name="connsiteY24-640" fmla="*/ 2054049 h 3221116"/>
              <a:gd name="connsiteX25-641" fmla="*/ 2661746 w 3221102"/>
              <a:gd name="connsiteY25-642" fmla="*/ 2179658 h 3221116"/>
              <a:gd name="connsiteX26-643" fmla="*/ 2691046 w 3221102"/>
              <a:gd name="connsiteY26-644" fmla="*/ 2188689 h 3221116"/>
              <a:gd name="connsiteX27-645" fmla="*/ 2667011 w 3221102"/>
              <a:gd name="connsiteY27-646" fmla="*/ 2175828 h 3221116"/>
              <a:gd name="connsiteX28-647" fmla="*/ 2332141 w 3221102"/>
              <a:gd name="connsiteY28-648" fmla="*/ 653899 h 3221116"/>
              <a:gd name="connsiteX29-649" fmla="*/ 776764 w 3221102"/>
              <a:gd name="connsiteY29-650" fmla="*/ 749845 h 3221116"/>
              <a:gd name="connsiteX30-651" fmla="*/ 631487 w 3221102"/>
              <a:gd name="connsiteY30-652" fmla="*/ 2301392 h 3221116"/>
              <a:gd name="connsiteX31-653" fmla="*/ 2142017 w 3221102"/>
              <a:gd name="connsiteY31-654" fmla="*/ 2684410 h 3221116"/>
              <a:gd name="connsiteX32-655" fmla="*/ 2324866 w 3221102"/>
              <a:gd name="connsiteY32-656" fmla="*/ 3053856 h 3221116"/>
              <a:gd name="connsiteX33-657" fmla="*/ 294693 w 3221102"/>
              <a:gd name="connsiteY33-658" fmla="*/ 2539075 h 3221116"/>
              <a:gd name="connsiteX34-659" fmla="*/ 489947 w 3221102"/>
              <a:gd name="connsiteY34-660" fmla="*/ 453774 h 3221116"/>
              <a:gd name="connsiteX35-661" fmla="*/ 1651152 w 3221102"/>
              <a:gd name="connsiteY35-662" fmla="*/ 501 h 3221116"/>
              <a:gd name="connsiteX0-663" fmla="*/ 2664630 w 3221102"/>
              <a:gd name="connsiteY0-664" fmla="*/ 2175617 h 3221116"/>
              <a:gd name="connsiteX1-665" fmla="*/ 2658205 w 3221102"/>
              <a:gd name="connsiteY1-666" fmla="*/ 2178566 h 3221116"/>
              <a:gd name="connsiteX2-667" fmla="*/ 2664630 w 3221102"/>
              <a:gd name="connsiteY2-668" fmla="*/ 2175617 h 3221116"/>
              <a:gd name="connsiteX3-669" fmla="*/ 1477043 w 3221102"/>
              <a:gd name="connsiteY3-670" fmla="*/ 1144372 h 3221116"/>
              <a:gd name="connsiteX4-671" fmla="*/ 1409070 w 3221102"/>
              <a:gd name="connsiteY4-672" fmla="*/ 1159393 h 3221116"/>
              <a:gd name="connsiteX5-673" fmla="*/ 1152384 w 3221102"/>
              <a:gd name="connsiteY5-674" fmla="*/ 1703728 h 3221116"/>
              <a:gd name="connsiteX6-675" fmla="*/ 1514013 w 3221102"/>
              <a:gd name="connsiteY6-676" fmla="*/ 2152290 h 3221116"/>
              <a:gd name="connsiteX7-677" fmla="*/ 1850815 w 3221102"/>
              <a:gd name="connsiteY7-678" fmla="*/ 1654259 h 3221116"/>
              <a:gd name="connsiteX8-679" fmla="*/ 1830467 w 3221102"/>
              <a:gd name="connsiteY8-680" fmla="*/ 1515986 h 3221116"/>
              <a:gd name="connsiteX9-681" fmla="*/ 1477043 w 3221102"/>
              <a:gd name="connsiteY9-682" fmla="*/ 1144372 h 3221116"/>
              <a:gd name="connsiteX10-683" fmla="*/ 1651152 w 3221102"/>
              <a:gd name="connsiteY10-684" fmla="*/ 501 h 3221116"/>
              <a:gd name="connsiteX11-685" fmla="*/ 2580395 w 3221102"/>
              <a:gd name="connsiteY11-686" fmla="*/ 324821 h 3221116"/>
              <a:gd name="connsiteX12-687" fmla="*/ 3030464 w 3221102"/>
              <a:gd name="connsiteY12-688" fmla="*/ 2370314 h 3221116"/>
              <a:gd name="connsiteX13-689" fmla="*/ 2585849 w 3221102"/>
              <a:gd name="connsiteY13-690" fmla="*/ 2588887 h 3221116"/>
              <a:gd name="connsiteX14-691" fmla="*/ 1973374 w 3221102"/>
              <a:gd name="connsiteY14-692" fmla="*/ 2195096 h 3221116"/>
              <a:gd name="connsiteX15-693" fmla="*/ 1390827 w 3221102"/>
              <a:gd name="connsiteY15-694" fmla="*/ 2527630 h 3221116"/>
              <a:gd name="connsiteX16-695" fmla="*/ 783896 w 3221102"/>
              <a:gd name="connsiteY16-696" fmla="*/ 1665044 h 3221116"/>
              <a:gd name="connsiteX17-697" fmla="*/ 1268509 w 3221102"/>
              <a:gd name="connsiteY17-698" fmla="*/ 819983 h 3221116"/>
              <a:gd name="connsiteX18-699" fmla="*/ 1328805 w 3221102"/>
              <a:gd name="connsiteY18-700" fmla="*/ 807930 h 3221116"/>
              <a:gd name="connsiteX19-701" fmla="*/ 1390827 w 3221102"/>
              <a:gd name="connsiteY19-702" fmla="*/ 802457 h 3221116"/>
              <a:gd name="connsiteX20-703" fmla="*/ 1462242 w 3221102"/>
              <a:gd name="connsiteY20-704" fmla="*/ 801708 h 3221116"/>
              <a:gd name="connsiteX21-705" fmla="*/ 1956122 w 3221102"/>
              <a:gd name="connsiteY21-706" fmla="*/ 1110076 h 3221116"/>
              <a:gd name="connsiteX22-707" fmla="*/ 1973374 w 3221102"/>
              <a:gd name="connsiteY22-708" fmla="*/ 875315 h 3221116"/>
              <a:gd name="connsiteX23-709" fmla="*/ 2333414 w 3221102"/>
              <a:gd name="connsiteY23-710" fmla="*/ 875315 h 3221116"/>
              <a:gd name="connsiteX24-711" fmla="*/ 2324788 w 3221102"/>
              <a:gd name="connsiteY24-712" fmla="*/ 2054049 h 3221116"/>
              <a:gd name="connsiteX25-713" fmla="*/ 2661746 w 3221102"/>
              <a:gd name="connsiteY25-714" fmla="*/ 2179658 h 3221116"/>
              <a:gd name="connsiteX26-715" fmla="*/ 2691046 w 3221102"/>
              <a:gd name="connsiteY26-716" fmla="*/ 2188689 h 3221116"/>
              <a:gd name="connsiteX27-717" fmla="*/ 2667011 w 3221102"/>
              <a:gd name="connsiteY27-718" fmla="*/ 2175828 h 3221116"/>
              <a:gd name="connsiteX28-719" fmla="*/ 2332141 w 3221102"/>
              <a:gd name="connsiteY28-720" fmla="*/ 653899 h 3221116"/>
              <a:gd name="connsiteX29-721" fmla="*/ 776764 w 3221102"/>
              <a:gd name="connsiteY29-722" fmla="*/ 749845 h 3221116"/>
              <a:gd name="connsiteX30-723" fmla="*/ 631487 w 3221102"/>
              <a:gd name="connsiteY30-724" fmla="*/ 2301392 h 3221116"/>
              <a:gd name="connsiteX31-725" fmla="*/ 2142017 w 3221102"/>
              <a:gd name="connsiteY31-726" fmla="*/ 2684410 h 3221116"/>
              <a:gd name="connsiteX32-727" fmla="*/ 2324866 w 3221102"/>
              <a:gd name="connsiteY32-728" fmla="*/ 3053856 h 3221116"/>
              <a:gd name="connsiteX33-729" fmla="*/ 294693 w 3221102"/>
              <a:gd name="connsiteY33-730" fmla="*/ 2539075 h 3221116"/>
              <a:gd name="connsiteX34-731" fmla="*/ 489947 w 3221102"/>
              <a:gd name="connsiteY34-732" fmla="*/ 453774 h 3221116"/>
              <a:gd name="connsiteX35-733" fmla="*/ 1651152 w 3221102"/>
              <a:gd name="connsiteY35-734" fmla="*/ 501 h 3221116"/>
              <a:gd name="connsiteX0-735" fmla="*/ 2664630 w 3221102"/>
              <a:gd name="connsiteY0-736" fmla="*/ 2175617 h 3221116"/>
              <a:gd name="connsiteX1-737" fmla="*/ 2658205 w 3221102"/>
              <a:gd name="connsiteY1-738" fmla="*/ 2178566 h 3221116"/>
              <a:gd name="connsiteX2-739" fmla="*/ 2664630 w 3221102"/>
              <a:gd name="connsiteY2-740" fmla="*/ 2175617 h 3221116"/>
              <a:gd name="connsiteX3-741" fmla="*/ 1477043 w 3221102"/>
              <a:gd name="connsiteY3-742" fmla="*/ 1144372 h 3221116"/>
              <a:gd name="connsiteX4-743" fmla="*/ 1409070 w 3221102"/>
              <a:gd name="connsiteY4-744" fmla="*/ 1159393 h 3221116"/>
              <a:gd name="connsiteX5-745" fmla="*/ 1152384 w 3221102"/>
              <a:gd name="connsiteY5-746" fmla="*/ 1703728 h 3221116"/>
              <a:gd name="connsiteX6-747" fmla="*/ 1514013 w 3221102"/>
              <a:gd name="connsiteY6-748" fmla="*/ 2152290 h 3221116"/>
              <a:gd name="connsiteX7-749" fmla="*/ 1850815 w 3221102"/>
              <a:gd name="connsiteY7-750" fmla="*/ 1654259 h 3221116"/>
              <a:gd name="connsiteX8-751" fmla="*/ 1830467 w 3221102"/>
              <a:gd name="connsiteY8-752" fmla="*/ 1515986 h 3221116"/>
              <a:gd name="connsiteX9-753" fmla="*/ 1477043 w 3221102"/>
              <a:gd name="connsiteY9-754" fmla="*/ 1144372 h 3221116"/>
              <a:gd name="connsiteX10-755" fmla="*/ 1651152 w 3221102"/>
              <a:gd name="connsiteY10-756" fmla="*/ 501 h 3221116"/>
              <a:gd name="connsiteX11-757" fmla="*/ 2580395 w 3221102"/>
              <a:gd name="connsiteY11-758" fmla="*/ 324821 h 3221116"/>
              <a:gd name="connsiteX12-759" fmla="*/ 3030464 w 3221102"/>
              <a:gd name="connsiteY12-760" fmla="*/ 2370314 h 3221116"/>
              <a:gd name="connsiteX13-761" fmla="*/ 2585849 w 3221102"/>
              <a:gd name="connsiteY13-762" fmla="*/ 2588887 h 3221116"/>
              <a:gd name="connsiteX14-763" fmla="*/ 1973374 w 3221102"/>
              <a:gd name="connsiteY14-764" fmla="*/ 2195096 h 3221116"/>
              <a:gd name="connsiteX15-765" fmla="*/ 1390827 w 3221102"/>
              <a:gd name="connsiteY15-766" fmla="*/ 2527630 h 3221116"/>
              <a:gd name="connsiteX16-767" fmla="*/ 783896 w 3221102"/>
              <a:gd name="connsiteY16-768" fmla="*/ 1665044 h 3221116"/>
              <a:gd name="connsiteX17-769" fmla="*/ 1268509 w 3221102"/>
              <a:gd name="connsiteY17-770" fmla="*/ 819983 h 3221116"/>
              <a:gd name="connsiteX18-771" fmla="*/ 1328805 w 3221102"/>
              <a:gd name="connsiteY18-772" fmla="*/ 807930 h 3221116"/>
              <a:gd name="connsiteX19-773" fmla="*/ 1390827 w 3221102"/>
              <a:gd name="connsiteY19-774" fmla="*/ 802457 h 3221116"/>
              <a:gd name="connsiteX20-775" fmla="*/ 1462242 w 3221102"/>
              <a:gd name="connsiteY20-776" fmla="*/ 801708 h 3221116"/>
              <a:gd name="connsiteX21-777" fmla="*/ 1956122 w 3221102"/>
              <a:gd name="connsiteY21-778" fmla="*/ 1110076 h 3221116"/>
              <a:gd name="connsiteX22-779" fmla="*/ 1973374 w 3221102"/>
              <a:gd name="connsiteY22-780" fmla="*/ 875315 h 3221116"/>
              <a:gd name="connsiteX23-781" fmla="*/ 2333414 w 3221102"/>
              <a:gd name="connsiteY23-782" fmla="*/ 875315 h 3221116"/>
              <a:gd name="connsiteX24-783" fmla="*/ 2324788 w 3221102"/>
              <a:gd name="connsiteY24-784" fmla="*/ 2054049 h 3221116"/>
              <a:gd name="connsiteX25-785" fmla="*/ 2661746 w 3221102"/>
              <a:gd name="connsiteY25-786" fmla="*/ 2179658 h 3221116"/>
              <a:gd name="connsiteX26-787" fmla="*/ 2691046 w 3221102"/>
              <a:gd name="connsiteY26-788" fmla="*/ 2188689 h 3221116"/>
              <a:gd name="connsiteX27-789" fmla="*/ 2667011 w 3221102"/>
              <a:gd name="connsiteY27-790" fmla="*/ 2175828 h 3221116"/>
              <a:gd name="connsiteX28-791" fmla="*/ 2332141 w 3221102"/>
              <a:gd name="connsiteY28-792" fmla="*/ 653899 h 3221116"/>
              <a:gd name="connsiteX29-793" fmla="*/ 776764 w 3221102"/>
              <a:gd name="connsiteY29-794" fmla="*/ 749845 h 3221116"/>
              <a:gd name="connsiteX30-795" fmla="*/ 631487 w 3221102"/>
              <a:gd name="connsiteY30-796" fmla="*/ 2301392 h 3221116"/>
              <a:gd name="connsiteX31-797" fmla="*/ 2142017 w 3221102"/>
              <a:gd name="connsiteY31-798" fmla="*/ 2684410 h 3221116"/>
              <a:gd name="connsiteX32-799" fmla="*/ 2324866 w 3221102"/>
              <a:gd name="connsiteY32-800" fmla="*/ 3053856 h 3221116"/>
              <a:gd name="connsiteX33-801" fmla="*/ 294693 w 3221102"/>
              <a:gd name="connsiteY33-802" fmla="*/ 2539075 h 3221116"/>
              <a:gd name="connsiteX34-803" fmla="*/ 489947 w 3221102"/>
              <a:gd name="connsiteY34-804" fmla="*/ 453774 h 3221116"/>
              <a:gd name="connsiteX35-805" fmla="*/ 1651152 w 3221102"/>
              <a:gd name="connsiteY35-806" fmla="*/ 501 h 3221116"/>
              <a:gd name="connsiteX0-807" fmla="*/ 2664630 w 3151233"/>
              <a:gd name="connsiteY0-808" fmla="*/ 2175617 h 3221116"/>
              <a:gd name="connsiteX1-809" fmla="*/ 2658205 w 3151233"/>
              <a:gd name="connsiteY1-810" fmla="*/ 2178566 h 3221116"/>
              <a:gd name="connsiteX2-811" fmla="*/ 2664630 w 3151233"/>
              <a:gd name="connsiteY2-812" fmla="*/ 2175617 h 3221116"/>
              <a:gd name="connsiteX3-813" fmla="*/ 1477043 w 3151233"/>
              <a:gd name="connsiteY3-814" fmla="*/ 1144372 h 3221116"/>
              <a:gd name="connsiteX4-815" fmla="*/ 1409070 w 3151233"/>
              <a:gd name="connsiteY4-816" fmla="*/ 1159393 h 3221116"/>
              <a:gd name="connsiteX5-817" fmla="*/ 1152384 w 3151233"/>
              <a:gd name="connsiteY5-818" fmla="*/ 1703728 h 3221116"/>
              <a:gd name="connsiteX6-819" fmla="*/ 1514013 w 3151233"/>
              <a:gd name="connsiteY6-820" fmla="*/ 2152290 h 3221116"/>
              <a:gd name="connsiteX7-821" fmla="*/ 1850815 w 3151233"/>
              <a:gd name="connsiteY7-822" fmla="*/ 1654259 h 3221116"/>
              <a:gd name="connsiteX8-823" fmla="*/ 1830467 w 3151233"/>
              <a:gd name="connsiteY8-824" fmla="*/ 1515986 h 3221116"/>
              <a:gd name="connsiteX9-825" fmla="*/ 1477043 w 3151233"/>
              <a:gd name="connsiteY9-826" fmla="*/ 1144372 h 3221116"/>
              <a:gd name="connsiteX10-827" fmla="*/ 1651152 w 3151233"/>
              <a:gd name="connsiteY10-828" fmla="*/ 501 h 3221116"/>
              <a:gd name="connsiteX11-829" fmla="*/ 2580395 w 3151233"/>
              <a:gd name="connsiteY11-830" fmla="*/ 324821 h 3221116"/>
              <a:gd name="connsiteX12-831" fmla="*/ 3030464 w 3151233"/>
              <a:gd name="connsiteY12-832" fmla="*/ 2249544 h 3221116"/>
              <a:gd name="connsiteX13-833" fmla="*/ 2585849 w 3151233"/>
              <a:gd name="connsiteY13-834" fmla="*/ 2588887 h 3221116"/>
              <a:gd name="connsiteX14-835" fmla="*/ 1973374 w 3151233"/>
              <a:gd name="connsiteY14-836" fmla="*/ 2195096 h 3221116"/>
              <a:gd name="connsiteX15-837" fmla="*/ 1390827 w 3151233"/>
              <a:gd name="connsiteY15-838" fmla="*/ 2527630 h 3221116"/>
              <a:gd name="connsiteX16-839" fmla="*/ 783896 w 3151233"/>
              <a:gd name="connsiteY16-840" fmla="*/ 1665044 h 3221116"/>
              <a:gd name="connsiteX17-841" fmla="*/ 1268509 w 3151233"/>
              <a:gd name="connsiteY17-842" fmla="*/ 819983 h 3221116"/>
              <a:gd name="connsiteX18-843" fmla="*/ 1328805 w 3151233"/>
              <a:gd name="connsiteY18-844" fmla="*/ 807930 h 3221116"/>
              <a:gd name="connsiteX19-845" fmla="*/ 1390827 w 3151233"/>
              <a:gd name="connsiteY19-846" fmla="*/ 802457 h 3221116"/>
              <a:gd name="connsiteX20-847" fmla="*/ 1462242 w 3151233"/>
              <a:gd name="connsiteY20-848" fmla="*/ 801708 h 3221116"/>
              <a:gd name="connsiteX21-849" fmla="*/ 1956122 w 3151233"/>
              <a:gd name="connsiteY21-850" fmla="*/ 1110076 h 3221116"/>
              <a:gd name="connsiteX22-851" fmla="*/ 1973374 w 3151233"/>
              <a:gd name="connsiteY22-852" fmla="*/ 875315 h 3221116"/>
              <a:gd name="connsiteX23-853" fmla="*/ 2333414 w 3151233"/>
              <a:gd name="connsiteY23-854" fmla="*/ 875315 h 3221116"/>
              <a:gd name="connsiteX24-855" fmla="*/ 2324788 w 3151233"/>
              <a:gd name="connsiteY24-856" fmla="*/ 2054049 h 3221116"/>
              <a:gd name="connsiteX25-857" fmla="*/ 2661746 w 3151233"/>
              <a:gd name="connsiteY25-858" fmla="*/ 2179658 h 3221116"/>
              <a:gd name="connsiteX26-859" fmla="*/ 2691046 w 3151233"/>
              <a:gd name="connsiteY26-860" fmla="*/ 2188689 h 3221116"/>
              <a:gd name="connsiteX27-861" fmla="*/ 2667011 w 3151233"/>
              <a:gd name="connsiteY27-862" fmla="*/ 2175828 h 3221116"/>
              <a:gd name="connsiteX28-863" fmla="*/ 2332141 w 3151233"/>
              <a:gd name="connsiteY28-864" fmla="*/ 653899 h 3221116"/>
              <a:gd name="connsiteX29-865" fmla="*/ 776764 w 3151233"/>
              <a:gd name="connsiteY29-866" fmla="*/ 749845 h 3221116"/>
              <a:gd name="connsiteX30-867" fmla="*/ 631487 w 3151233"/>
              <a:gd name="connsiteY30-868" fmla="*/ 2301392 h 3221116"/>
              <a:gd name="connsiteX31-869" fmla="*/ 2142017 w 3151233"/>
              <a:gd name="connsiteY31-870" fmla="*/ 2684410 h 3221116"/>
              <a:gd name="connsiteX32-871" fmla="*/ 2324866 w 3151233"/>
              <a:gd name="connsiteY32-872" fmla="*/ 3053856 h 3221116"/>
              <a:gd name="connsiteX33-873" fmla="*/ 294693 w 3151233"/>
              <a:gd name="connsiteY33-874" fmla="*/ 2539075 h 3221116"/>
              <a:gd name="connsiteX34-875" fmla="*/ 489947 w 3151233"/>
              <a:gd name="connsiteY34-876" fmla="*/ 453774 h 3221116"/>
              <a:gd name="connsiteX35-877" fmla="*/ 1651152 w 3151233"/>
              <a:gd name="connsiteY35-878" fmla="*/ 501 h 3221116"/>
              <a:gd name="connsiteX0-879" fmla="*/ 2664630 w 3161851"/>
              <a:gd name="connsiteY0-880" fmla="*/ 2175617 h 3221116"/>
              <a:gd name="connsiteX1-881" fmla="*/ 2658205 w 3161851"/>
              <a:gd name="connsiteY1-882" fmla="*/ 2178566 h 3221116"/>
              <a:gd name="connsiteX2-883" fmla="*/ 2664630 w 3161851"/>
              <a:gd name="connsiteY2-884" fmla="*/ 2175617 h 3221116"/>
              <a:gd name="connsiteX3-885" fmla="*/ 1477043 w 3161851"/>
              <a:gd name="connsiteY3-886" fmla="*/ 1144372 h 3221116"/>
              <a:gd name="connsiteX4-887" fmla="*/ 1409070 w 3161851"/>
              <a:gd name="connsiteY4-888" fmla="*/ 1159393 h 3221116"/>
              <a:gd name="connsiteX5-889" fmla="*/ 1152384 w 3161851"/>
              <a:gd name="connsiteY5-890" fmla="*/ 1703728 h 3221116"/>
              <a:gd name="connsiteX6-891" fmla="*/ 1514013 w 3161851"/>
              <a:gd name="connsiteY6-892" fmla="*/ 2152290 h 3221116"/>
              <a:gd name="connsiteX7-893" fmla="*/ 1850815 w 3161851"/>
              <a:gd name="connsiteY7-894" fmla="*/ 1654259 h 3221116"/>
              <a:gd name="connsiteX8-895" fmla="*/ 1830467 w 3161851"/>
              <a:gd name="connsiteY8-896" fmla="*/ 1515986 h 3221116"/>
              <a:gd name="connsiteX9-897" fmla="*/ 1477043 w 3161851"/>
              <a:gd name="connsiteY9-898" fmla="*/ 1144372 h 3221116"/>
              <a:gd name="connsiteX10-899" fmla="*/ 1651152 w 3161851"/>
              <a:gd name="connsiteY10-900" fmla="*/ 501 h 3221116"/>
              <a:gd name="connsiteX11-901" fmla="*/ 2580395 w 3161851"/>
              <a:gd name="connsiteY11-902" fmla="*/ 324821 h 3221116"/>
              <a:gd name="connsiteX12-903" fmla="*/ 3030464 w 3161851"/>
              <a:gd name="connsiteY12-904" fmla="*/ 2249544 h 3221116"/>
              <a:gd name="connsiteX13-905" fmla="*/ 2585849 w 3161851"/>
              <a:gd name="connsiteY13-906" fmla="*/ 2588887 h 3221116"/>
              <a:gd name="connsiteX14-907" fmla="*/ 1973374 w 3161851"/>
              <a:gd name="connsiteY14-908" fmla="*/ 2195096 h 3221116"/>
              <a:gd name="connsiteX15-909" fmla="*/ 1390827 w 3161851"/>
              <a:gd name="connsiteY15-910" fmla="*/ 2527630 h 3221116"/>
              <a:gd name="connsiteX16-911" fmla="*/ 783896 w 3161851"/>
              <a:gd name="connsiteY16-912" fmla="*/ 1665044 h 3221116"/>
              <a:gd name="connsiteX17-913" fmla="*/ 1268509 w 3161851"/>
              <a:gd name="connsiteY17-914" fmla="*/ 819983 h 3221116"/>
              <a:gd name="connsiteX18-915" fmla="*/ 1328805 w 3161851"/>
              <a:gd name="connsiteY18-916" fmla="*/ 807930 h 3221116"/>
              <a:gd name="connsiteX19-917" fmla="*/ 1390827 w 3161851"/>
              <a:gd name="connsiteY19-918" fmla="*/ 802457 h 3221116"/>
              <a:gd name="connsiteX20-919" fmla="*/ 1462242 w 3161851"/>
              <a:gd name="connsiteY20-920" fmla="*/ 801708 h 3221116"/>
              <a:gd name="connsiteX21-921" fmla="*/ 1956122 w 3161851"/>
              <a:gd name="connsiteY21-922" fmla="*/ 1110076 h 3221116"/>
              <a:gd name="connsiteX22-923" fmla="*/ 1973374 w 3161851"/>
              <a:gd name="connsiteY22-924" fmla="*/ 875315 h 3221116"/>
              <a:gd name="connsiteX23-925" fmla="*/ 2333414 w 3161851"/>
              <a:gd name="connsiteY23-926" fmla="*/ 875315 h 3221116"/>
              <a:gd name="connsiteX24-927" fmla="*/ 2324788 w 3161851"/>
              <a:gd name="connsiteY24-928" fmla="*/ 2054049 h 3221116"/>
              <a:gd name="connsiteX25-929" fmla="*/ 2661746 w 3161851"/>
              <a:gd name="connsiteY25-930" fmla="*/ 2179658 h 3221116"/>
              <a:gd name="connsiteX26-931" fmla="*/ 2691046 w 3161851"/>
              <a:gd name="connsiteY26-932" fmla="*/ 2188689 h 3221116"/>
              <a:gd name="connsiteX27-933" fmla="*/ 2667011 w 3161851"/>
              <a:gd name="connsiteY27-934" fmla="*/ 2175828 h 3221116"/>
              <a:gd name="connsiteX28-935" fmla="*/ 2332141 w 3161851"/>
              <a:gd name="connsiteY28-936" fmla="*/ 653899 h 3221116"/>
              <a:gd name="connsiteX29-937" fmla="*/ 776764 w 3161851"/>
              <a:gd name="connsiteY29-938" fmla="*/ 749845 h 3221116"/>
              <a:gd name="connsiteX30-939" fmla="*/ 631487 w 3161851"/>
              <a:gd name="connsiteY30-940" fmla="*/ 2301392 h 3221116"/>
              <a:gd name="connsiteX31-941" fmla="*/ 2142017 w 3161851"/>
              <a:gd name="connsiteY31-942" fmla="*/ 2684410 h 3221116"/>
              <a:gd name="connsiteX32-943" fmla="*/ 2324866 w 3161851"/>
              <a:gd name="connsiteY32-944" fmla="*/ 3053856 h 3221116"/>
              <a:gd name="connsiteX33-945" fmla="*/ 294693 w 3161851"/>
              <a:gd name="connsiteY33-946" fmla="*/ 2539075 h 3221116"/>
              <a:gd name="connsiteX34-947" fmla="*/ 489947 w 3161851"/>
              <a:gd name="connsiteY34-948" fmla="*/ 453774 h 3221116"/>
              <a:gd name="connsiteX35-949" fmla="*/ 1651152 w 3161851"/>
              <a:gd name="connsiteY35-950" fmla="*/ 501 h 3221116"/>
              <a:gd name="connsiteX0-951" fmla="*/ 2664630 w 3182629"/>
              <a:gd name="connsiteY0-952" fmla="*/ 2175617 h 3221116"/>
              <a:gd name="connsiteX1-953" fmla="*/ 2658205 w 3182629"/>
              <a:gd name="connsiteY1-954" fmla="*/ 2178566 h 3221116"/>
              <a:gd name="connsiteX2-955" fmla="*/ 2664630 w 3182629"/>
              <a:gd name="connsiteY2-956" fmla="*/ 2175617 h 3221116"/>
              <a:gd name="connsiteX3-957" fmla="*/ 1477043 w 3182629"/>
              <a:gd name="connsiteY3-958" fmla="*/ 1144372 h 3221116"/>
              <a:gd name="connsiteX4-959" fmla="*/ 1409070 w 3182629"/>
              <a:gd name="connsiteY4-960" fmla="*/ 1159393 h 3221116"/>
              <a:gd name="connsiteX5-961" fmla="*/ 1152384 w 3182629"/>
              <a:gd name="connsiteY5-962" fmla="*/ 1703728 h 3221116"/>
              <a:gd name="connsiteX6-963" fmla="*/ 1514013 w 3182629"/>
              <a:gd name="connsiteY6-964" fmla="*/ 2152290 h 3221116"/>
              <a:gd name="connsiteX7-965" fmla="*/ 1850815 w 3182629"/>
              <a:gd name="connsiteY7-966" fmla="*/ 1654259 h 3221116"/>
              <a:gd name="connsiteX8-967" fmla="*/ 1830467 w 3182629"/>
              <a:gd name="connsiteY8-968" fmla="*/ 1515986 h 3221116"/>
              <a:gd name="connsiteX9-969" fmla="*/ 1477043 w 3182629"/>
              <a:gd name="connsiteY9-970" fmla="*/ 1144372 h 3221116"/>
              <a:gd name="connsiteX10-971" fmla="*/ 1651152 w 3182629"/>
              <a:gd name="connsiteY10-972" fmla="*/ 501 h 3221116"/>
              <a:gd name="connsiteX11-973" fmla="*/ 2580395 w 3182629"/>
              <a:gd name="connsiteY11-974" fmla="*/ 324821 h 3221116"/>
              <a:gd name="connsiteX12-975" fmla="*/ 3030464 w 3182629"/>
              <a:gd name="connsiteY12-976" fmla="*/ 2249544 h 3221116"/>
              <a:gd name="connsiteX13-977" fmla="*/ 2585849 w 3182629"/>
              <a:gd name="connsiteY13-978" fmla="*/ 2588887 h 3221116"/>
              <a:gd name="connsiteX14-979" fmla="*/ 1973374 w 3182629"/>
              <a:gd name="connsiteY14-980" fmla="*/ 2195096 h 3221116"/>
              <a:gd name="connsiteX15-981" fmla="*/ 1390827 w 3182629"/>
              <a:gd name="connsiteY15-982" fmla="*/ 2527630 h 3221116"/>
              <a:gd name="connsiteX16-983" fmla="*/ 783896 w 3182629"/>
              <a:gd name="connsiteY16-984" fmla="*/ 1665044 h 3221116"/>
              <a:gd name="connsiteX17-985" fmla="*/ 1268509 w 3182629"/>
              <a:gd name="connsiteY17-986" fmla="*/ 819983 h 3221116"/>
              <a:gd name="connsiteX18-987" fmla="*/ 1328805 w 3182629"/>
              <a:gd name="connsiteY18-988" fmla="*/ 807930 h 3221116"/>
              <a:gd name="connsiteX19-989" fmla="*/ 1390827 w 3182629"/>
              <a:gd name="connsiteY19-990" fmla="*/ 802457 h 3221116"/>
              <a:gd name="connsiteX20-991" fmla="*/ 1462242 w 3182629"/>
              <a:gd name="connsiteY20-992" fmla="*/ 801708 h 3221116"/>
              <a:gd name="connsiteX21-993" fmla="*/ 1956122 w 3182629"/>
              <a:gd name="connsiteY21-994" fmla="*/ 1110076 h 3221116"/>
              <a:gd name="connsiteX22-995" fmla="*/ 1973374 w 3182629"/>
              <a:gd name="connsiteY22-996" fmla="*/ 875315 h 3221116"/>
              <a:gd name="connsiteX23-997" fmla="*/ 2333414 w 3182629"/>
              <a:gd name="connsiteY23-998" fmla="*/ 875315 h 3221116"/>
              <a:gd name="connsiteX24-999" fmla="*/ 2324788 w 3182629"/>
              <a:gd name="connsiteY24-1000" fmla="*/ 2054049 h 3221116"/>
              <a:gd name="connsiteX25-1001" fmla="*/ 2661746 w 3182629"/>
              <a:gd name="connsiteY25-1002" fmla="*/ 2179658 h 3221116"/>
              <a:gd name="connsiteX26-1003" fmla="*/ 2691046 w 3182629"/>
              <a:gd name="connsiteY26-1004" fmla="*/ 2188689 h 3221116"/>
              <a:gd name="connsiteX27-1005" fmla="*/ 2667011 w 3182629"/>
              <a:gd name="connsiteY27-1006" fmla="*/ 2175828 h 3221116"/>
              <a:gd name="connsiteX28-1007" fmla="*/ 2332141 w 3182629"/>
              <a:gd name="connsiteY28-1008" fmla="*/ 653899 h 3221116"/>
              <a:gd name="connsiteX29-1009" fmla="*/ 776764 w 3182629"/>
              <a:gd name="connsiteY29-1010" fmla="*/ 749845 h 3221116"/>
              <a:gd name="connsiteX30-1011" fmla="*/ 631487 w 3182629"/>
              <a:gd name="connsiteY30-1012" fmla="*/ 2301392 h 3221116"/>
              <a:gd name="connsiteX31-1013" fmla="*/ 2142017 w 3182629"/>
              <a:gd name="connsiteY31-1014" fmla="*/ 2684410 h 3221116"/>
              <a:gd name="connsiteX32-1015" fmla="*/ 2324866 w 3182629"/>
              <a:gd name="connsiteY32-1016" fmla="*/ 3053856 h 3221116"/>
              <a:gd name="connsiteX33-1017" fmla="*/ 294693 w 3182629"/>
              <a:gd name="connsiteY33-1018" fmla="*/ 2539075 h 3221116"/>
              <a:gd name="connsiteX34-1019" fmla="*/ 489947 w 3182629"/>
              <a:gd name="connsiteY34-1020" fmla="*/ 453774 h 3221116"/>
              <a:gd name="connsiteX35-1021" fmla="*/ 1651152 w 3182629"/>
              <a:gd name="connsiteY35-1022" fmla="*/ 501 h 3221116"/>
              <a:gd name="connsiteX0-1023" fmla="*/ 2664630 w 3189723"/>
              <a:gd name="connsiteY0-1024" fmla="*/ 2175617 h 3221116"/>
              <a:gd name="connsiteX1-1025" fmla="*/ 2658205 w 3189723"/>
              <a:gd name="connsiteY1-1026" fmla="*/ 2178566 h 3221116"/>
              <a:gd name="connsiteX2-1027" fmla="*/ 2664630 w 3189723"/>
              <a:gd name="connsiteY2-1028" fmla="*/ 2175617 h 3221116"/>
              <a:gd name="connsiteX3-1029" fmla="*/ 1477043 w 3189723"/>
              <a:gd name="connsiteY3-1030" fmla="*/ 1144372 h 3221116"/>
              <a:gd name="connsiteX4-1031" fmla="*/ 1409070 w 3189723"/>
              <a:gd name="connsiteY4-1032" fmla="*/ 1159393 h 3221116"/>
              <a:gd name="connsiteX5-1033" fmla="*/ 1152384 w 3189723"/>
              <a:gd name="connsiteY5-1034" fmla="*/ 1703728 h 3221116"/>
              <a:gd name="connsiteX6-1035" fmla="*/ 1514013 w 3189723"/>
              <a:gd name="connsiteY6-1036" fmla="*/ 2152290 h 3221116"/>
              <a:gd name="connsiteX7-1037" fmla="*/ 1850815 w 3189723"/>
              <a:gd name="connsiteY7-1038" fmla="*/ 1654259 h 3221116"/>
              <a:gd name="connsiteX8-1039" fmla="*/ 1830467 w 3189723"/>
              <a:gd name="connsiteY8-1040" fmla="*/ 1515986 h 3221116"/>
              <a:gd name="connsiteX9-1041" fmla="*/ 1477043 w 3189723"/>
              <a:gd name="connsiteY9-1042" fmla="*/ 1144372 h 3221116"/>
              <a:gd name="connsiteX10-1043" fmla="*/ 1651152 w 3189723"/>
              <a:gd name="connsiteY10-1044" fmla="*/ 501 h 3221116"/>
              <a:gd name="connsiteX11-1045" fmla="*/ 2580395 w 3189723"/>
              <a:gd name="connsiteY11-1046" fmla="*/ 324821 h 3221116"/>
              <a:gd name="connsiteX12-1047" fmla="*/ 3030464 w 3189723"/>
              <a:gd name="connsiteY12-1048" fmla="*/ 2249544 h 3221116"/>
              <a:gd name="connsiteX13-1049" fmla="*/ 2585849 w 3189723"/>
              <a:gd name="connsiteY13-1050" fmla="*/ 2588887 h 3221116"/>
              <a:gd name="connsiteX14-1051" fmla="*/ 1973374 w 3189723"/>
              <a:gd name="connsiteY14-1052" fmla="*/ 2195096 h 3221116"/>
              <a:gd name="connsiteX15-1053" fmla="*/ 1390827 w 3189723"/>
              <a:gd name="connsiteY15-1054" fmla="*/ 2527630 h 3221116"/>
              <a:gd name="connsiteX16-1055" fmla="*/ 783896 w 3189723"/>
              <a:gd name="connsiteY16-1056" fmla="*/ 1665044 h 3221116"/>
              <a:gd name="connsiteX17-1057" fmla="*/ 1268509 w 3189723"/>
              <a:gd name="connsiteY17-1058" fmla="*/ 819983 h 3221116"/>
              <a:gd name="connsiteX18-1059" fmla="*/ 1328805 w 3189723"/>
              <a:gd name="connsiteY18-1060" fmla="*/ 807930 h 3221116"/>
              <a:gd name="connsiteX19-1061" fmla="*/ 1390827 w 3189723"/>
              <a:gd name="connsiteY19-1062" fmla="*/ 802457 h 3221116"/>
              <a:gd name="connsiteX20-1063" fmla="*/ 1462242 w 3189723"/>
              <a:gd name="connsiteY20-1064" fmla="*/ 801708 h 3221116"/>
              <a:gd name="connsiteX21-1065" fmla="*/ 1956122 w 3189723"/>
              <a:gd name="connsiteY21-1066" fmla="*/ 1110076 h 3221116"/>
              <a:gd name="connsiteX22-1067" fmla="*/ 1973374 w 3189723"/>
              <a:gd name="connsiteY22-1068" fmla="*/ 875315 h 3221116"/>
              <a:gd name="connsiteX23-1069" fmla="*/ 2333414 w 3189723"/>
              <a:gd name="connsiteY23-1070" fmla="*/ 875315 h 3221116"/>
              <a:gd name="connsiteX24-1071" fmla="*/ 2324788 w 3189723"/>
              <a:gd name="connsiteY24-1072" fmla="*/ 2054049 h 3221116"/>
              <a:gd name="connsiteX25-1073" fmla="*/ 2661746 w 3189723"/>
              <a:gd name="connsiteY25-1074" fmla="*/ 2179658 h 3221116"/>
              <a:gd name="connsiteX26-1075" fmla="*/ 2691046 w 3189723"/>
              <a:gd name="connsiteY26-1076" fmla="*/ 2188689 h 3221116"/>
              <a:gd name="connsiteX27-1077" fmla="*/ 2667011 w 3189723"/>
              <a:gd name="connsiteY27-1078" fmla="*/ 2175828 h 3221116"/>
              <a:gd name="connsiteX28-1079" fmla="*/ 2332141 w 3189723"/>
              <a:gd name="connsiteY28-1080" fmla="*/ 653899 h 3221116"/>
              <a:gd name="connsiteX29-1081" fmla="*/ 776764 w 3189723"/>
              <a:gd name="connsiteY29-1082" fmla="*/ 749845 h 3221116"/>
              <a:gd name="connsiteX30-1083" fmla="*/ 631487 w 3189723"/>
              <a:gd name="connsiteY30-1084" fmla="*/ 2301392 h 3221116"/>
              <a:gd name="connsiteX31-1085" fmla="*/ 2142017 w 3189723"/>
              <a:gd name="connsiteY31-1086" fmla="*/ 2684410 h 3221116"/>
              <a:gd name="connsiteX32-1087" fmla="*/ 2324866 w 3189723"/>
              <a:gd name="connsiteY32-1088" fmla="*/ 3053856 h 3221116"/>
              <a:gd name="connsiteX33-1089" fmla="*/ 294693 w 3189723"/>
              <a:gd name="connsiteY33-1090" fmla="*/ 2539075 h 3221116"/>
              <a:gd name="connsiteX34-1091" fmla="*/ 489947 w 3189723"/>
              <a:gd name="connsiteY34-1092" fmla="*/ 453774 h 3221116"/>
              <a:gd name="connsiteX35-1093" fmla="*/ 1651152 w 3189723"/>
              <a:gd name="connsiteY35-1094" fmla="*/ 501 h 322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/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/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  <a:endParaRPr lang="en-US" dirty="0"/>
          </a:p>
        </p:txBody>
      </p:sp>
      <p:sp>
        <p:nvSpPr>
          <p:cNvPr id="54" name="Isosceles Triangle 68"/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/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/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/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/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/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/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-1" fmla="*/ 795647 w 2149434"/>
              <a:gd name="connsiteY0-2" fmla="*/ 2933205 h 2933205"/>
              <a:gd name="connsiteX1-3" fmla="*/ 0 w 2149434"/>
              <a:gd name="connsiteY1-4" fmla="*/ 1531917 h 2933205"/>
              <a:gd name="connsiteX2-5" fmla="*/ 463138 w 2149434"/>
              <a:gd name="connsiteY2-6" fmla="*/ 1733797 h 2933205"/>
              <a:gd name="connsiteX3-7" fmla="*/ 676894 w 2149434"/>
              <a:gd name="connsiteY3-8" fmla="*/ 0 h 2933205"/>
              <a:gd name="connsiteX4-9" fmla="*/ 2066307 w 2149434"/>
              <a:gd name="connsiteY4-10" fmla="*/ 819397 h 2933205"/>
              <a:gd name="connsiteX5-11" fmla="*/ 2149434 w 2149434"/>
              <a:gd name="connsiteY5-12" fmla="*/ 593766 h 2933205"/>
              <a:gd name="connsiteX6-13" fmla="*/ 1816925 w 2149434"/>
              <a:gd name="connsiteY6-14" fmla="*/ 2933205 h 2933205"/>
              <a:gd name="connsiteX7-15" fmla="*/ 1187533 w 2149434"/>
              <a:gd name="connsiteY7-16" fmla="*/ 926275 h 2933205"/>
              <a:gd name="connsiteX8-17" fmla="*/ 1080655 w 2149434"/>
              <a:gd name="connsiteY8-18" fmla="*/ 1828800 h 2933205"/>
              <a:gd name="connsiteX9-19" fmla="*/ 914400 w 2149434"/>
              <a:gd name="connsiteY9-20" fmla="*/ 1448790 h 2933205"/>
              <a:gd name="connsiteX10-21" fmla="*/ 795647 w 2149434"/>
              <a:gd name="connsiteY10-22" fmla="*/ 2933205 h 2933205"/>
              <a:gd name="connsiteX0-23" fmla="*/ 795647 w 2149434"/>
              <a:gd name="connsiteY0-24" fmla="*/ 3150488 h 3150488"/>
              <a:gd name="connsiteX1-25" fmla="*/ 0 w 2149434"/>
              <a:gd name="connsiteY1-26" fmla="*/ 1749200 h 3150488"/>
              <a:gd name="connsiteX2-27" fmla="*/ 463138 w 2149434"/>
              <a:gd name="connsiteY2-28" fmla="*/ 1951080 h 3150488"/>
              <a:gd name="connsiteX3-29" fmla="*/ 776482 w 2149434"/>
              <a:gd name="connsiteY3-30" fmla="*/ 0 h 3150488"/>
              <a:gd name="connsiteX4-31" fmla="*/ 2066307 w 2149434"/>
              <a:gd name="connsiteY4-32" fmla="*/ 1036680 h 3150488"/>
              <a:gd name="connsiteX5-33" fmla="*/ 2149434 w 2149434"/>
              <a:gd name="connsiteY5-34" fmla="*/ 811049 h 3150488"/>
              <a:gd name="connsiteX6-35" fmla="*/ 1816925 w 2149434"/>
              <a:gd name="connsiteY6-36" fmla="*/ 3150488 h 3150488"/>
              <a:gd name="connsiteX7-37" fmla="*/ 1187533 w 2149434"/>
              <a:gd name="connsiteY7-38" fmla="*/ 1143558 h 3150488"/>
              <a:gd name="connsiteX8-39" fmla="*/ 1080655 w 2149434"/>
              <a:gd name="connsiteY8-40" fmla="*/ 2046083 h 3150488"/>
              <a:gd name="connsiteX9-41" fmla="*/ 914400 w 2149434"/>
              <a:gd name="connsiteY9-42" fmla="*/ 1666073 h 3150488"/>
              <a:gd name="connsiteX10-43" fmla="*/ 795647 w 2149434"/>
              <a:gd name="connsiteY10-44" fmla="*/ 3150488 h 3150488"/>
              <a:gd name="connsiteX0-45" fmla="*/ 795647 w 2149434"/>
              <a:gd name="connsiteY0-46" fmla="*/ 3150488 h 3150488"/>
              <a:gd name="connsiteX1-47" fmla="*/ 0 w 2149434"/>
              <a:gd name="connsiteY1-48" fmla="*/ 1749200 h 3150488"/>
              <a:gd name="connsiteX2-49" fmla="*/ 463138 w 2149434"/>
              <a:gd name="connsiteY2-50" fmla="*/ 1951080 h 3150488"/>
              <a:gd name="connsiteX3-51" fmla="*/ 776482 w 2149434"/>
              <a:gd name="connsiteY3-52" fmla="*/ 0 h 3150488"/>
              <a:gd name="connsiteX4-53" fmla="*/ 2066307 w 2149434"/>
              <a:gd name="connsiteY4-54" fmla="*/ 1036680 h 3150488"/>
              <a:gd name="connsiteX5-55" fmla="*/ 2149434 w 2149434"/>
              <a:gd name="connsiteY5-56" fmla="*/ 811049 h 3150488"/>
              <a:gd name="connsiteX6-57" fmla="*/ 1816925 w 2149434"/>
              <a:gd name="connsiteY6-58" fmla="*/ 3150488 h 3150488"/>
              <a:gd name="connsiteX7-59" fmla="*/ 1187533 w 2149434"/>
              <a:gd name="connsiteY7-60" fmla="*/ 1143558 h 3150488"/>
              <a:gd name="connsiteX8-61" fmla="*/ 1080655 w 2149434"/>
              <a:gd name="connsiteY8-62" fmla="*/ 2046083 h 3150488"/>
              <a:gd name="connsiteX9-63" fmla="*/ 914400 w 2149434"/>
              <a:gd name="connsiteY9-64" fmla="*/ 1666073 h 3150488"/>
              <a:gd name="connsiteX10-65" fmla="*/ 795647 w 2149434"/>
              <a:gd name="connsiteY10-66" fmla="*/ 3150488 h 3150488"/>
              <a:gd name="connsiteX0-67" fmla="*/ 795647 w 2149434"/>
              <a:gd name="connsiteY0-68" fmla="*/ 3150488 h 3150488"/>
              <a:gd name="connsiteX1-69" fmla="*/ 0 w 2149434"/>
              <a:gd name="connsiteY1-70" fmla="*/ 1749200 h 3150488"/>
              <a:gd name="connsiteX2-71" fmla="*/ 463138 w 2149434"/>
              <a:gd name="connsiteY2-72" fmla="*/ 1951080 h 3150488"/>
              <a:gd name="connsiteX3-73" fmla="*/ 776482 w 2149434"/>
              <a:gd name="connsiteY3-74" fmla="*/ 0 h 3150488"/>
              <a:gd name="connsiteX4-75" fmla="*/ 1975772 w 2149434"/>
              <a:gd name="connsiteY4-76" fmla="*/ 991413 h 3150488"/>
              <a:gd name="connsiteX5-77" fmla="*/ 2149434 w 2149434"/>
              <a:gd name="connsiteY5-78" fmla="*/ 811049 h 3150488"/>
              <a:gd name="connsiteX6-79" fmla="*/ 1816925 w 2149434"/>
              <a:gd name="connsiteY6-80" fmla="*/ 3150488 h 3150488"/>
              <a:gd name="connsiteX7-81" fmla="*/ 1187533 w 2149434"/>
              <a:gd name="connsiteY7-82" fmla="*/ 1143558 h 3150488"/>
              <a:gd name="connsiteX8-83" fmla="*/ 1080655 w 2149434"/>
              <a:gd name="connsiteY8-84" fmla="*/ 2046083 h 3150488"/>
              <a:gd name="connsiteX9-85" fmla="*/ 914400 w 2149434"/>
              <a:gd name="connsiteY9-86" fmla="*/ 1666073 h 3150488"/>
              <a:gd name="connsiteX10-87" fmla="*/ 795647 w 2149434"/>
              <a:gd name="connsiteY10-88" fmla="*/ 3150488 h 3150488"/>
              <a:gd name="connsiteX0-89" fmla="*/ 795647 w 2149434"/>
              <a:gd name="connsiteY0-90" fmla="*/ 3150488 h 3150488"/>
              <a:gd name="connsiteX1-91" fmla="*/ 0 w 2149434"/>
              <a:gd name="connsiteY1-92" fmla="*/ 1749200 h 3150488"/>
              <a:gd name="connsiteX2-93" fmla="*/ 463138 w 2149434"/>
              <a:gd name="connsiteY2-94" fmla="*/ 1951080 h 3150488"/>
              <a:gd name="connsiteX3-95" fmla="*/ 776482 w 2149434"/>
              <a:gd name="connsiteY3-96" fmla="*/ 0 h 3150488"/>
              <a:gd name="connsiteX4-97" fmla="*/ 1975772 w 2149434"/>
              <a:gd name="connsiteY4-98" fmla="*/ 991413 h 3150488"/>
              <a:gd name="connsiteX5-99" fmla="*/ 2149434 w 2149434"/>
              <a:gd name="connsiteY5-100" fmla="*/ 811049 h 3150488"/>
              <a:gd name="connsiteX6-101" fmla="*/ 1816925 w 2149434"/>
              <a:gd name="connsiteY6-102" fmla="*/ 3150488 h 3150488"/>
              <a:gd name="connsiteX7-103" fmla="*/ 1187533 w 2149434"/>
              <a:gd name="connsiteY7-104" fmla="*/ 1143558 h 3150488"/>
              <a:gd name="connsiteX8-105" fmla="*/ 1080655 w 2149434"/>
              <a:gd name="connsiteY8-106" fmla="*/ 2046083 h 3150488"/>
              <a:gd name="connsiteX9-107" fmla="*/ 914400 w 2149434"/>
              <a:gd name="connsiteY9-108" fmla="*/ 1666073 h 3150488"/>
              <a:gd name="connsiteX10-109" fmla="*/ 795647 w 2149434"/>
              <a:gd name="connsiteY10-110" fmla="*/ 3150488 h 3150488"/>
              <a:gd name="connsiteX0-111" fmla="*/ 795647 w 2149434"/>
              <a:gd name="connsiteY0-112" fmla="*/ 3150488 h 3150488"/>
              <a:gd name="connsiteX1-113" fmla="*/ 0 w 2149434"/>
              <a:gd name="connsiteY1-114" fmla="*/ 1749200 h 3150488"/>
              <a:gd name="connsiteX2-115" fmla="*/ 463138 w 2149434"/>
              <a:gd name="connsiteY2-116" fmla="*/ 1951080 h 3150488"/>
              <a:gd name="connsiteX3-117" fmla="*/ 776482 w 2149434"/>
              <a:gd name="connsiteY3-118" fmla="*/ 0 h 3150488"/>
              <a:gd name="connsiteX4-119" fmla="*/ 1975772 w 2149434"/>
              <a:gd name="connsiteY4-120" fmla="*/ 991413 h 3150488"/>
              <a:gd name="connsiteX5-121" fmla="*/ 2149434 w 2149434"/>
              <a:gd name="connsiteY5-122" fmla="*/ 811049 h 3150488"/>
              <a:gd name="connsiteX6-123" fmla="*/ 1816925 w 2149434"/>
              <a:gd name="connsiteY6-124" fmla="*/ 3150488 h 3150488"/>
              <a:gd name="connsiteX7-125" fmla="*/ 1187533 w 2149434"/>
              <a:gd name="connsiteY7-126" fmla="*/ 1143558 h 3150488"/>
              <a:gd name="connsiteX8-127" fmla="*/ 1080655 w 2149434"/>
              <a:gd name="connsiteY8-128" fmla="*/ 2046083 h 3150488"/>
              <a:gd name="connsiteX9-129" fmla="*/ 914400 w 2149434"/>
              <a:gd name="connsiteY9-130" fmla="*/ 1666073 h 3150488"/>
              <a:gd name="connsiteX10-131" fmla="*/ 795647 w 2149434"/>
              <a:gd name="connsiteY10-132" fmla="*/ 3150488 h 3150488"/>
              <a:gd name="connsiteX0-133" fmla="*/ 795647 w 2095113"/>
              <a:gd name="connsiteY0-134" fmla="*/ 3150488 h 3150488"/>
              <a:gd name="connsiteX1-135" fmla="*/ 0 w 2095113"/>
              <a:gd name="connsiteY1-136" fmla="*/ 1749200 h 3150488"/>
              <a:gd name="connsiteX2-137" fmla="*/ 463138 w 2095113"/>
              <a:gd name="connsiteY2-138" fmla="*/ 1951080 h 3150488"/>
              <a:gd name="connsiteX3-139" fmla="*/ 776482 w 2095113"/>
              <a:gd name="connsiteY3-140" fmla="*/ 0 h 3150488"/>
              <a:gd name="connsiteX4-141" fmla="*/ 1975772 w 2095113"/>
              <a:gd name="connsiteY4-142" fmla="*/ 991413 h 3150488"/>
              <a:gd name="connsiteX5-143" fmla="*/ 2095113 w 2095113"/>
              <a:gd name="connsiteY5-144" fmla="*/ 702407 h 3150488"/>
              <a:gd name="connsiteX6-145" fmla="*/ 1816925 w 2095113"/>
              <a:gd name="connsiteY6-146" fmla="*/ 3150488 h 3150488"/>
              <a:gd name="connsiteX7-147" fmla="*/ 1187533 w 2095113"/>
              <a:gd name="connsiteY7-148" fmla="*/ 1143558 h 3150488"/>
              <a:gd name="connsiteX8-149" fmla="*/ 1080655 w 2095113"/>
              <a:gd name="connsiteY8-150" fmla="*/ 2046083 h 3150488"/>
              <a:gd name="connsiteX9-151" fmla="*/ 914400 w 2095113"/>
              <a:gd name="connsiteY9-152" fmla="*/ 1666073 h 3150488"/>
              <a:gd name="connsiteX10-153" fmla="*/ 795647 w 2095113"/>
              <a:gd name="connsiteY10-154" fmla="*/ 3150488 h 3150488"/>
              <a:gd name="connsiteX0-155" fmla="*/ 795647 w 2760540"/>
              <a:gd name="connsiteY0-156" fmla="*/ 3150488 h 3150488"/>
              <a:gd name="connsiteX1-157" fmla="*/ 0 w 2760540"/>
              <a:gd name="connsiteY1-158" fmla="*/ 1749200 h 3150488"/>
              <a:gd name="connsiteX2-159" fmla="*/ 463138 w 2760540"/>
              <a:gd name="connsiteY2-160" fmla="*/ 1951080 h 3150488"/>
              <a:gd name="connsiteX3-161" fmla="*/ 776482 w 2760540"/>
              <a:gd name="connsiteY3-162" fmla="*/ 0 h 3150488"/>
              <a:gd name="connsiteX4-163" fmla="*/ 1975772 w 2760540"/>
              <a:gd name="connsiteY4-164" fmla="*/ 991413 h 3150488"/>
              <a:gd name="connsiteX5-165" fmla="*/ 2095113 w 2760540"/>
              <a:gd name="connsiteY5-166" fmla="*/ 702407 h 3150488"/>
              <a:gd name="connsiteX6-167" fmla="*/ 1816925 w 2760540"/>
              <a:gd name="connsiteY6-168" fmla="*/ 3150488 h 3150488"/>
              <a:gd name="connsiteX7-169" fmla="*/ 1187533 w 2760540"/>
              <a:gd name="connsiteY7-170" fmla="*/ 1143558 h 3150488"/>
              <a:gd name="connsiteX8-171" fmla="*/ 1080655 w 2760540"/>
              <a:gd name="connsiteY8-172" fmla="*/ 2046083 h 3150488"/>
              <a:gd name="connsiteX9-173" fmla="*/ 914400 w 2760540"/>
              <a:gd name="connsiteY9-174" fmla="*/ 1666073 h 3150488"/>
              <a:gd name="connsiteX10-175" fmla="*/ 795647 w 2760540"/>
              <a:gd name="connsiteY10-176" fmla="*/ 3150488 h 3150488"/>
              <a:gd name="connsiteX0-177" fmla="*/ 795647 w 2904019"/>
              <a:gd name="connsiteY0-178" fmla="*/ 3150488 h 3150488"/>
              <a:gd name="connsiteX1-179" fmla="*/ 0 w 2904019"/>
              <a:gd name="connsiteY1-180" fmla="*/ 1749200 h 3150488"/>
              <a:gd name="connsiteX2-181" fmla="*/ 463138 w 2904019"/>
              <a:gd name="connsiteY2-182" fmla="*/ 1951080 h 3150488"/>
              <a:gd name="connsiteX3-183" fmla="*/ 776482 w 2904019"/>
              <a:gd name="connsiteY3-184" fmla="*/ 0 h 3150488"/>
              <a:gd name="connsiteX4-185" fmla="*/ 1975772 w 2904019"/>
              <a:gd name="connsiteY4-186" fmla="*/ 991413 h 3150488"/>
              <a:gd name="connsiteX5-187" fmla="*/ 2095113 w 2904019"/>
              <a:gd name="connsiteY5-188" fmla="*/ 702407 h 3150488"/>
              <a:gd name="connsiteX6-189" fmla="*/ 1816925 w 2904019"/>
              <a:gd name="connsiteY6-190" fmla="*/ 3150488 h 3150488"/>
              <a:gd name="connsiteX7-191" fmla="*/ 1187533 w 2904019"/>
              <a:gd name="connsiteY7-192" fmla="*/ 1143558 h 3150488"/>
              <a:gd name="connsiteX8-193" fmla="*/ 1080655 w 2904019"/>
              <a:gd name="connsiteY8-194" fmla="*/ 2046083 h 3150488"/>
              <a:gd name="connsiteX9-195" fmla="*/ 914400 w 2904019"/>
              <a:gd name="connsiteY9-196" fmla="*/ 1666073 h 3150488"/>
              <a:gd name="connsiteX10-197" fmla="*/ 795647 w 2904019"/>
              <a:gd name="connsiteY10-198" fmla="*/ 3150488 h 3150488"/>
              <a:gd name="connsiteX0-199" fmla="*/ 795647 w 2905418"/>
              <a:gd name="connsiteY0-200" fmla="*/ 3150488 h 3186701"/>
              <a:gd name="connsiteX1-201" fmla="*/ 0 w 2905418"/>
              <a:gd name="connsiteY1-202" fmla="*/ 1749200 h 3186701"/>
              <a:gd name="connsiteX2-203" fmla="*/ 463138 w 2905418"/>
              <a:gd name="connsiteY2-204" fmla="*/ 1951080 h 3186701"/>
              <a:gd name="connsiteX3-205" fmla="*/ 776482 w 2905418"/>
              <a:gd name="connsiteY3-206" fmla="*/ 0 h 3186701"/>
              <a:gd name="connsiteX4-207" fmla="*/ 1975772 w 2905418"/>
              <a:gd name="connsiteY4-208" fmla="*/ 991413 h 3186701"/>
              <a:gd name="connsiteX5-209" fmla="*/ 2095113 w 2905418"/>
              <a:gd name="connsiteY5-210" fmla="*/ 702407 h 3186701"/>
              <a:gd name="connsiteX6-211" fmla="*/ 1821452 w 2905418"/>
              <a:gd name="connsiteY6-212" fmla="*/ 3186701 h 3186701"/>
              <a:gd name="connsiteX7-213" fmla="*/ 1187533 w 2905418"/>
              <a:gd name="connsiteY7-214" fmla="*/ 1143558 h 3186701"/>
              <a:gd name="connsiteX8-215" fmla="*/ 1080655 w 2905418"/>
              <a:gd name="connsiteY8-216" fmla="*/ 2046083 h 3186701"/>
              <a:gd name="connsiteX9-217" fmla="*/ 914400 w 2905418"/>
              <a:gd name="connsiteY9-218" fmla="*/ 1666073 h 3186701"/>
              <a:gd name="connsiteX10-219" fmla="*/ 795647 w 2905418"/>
              <a:gd name="connsiteY10-220" fmla="*/ 3150488 h 3186701"/>
              <a:gd name="connsiteX0-221" fmla="*/ 795647 w 2937337"/>
              <a:gd name="connsiteY0-222" fmla="*/ 3150488 h 3186701"/>
              <a:gd name="connsiteX1-223" fmla="*/ 0 w 2937337"/>
              <a:gd name="connsiteY1-224" fmla="*/ 1749200 h 3186701"/>
              <a:gd name="connsiteX2-225" fmla="*/ 463138 w 2937337"/>
              <a:gd name="connsiteY2-226" fmla="*/ 1951080 h 3186701"/>
              <a:gd name="connsiteX3-227" fmla="*/ 776482 w 2937337"/>
              <a:gd name="connsiteY3-228" fmla="*/ 0 h 3186701"/>
              <a:gd name="connsiteX4-229" fmla="*/ 1975772 w 2937337"/>
              <a:gd name="connsiteY4-230" fmla="*/ 991413 h 3186701"/>
              <a:gd name="connsiteX5-231" fmla="*/ 2095113 w 2937337"/>
              <a:gd name="connsiteY5-232" fmla="*/ 702407 h 3186701"/>
              <a:gd name="connsiteX6-233" fmla="*/ 1821452 w 2937337"/>
              <a:gd name="connsiteY6-234" fmla="*/ 3186701 h 3186701"/>
              <a:gd name="connsiteX7-235" fmla="*/ 1187533 w 2937337"/>
              <a:gd name="connsiteY7-236" fmla="*/ 1143558 h 3186701"/>
              <a:gd name="connsiteX8-237" fmla="*/ 1080655 w 2937337"/>
              <a:gd name="connsiteY8-238" fmla="*/ 2046083 h 3186701"/>
              <a:gd name="connsiteX9-239" fmla="*/ 914400 w 2937337"/>
              <a:gd name="connsiteY9-240" fmla="*/ 1666073 h 3186701"/>
              <a:gd name="connsiteX10-241" fmla="*/ 795647 w 2937337"/>
              <a:gd name="connsiteY10-242" fmla="*/ 3150488 h 3186701"/>
              <a:gd name="connsiteX0-243" fmla="*/ 795647 w 2937337"/>
              <a:gd name="connsiteY0-244" fmla="*/ 3150488 h 3186701"/>
              <a:gd name="connsiteX1-245" fmla="*/ 0 w 2937337"/>
              <a:gd name="connsiteY1-246" fmla="*/ 1749200 h 3186701"/>
              <a:gd name="connsiteX2-247" fmla="*/ 463138 w 2937337"/>
              <a:gd name="connsiteY2-248" fmla="*/ 1951080 h 3186701"/>
              <a:gd name="connsiteX3-249" fmla="*/ 776482 w 2937337"/>
              <a:gd name="connsiteY3-250" fmla="*/ 0 h 3186701"/>
              <a:gd name="connsiteX4-251" fmla="*/ 2120628 w 2937337"/>
              <a:gd name="connsiteY4-252" fmla="*/ 1308284 h 3186701"/>
              <a:gd name="connsiteX5-253" fmla="*/ 2095113 w 2937337"/>
              <a:gd name="connsiteY5-254" fmla="*/ 702407 h 3186701"/>
              <a:gd name="connsiteX6-255" fmla="*/ 1821452 w 2937337"/>
              <a:gd name="connsiteY6-256" fmla="*/ 3186701 h 3186701"/>
              <a:gd name="connsiteX7-257" fmla="*/ 1187533 w 2937337"/>
              <a:gd name="connsiteY7-258" fmla="*/ 1143558 h 3186701"/>
              <a:gd name="connsiteX8-259" fmla="*/ 1080655 w 2937337"/>
              <a:gd name="connsiteY8-260" fmla="*/ 2046083 h 3186701"/>
              <a:gd name="connsiteX9-261" fmla="*/ 914400 w 2937337"/>
              <a:gd name="connsiteY9-262" fmla="*/ 1666073 h 3186701"/>
              <a:gd name="connsiteX10-263" fmla="*/ 795647 w 2937337"/>
              <a:gd name="connsiteY10-264" fmla="*/ 3150488 h 3186701"/>
              <a:gd name="connsiteX0-265" fmla="*/ 795647 w 2937337"/>
              <a:gd name="connsiteY0-266" fmla="*/ 3150488 h 3186701"/>
              <a:gd name="connsiteX1-267" fmla="*/ 0 w 2937337"/>
              <a:gd name="connsiteY1-268" fmla="*/ 1749200 h 3186701"/>
              <a:gd name="connsiteX2-269" fmla="*/ 463138 w 2937337"/>
              <a:gd name="connsiteY2-270" fmla="*/ 1951080 h 3186701"/>
              <a:gd name="connsiteX3-271" fmla="*/ 776482 w 2937337"/>
              <a:gd name="connsiteY3-272" fmla="*/ 0 h 3186701"/>
              <a:gd name="connsiteX4-273" fmla="*/ 2120628 w 2937337"/>
              <a:gd name="connsiteY4-274" fmla="*/ 1308284 h 3186701"/>
              <a:gd name="connsiteX5-275" fmla="*/ 2095113 w 2937337"/>
              <a:gd name="connsiteY5-276" fmla="*/ 702407 h 3186701"/>
              <a:gd name="connsiteX6-277" fmla="*/ 1821452 w 2937337"/>
              <a:gd name="connsiteY6-278" fmla="*/ 3186701 h 3186701"/>
              <a:gd name="connsiteX7-279" fmla="*/ 1187533 w 2937337"/>
              <a:gd name="connsiteY7-280" fmla="*/ 1143558 h 3186701"/>
              <a:gd name="connsiteX8-281" fmla="*/ 1080655 w 2937337"/>
              <a:gd name="connsiteY8-282" fmla="*/ 2046083 h 3186701"/>
              <a:gd name="connsiteX9-283" fmla="*/ 914400 w 2937337"/>
              <a:gd name="connsiteY9-284" fmla="*/ 1666073 h 3186701"/>
              <a:gd name="connsiteX10-285" fmla="*/ 795647 w 2937337"/>
              <a:gd name="connsiteY10-286" fmla="*/ 3150488 h 3186701"/>
              <a:gd name="connsiteX0-287" fmla="*/ 795647 w 2937337"/>
              <a:gd name="connsiteY0-288" fmla="*/ 3150488 h 3186701"/>
              <a:gd name="connsiteX1-289" fmla="*/ 0 w 2937337"/>
              <a:gd name="connsiteY1-290" fmla="*/ 1749200 h 3186701"/>
              <a:gd name="connsiteX2-291" fmla="*/ 463138 w 2937337"/>
              <a:gd name="connsiteY2-292" fmla="*/ 1951080 h 3186701"/>
              <a:gd name="connsiteX3-293" fmla="*/ 776482 w 2937337"/>
              <a:gd name="connsiteY3-294" fmla="*/ 0 h 3186701"/>
              <a:gd name="connsiteX4-295" fmla="*/ 2120628 w 2937337"/>
              <a:gd name="connsiteY4-296" fmla="*/ 1308284 h 3186701"/>
              <a:gd name="connsiteX5-297" fmla="*/ 2095113 w 2937337"/>
              <a:gd name="connsiteY5-298" fmla="*/ 702407 h 3186701"/>
              <a:gd name="connsiteX6-299" fmla="*/ 1821452 w 2937337"/>
              <a:gd name="connsiteY6-300" fmla="*/ 3186701 h 3186701"/>
              <a:gd name="connsiteX7-301" fmla="*/ 1187533 w 2937337"/>
              <a:gd name="connsiteY7-302" fmla="*/ 1143558 h 3186701"/>
              <a:gd name="connsiteX8-303" fmla="*/ 1080655 w 2937337"/>
              <a:gd name="connsiteY8-304" fmla="*/ 2046083 h 3186701"/>
              <a:gd name="connsiteX9-305" fmla="*/ 914400 w 2937337"/>
              <a:gd name="connsiteY9-306" fmla="*/ 1666073 h 3186701"/>
              <a:gd name="connsiteX10-307" fmla="*/ 795647 w 2937337"/>
              <a:gd name="connsiteY10-308" fmla="*/ 3150488 h 3186701"/>
              <a:gd name="connsiteX0-309" fmla="*/ 795647 w 2937337"/>
              <a:gd name="connsiteY0-310" fmla="*/ 3150488 h 3186701"/>
              <a:gd name="connsiteX1-311" fmla="*/ 0 w 2937337"/>
              <a:gd name="connsiteY1-312" fmla="*/ 1749200 h 3186701"/>
              <a:gd name="connsiteX2-313" fmla="*/ 463138 w 2937337"/>
              <a:gd name="connsiteY2-314" fmla="*/ 1951080 h 3186701"/>
              <a:gd name="connsiteX3-315" fmla="*/ 776482 w 2937337"/>
              <a:gd name="connsiteY3-316" fmla="*/ 0 h 3186701"/>
              <a:gd name="connsiteX4-317" fmla="*/ 2120628 w 2937337"/>
              <a:gd name="connsiteY4-318" fmla="*/ 1308284 h 3186701"/>
              <a:gd name="connsiteX5-319" fmla="*/ 2095113 w 2937337"/>
              <a:gd name="connsiteY5-320" fmla="*/ 702407 h 3186701"/>
              <a:gd name="connsiteX6-321" fmla="*/ 1821452 w 2937337"/>
              <a:gd name="connsiteY6-322" fmla="*/ 3186701 h 3186701"/>
              <a:gd name="connsiteX7-323" fmla="*/ 1187533 w 2937337"/>
              <a:gd name="connsiteY7-324" fmla="*/ 1143558 h 3186701"/>
              <a:gd name="connsiteX8-325" fmla="*/ 1080655 w 2937337"/>
              <a:gd name="connsiteY8-326" fmla="*/ 2046083 h 3186701"/>
              <a:gd name="connsiteX9-327" fmla="*/ 914400 w 2937337"/>
              <a:gd name="connsiteY9-328" fmla="*/ 1666073 h 3186701"/>
              <a:gd name="connsiteX10-329" fmla="*/ 795647 w 2937337"/>
              <a:gd name="connsiteY10-330" fmla="*/ 3150488 h 3186701"/>
              <a:gd name="connsiteX0-331" fmla="*/ 795647 w 2937337"/>
              <a:gd name="connsiteY0-332" fmla="*/ 3150488 h 3186701"/>
              <a:gd name="connsiteX1-333" fmla="*/ 0 w 2937337"/>
              <a:gd name="connsiteY1-334" fmla="*/ 1749200 h 3186701"/>
              <a:gd name="connsiteX2-335" fmla="*/ 463138 w 2937337"/>
              <a:gd name="connsiteY2-336" fmla="*/ 1951080 h 3186701"/>
              <a:gd name="connsiteX3-337" fmla="*/ 776482 w 2937337"/>
              <a:gd name="connsiteY3-338" fmla="*/ 0 h 3186701"/>
              <a:gd name="connsiteX4-339" fmla="*/ 2120628 w 2937337"/>
              <a:gd name="connsiteY4-340" fmla="*/ 1308284 h 3186701"/>
              <a:gd name="connsiteX5-341" fmla="*/ 2095113 w 2937337"/>
              <a:gd name="connsiteY5-342" fmla="*/ 702407 h 3186701"/>
              <a:gd name="connsiteX6-343" fmla="*/ 1821452 w 2937337"/>
              <a:gd name="connsiteY6-344" fmla="*/ 3186701 h 3186701"/>
              <a:gd name="connsiteX7-345" fmla="*/ 1187533 w 2937337"/>
              <a:gd name="connsiteY7-346" fmla="*/ 1143558 h 3186701"/>
              <a:gd name="connsiteX8-347" fmla="*/ 1080655 w 2937337"/>
              <a:gd name="connsiteY8-348" fmla="*/ 2046083 h 3186701"/>
              <a:gd name="connsiteX9-349" fmla="*/ 914400 w 2937337"/>
              <a:gd name="connsiteY9-350" fmla="*/ 1666073 h 3186701"/>
              <a:gd name="connsiteX10-351" fmla="*/ 795647 w 2937337"/>
              <a:gd name="connsiteY10-352" fmla="*/ 3150488 h 3186701"/>
              <a:gd name="connsiteX0-353" fmla="*/ 795647 w 2937337"/>
              <a:gd name="connsiteY0-354" fmla="*/ 3150488 h 3186701"/>
              <a:gd name="connsiteX1-355" fmla="*/ 0 w 2937337"/>
              <a:gd name="connsiteY1-356" fmla="*/ 1749200 h 3186701"/>
              <a:gd name="connsiteX2-357" fmla="*/ 463138 w 2937337"/>
              <a:gd name="connsiteY2-358" fmla="*/ 1951080 h 3186701"/>
              <a:gd name="connsiteX3-359" fmla="*/ 776482 w 2937337"/>
              <a:gd name="connsiteY3-360" fmla="*/ 0 h 3186701"/>
              <a:gd name="connsiteX4-361" fmla="*/ 2120628 w 2937337"/>
              <a:gd name="connsiteY4-362" fmla="*/ 1308284 h 3186701"/>
              <a:gd name="connsiteX5-363" fmla="*/ 2095113 w 2937337"/>
              <a:gd name="connsiteY5-364" fmla="*/ 702407 h 3186701"/>
              <a:gd name="connsiteX6-365" fmla="*/ 1821452 w 2937337"/>
              <a:gd name="connsiteY6-366" fmla="*/ 3186701 h 3186701"/>
              <a:gd name="connsiteX7-367" fmla="*/ 1187533 w 2937337"/>
              <a:gd name="connsiteY7-368" fmla="*/ 1143558 h 3186701"/>
              <a:gd name="connsiteX8-369" fmla="*/ 1080655 w 2937337"/>
              <a:gd name="connsiteY8-370" fmla="*/ 2046083 h 3186701"/>
              <a:gd name="connsiteX9-371" fmla="*/ 914400 w 2937337"/>
              <a:gd name="connsiteY9-372" fmla="*/ 1666073 h 3186701"/>
              <a:gd name="connsiteX10-373" fmla="*/ 795647 w 2937337"/>
              <a:gd name="connsiteY10-374" fmla="*/ 3150488 h 3186701"/>
              <a:gd name="connsiteX0-375" fmla="*/ 795647 w 2937337"/>
              <a:gd name="connsiteY0-376" fmla="*/ 3150488 h 3186701"/>
              <a:gd name="connsiteX1-377" fmla="*/ 0 w 2937337"/>
              <a:gd name="connsiteY1-378" fmla="*/ 1749200 h 3186701"/>
              <a:gd name="connsiteX2-379" fmla="*/ 463138 w 2937337"/>
              <a:gd name="connsiteY2-380" fmla="*/ 1951080 h 3186701"/>
              <a:gd name="connsiteX3-381" fmla="*/ 776482 w 2937337"/>
              <a:gd name="connsiteY3-382" fmla="*/ 0 h 3186701"/>
              <a:gd name="connsiteX4-383" fmla="*/ 2034620 w 2937337"/>
              <a:gd name="connsiteY4-384" fmla="*/ 1294704 h 3186701"/>
              <a:gd name="connsiteX5-385" fmla="*/ 2095113 w 2937337"/>
              <a:gd name="connsiteY5-386" fmla="*/ 702407 h 3186701"/>
              <a:gd name="connsiteX6-387" fmla="*/ 1821452 w 2937337"/>
              <a:gd name="connsiteY6-388" fmla="*/ 3186701 h 3186701"/>
              <a:gd name="connsiteX7-389" fmla="*/ 1187533 w 2937337"/>
              <a:gd name="connsiteY7-390" fmla="*/ 1143558 h 3186701"/>
              <a:gd name="connsiteX8-391" fmla="*/ 1080655 w 2937337"/>
              <a:gd name="connsiteY8-392" fmla="*/ 2046083 h 3186701"/>
              <a:gd name="connsiteX9-393" fmla="*/ 914400 w 2937337"/>
              <a:gd name="connsiteY9-394" fmla="*/ 1666073 h 3186701"/>
              <a:gd name="connsiteX10-395" fmla="*/ 795647 w 2937337"/>
              <a:gd name="connsiteY10-396" fmla="*/ 3150488 h 3186701"/>
              <a:gd name="connsiteX0-397" fmla="*/ 795647 w 2937337"/>
              <a:gd name="connsiteY0-398" fmla="*/ 3150488 h 3186701"/>
              <a:gd name="connsiteX1-399" fmla="*/ 0 w 2937337"/>
              <a:gd name="connsiteY1-400" fmla="*/ 1749200 h 3186701"/>
              <a:gd name="connsiteX2-401" fmla="*/ 463138 w 2937337"/>
              <a:gd name="connsiteY2-402" fmla="*/ 1951080 h 3186701"/>
              <a:gd name="connsiteX3-403" fmla="*/ 776482 w 2937337"/>
              <a:gd name="connsiteY3-404" fmla="*/ 0 h 3186701"/>
              <a:gd name="connsiteX4-405" fmla="*/ 2034620 w 2937337"/>
              <a:gd name="connsiteY4-406" fmla="*/ 1294704 h 3186701"/>
              <a:gd name="connsiteX5-407" fmla="*/ 2095113 w 2937337"/>
              <a:gd name="connsiteY5-408" fmla="*/ 702407 h 3186701"/>
              <a:gd name="connsiteX6-409" fmla="*/ 1821452 w 2937337"/>
              <a:gd name="connsiteY6-410" fmla="*/ 3186701 h 3186701"/>
              <a:gd name="connsiteX7-411" fmla="*/ 1187533 w 2937337"/>
              <a:gd name="connsiteY7-412" fmla="*/ 1143558 h 3186701"/>
              <a:gd name="connsiteX8-413" fmla="*/ 1080655 w 2937337"/>
              <a:gd name="connsiteY8-414" fmla="*/ 2046083 h 3186701"/>
              <a:gd name="connsiteX9-415" fmla="*/ 914400 w 2937337"/>
              <a:gd name="connsiteY9-416" fmla="*/ 1666073 h 3186701"/>
              <a:gd name="connsiteX10-417" fmla="*/ 795647 w 2937337"/>
              <a:gd name="connsiteY10-418" fmla="*/ 3150488 h 3186701"/>
              <a:gd name="connsiteX0-419" fmla="*/ 795647 w 2937337"/>
              <a:gd name="connsiteY0-420" fmla="*/ 3150488 h 3186701"/>
              <a:gd name="connsiteX1-421" fmla="*/ 0 w 2937337"/>
              <a:gd name="connsiteY1-422" fmla="*/ 1749200 h 3186701"/>
              <a:gd name="connsiteX2-423" fmla="*/ 463138 w 2937337"/>
              <a:gd name="connsiteY2-424" fmla="*/ 1951080 h 3186701"/>
              <a:gd name="connsiteX3-425" fmla="*/ 776482 w 2937337"/>
              <a:gd name="connsiteY3-426" fmla="*/ 0 h 3186701"/>
              <a:gd name="connsiteX4-427" fmla="*/ 2034620 w 2937337"/>
              <a:gd name="connsiteY4-428" fmla="*/ 1294704 h 3186701"/>
              <a:gd name="connsiteX5-429" fmla="*/ 2095113 w 2937337"/>
              <a:gd name="connsiteY5-430" fmla="*/ 702407 h 3186701"/>
              <a:gd name="connsiteX6-431" fmla="*/ 1821452 w 2937337"/>
              <a:gd name="connsiteY6-432" fmla="*/ 3186701 h 3186701"/>
              <a:gd name="connsiteX7-433" fmla="*/ 1187533 w 2937337"/>
              <a:gd name="connsiteY7-434" fmla="*/ 1143558 h 3186701"/>
              <a:gd name="connsiteX8-435" fmla="*/ 1080655 w 2937337"/>
              <a:gd name="connsiteY8-436" fmla="*/ 2046083 h 3186701"/>
              <a:gd name="connsiteX9-437" fmla="*/ 914400 w 2937337"/>
              <a:gd name="connsiteY9-438" fmla="*/ 1666073 h 3186701"/>
              <a:gd name="connsiteX10-439" fmla="*/ 795647 w 2937337"/>
              <a:gd name="connsiteY10-440" fmla="*/ 3150488 h 3186701"/>
              <a:gd name="connsiteX0-441" fmla="*/ 795647 w 2893849"/>
              <a:gd name="connsiteY0-442" fmla="*/ 3150488 h 3186701"/>
              <a:gd name="connsiteX1-443" fmla="*/ 0 w 2893849"/>
              <a:gd name="connsiteY1-444" fmla="*/ 1749200 h 3186701"/>
              <a:gd name="connsiteX2-445" fmla="*/ 463138 w 2893849"/>
              <a:gd name="connsiteY2-446" fmla="*/ 1951080 h 3186701"/>
              <a:gd name="connsiteX3-447" fmla="*/ 776482 w 2893849"/>
              <a:gd name="connsiteY3-448" fmla="*/ 0 h 3186701"/>
              <a:gd name="connsiteX4-449" fmla="*/ 2034620 w 2893849"/>
              <a:gd name="connsiteY4-450" fmla="*/ 1294704 h 3186701"/>
              <a:gd name="connsiteX5-451" fmla="*/ 2031739 w 2893849"/>
              <a:gd name="connsiteY5-452" fmla="*/ 711461 h 3186701"/>
              <a:gd name="connsiteX6-453" fmla="*/ 1821452 w 2893849"/>
              <a:gd name="connsiteY6-454" fmla="*/ 3186701 h 3186701"/>
              <a:gd name="connsiteX7-455" fmla="*/ 1187533 w 2893849"/>
              <a:gd name="connsiteY7-456" fmla="*/ 1143558 h 3186701"/>
              <a:gd name="connsiteX8-457" fmla="*/ 1080655 w 2893849"/>
              <a:gd name="connsiteY8-458" fmla="*/ 2046083 h 3186701"/>
              <a:gd name="connsiteX9-459" fmla="*/ 914400 w 2893849"/>
              <a:gd name="connsiteY9-460" fmla="*/ 1666073 h 3186701"/>
              <a:gd name="connsiteX10-461" fmla="*/ 795647 w 2893849"/>
              <a:gd name="connsiteY10-462" fmla="*/ 3150488 h 3186701"/>
              <a:gd name="connsiteX0-463" fmla="*/ 795647 w 2931612"/>
              <a:gd name="connsiteY0-464" fmla="*/ 3150488 h 3186701"/>
              <a:gd name="connsiteX1-465" fmla="*/ 0 w 2931612"/>
              <a:gd name="connsiteY1-466" fmla="*/ 1749200 h 3186701"/>
              <a:gd name="connsiteX2-467" fmla="*/ 463138 w 2931612"/>
              <a:gd name="connsiteY2-468" fmla="*/ 1951080 h 3186701"/>
              <a:gd name="connsiteX3-469" fmla="*/ 776482 w 2931612"/>
              <a:gd name="connsiteY3-470" fmla="*/ 0 h 3186701"/>
              <a:gd name="connsiteX4-471" fmla="*/ 2034620 w 2931612"/>
              <a:gd name="connsiteY4-472" fmla="*/ 1294704 h 3186701"/>
              <a:gd name="connsiteX5-473" fmla="*/ 2031739 w 2931612"/>
              <a:gd name="connsiteY5-474" fmla="*/ 711461 h 3186701"/>
              <a:gd name="connsiteX6-475" fmla="*/ 1821452 w 2931612"/>
              <a:gd name="connsiteY6-476" fmla="*/ 3186701 h 3186701"/>
              <a:gd name="connsiteX7-477" fmla="*/ 1187533 w 2931612"/>
              <a:gd name="connsiteY7-478" fmla="*/ 1143558 h 3186701"/>
              <a:gd name="connsiteX8-479" fmla="*/ 1080655 w 2931612"/>
              <a:gd name="connsiteY8-480" fmla="*/ 2046083 h 3186701"/>
              <a:gd name="connsiteX9-481" fmla="*/ 914400 w 2931612"/>
              <a:gd name="connsiteY9-482" fmla="*/ 1666073 h 3186701"/>
              <a:gd name="connsiteX10-483" fmla="*/ 795647 w 2931612"/>
              <a:gd name="connsiteY10-484" fmla="*/ 3150488 h 3186701"/>
              <a:gd name="connsiteX0-485" fmla="*/ 795647 w 2931612"/>
              <a:gd name="connsiteY0-486" fmla="*/ 3150488 h 3186701"/>
              <a:gd name="connsiteX1-487" fmla="*/ 0 w 2931612"/>
              <a:gd name="connsiteY1-488" fmla="*/ 1749200 h 3186701"/>
              <a:gd name="connsiteX2-489" fmla="*/ 463138 w 2931612"/>
              <a:gd name="connsiteY2-490" fmla="*/ 1951080 h 3186701"/>
              <a:gd name="connsiteX3-491" fmla="*/ 776482 w 2931612"/>
              <a:gd name="connsiteY3-492" fmla="*/ 0 h 3186701"/>
              <a:gd name="connsiteX4-493" fmla="*/ 2034620 w 2931612"/>
              <a:gd name="connsiteY4-494" fmla="*/ 1294704 h 3186701"/>
              <a:gd name="connsiteX5-495" fmla="*/ 2031739 w 2931612"/>
              <a:gd name="connsiteY5-496" fmla="*/ 711461 h 3186701"/>
              <a:gd name="connsiteX6-497" fmla="*/ 1821452 w 2931612"/>
              <a:gd name="connsiteY6-498" fmla="*/ 3186701 h 3186701"/>
              <a:gd name="connsiteX7-499" fmla="*/ 1187533 w 2931612"/>
              <a:gd name="connsiteY7-500" fmla="*/ 1143558 h 3186701"/>
              <a:gd name="connsiteX8-501" fmla="*/ 1080655 w 2931612"/>
              <a:gd name="connsiteY8-502" fmla="*/ 2046083 h 3186701"/>
              <a:gd name="connsiteX9-503" fmla="*/ 914400 w 2931612"/>
              <a:gd name="connsiteY9-504" fmla="*/ 1666073 h 3186701"/>
              <a:gd name="connsiteX10-505" fmla="*/ 795647 w 2931612"/>
              <a:gd name="connsiteY10-506" fmla="*/ 3150488 h 3186701"/>
              <a:gd name="connsiteX0-507" fmla="*/ 795647 w 2931612"/>
              <a:gd name="connsiteY0-508" fmla="*/ 3150488 h 3186701"/>
              <a:gd name="connsiteX1-509" fmla="*/ 0 w 2931612"/>
              <a:gd name="connsiteY1-510" fmla="*/ 1749200 h 3186701"/>
              <a:gd name="connsiteX2-511" fmla="*/ 463138 w 2931612"/>
              <a:gd name="connsiteY2-512" fmla="*/ 1951080 h 3186701"/>
              <a:gd name="connsiteX3-513" fmla="*/ 776482 w 2931612"/>
              <a:gd name="connsiteY3-514" fmla="*/ 0 h 3186701"/>
              <a:gd name="connsiteX4-515" fmla="*/ 2034620 w 2931612"/>
              <a:gd name="connsiteY4-516" fmla="*/ 1294704 h 3186701"/>
              <a:gd name="connsiteX5-517" fmla="*/ 2031739 w 2931612"/>
              <a:gd name="connsiteY5-518" fmla="*/ 711461 h 3186701"/>
              <a:gd name="connsiteX6-519" fmla="*/ 1821452 w 2931612"/>
              <a:gd name="connsiteY6-520" fmla="*/ 3186701 h 3186701"/>
              <a:gd name="connsiteX7-521" fmla="*/ 1187533 w 2931612"/>
              <a:gd name="connsiteY7-522" fmla="*/ 1143558 h 3186701"/>
              <a:gd name="connsiteX8-523" fmla="*/ 1080655 w 2931612"/>
              <a:gd name="connsiteY8-524" fmla="*/ 2046083 h 3186701"/>
              <a:gd name="connsiteX9-525" fmla="*/ 914400 w 2931612"/>
              <a:gd name="connsiteY9-526" fmla="*/ 1666073 h 3186701"/>
              <a:gd name="connsiteX10-527" fmla="*/ 795647 w 2931612"/>
              <a:gd name="connsiteY10-528" fmla="*/ 3150488 h 3186701"/>
              <a:gd name="connsiteX0-529" fmla="*/ 795647 w 2931612"/>
              <a:gd name="connsiteY0-530" fmla="*/ 3150488 h 3186701"/>
              <a:gd name="connsiteX1-531" fmla="*/ 0 w 2931612"/>
              <a:gd name="connsiteY1-532" fmla="*/ 1749200 h 3186701"/>
              <a:gd name="connsiteX2-533" fmla="*/ 463138 w 2931612"/>
              <a:gd name="connsiteY2-534" fmla="*/ 1951080 h 3186701"/>
              <a:gd name="connsiteX3-535" fmla="*/ 776482 w 2931612"/>
              <a:gd name="connsiteY3-536" fmla="*/ 0 h 3186701"/>
              <a:gd name="connsiteX4-537" fmla="*/ 2034620 w 2931612"/>
              <a:gd name="connsiteY4-538" fmla="*/ 1294704 h 3186701"/>
              <a:gd name="connsiteX5-539" fmla="*/ 2031739 w 2931612"/>
              <a:gd name="connsiteY5-540" fmla="*/ 711461 h 3186701"/>
              <a:gd name="connsiteX6-541" fmla="*/ 1821452 w 2931612"/>
              <a:gd name="connsiteY6-542" fmla="*/ 3186701 h 3186701"/>
              <a:gd name="connsiteX7-543" fmla="*/ 1187533 w 2931612"/>
              <a:gd name="connsiteY7-544" fmla="*/ 1143558 h 3186701"/>
              <a:gd name="connsiteX8-545" fmla="*/ 1080655 w 2931612"/>
              <a:gd name="connsiteY8-546" fmla="*/ 2046083 h 3186701"/>
              <a:gd name="connsiteX9-547" fmla="*/ 914400 w 2931612"/>
              <a:gd name="connsiteY9-548" fmla="*/ 1666073 h 3186701"/>
              <a:gd name="connsiteX10-549" fmla="*/ 795647 w 2931612"/>
              <a:gd name="connsiteY10-550" fmla="*/ 3150488 h 3186701"/>
              <a:gd name="connsiteX0-551" fmla="*/ 795647 w 2931612"/>
              <a:gd name="connsiteY0-552" fmla="*/ 3150488 h 3186701"/>
              <a:gd name="connsiteX1-553" fmla="*/ 0 w 2931612"/>
              <a:gd name="connsiteY1-554" fmla="*/ 1749200 h 3186701"/>
              <a:gd name="connsiteX2-555" fmla="*/ 463138 w 2931612"/>
              <a:gd name="connsiteY2-556" fmla="*/ 1951080 h 3186701"/>
              <a:gd name="connsiteX3-557" fmla="*/ 776482 w 2931612"/>
              <a:gd name="connsiteY3-558" fmla="*/ 0 h 3186701"/>
              <a:gd name="connsiteX4-559" fmla="*/ 2034620 w 2931612"/>
              <a:gd name="connsiteY4-560" fmla="*/ 1294704 h 3186701"/>
              <a:gd name="connsiteX5-561" fmla="*/ 2031739 w 2931612"/>
              <a:gd name="connsiteY5-562" fmla="*/ 711461 h 3186701"/>
              <a:gd name="connsiteX6-563" fmla="*/ 1821452 w 2931612"/>
              <a:gd name="connsiteY6-564" fmla="*/ 3186701 h 3186701"/>
              <a:gd name="connsiteX7-565" fmla="*/ 1187533 w 2931612"/>
              <a:gd name="connsiteY7-566" fmla="*/ 1143558 h 3186701"/>
              <a:gd name="connsiteX8-567" fmla="*/ 1080655 w 2931612"/>
              <a:gd name="connsiteY8-568" fmla="*/ 2046083 h 3186701"/>
              <a:gd name="connsiteX9-569" fmla="*/ 914400 w 2931612"/>
              <a:gd name="connsiteY9-570" fmla="*/ 1666073 h 3186701"/>
              <a:gd name="connsiteX10-571" fmla="*/ 795647 w 2931612"/>
              <a:gd name="connsiteY10-572" fmla="*/ 3150488 h 3186701"/>
              <a:gd name="connsiteX0-573" fmla="*/ 813754 w 2949719"/>
              <a:gd name="connsiteY0-574" fmla="*/ 3150488 h 3186701"/>
              <a:gd name="connsiteX1-575" fmla="*/ 0 w 2949719"/>
              <a:gd name="connsiteY1-576" fmla="*/ 1726566 h 3186701"/>
              <a:gd name="connsiteX2-577" fmla="*/ 481245 w 2949719"/>
              <a:gd name="connsiteY2-578" fmla="*/ 1951080 h 3186701"/>
              <a:gd name="connsiteX3-579" fmla="*/ 794589 w 2949719"/>
              <a:gd name="connsiteY3-580" fmla="*/ 0 h 3186701"/>
              <a:gd name="connsiteX4-581" fmla="*/ 2052727 w 2949719"/>
              <a:gd name="connsiteY4-582" fmla="*/ 1294704 h 3186701"/>
              <a:gd name="connsiteX5-583" fmla="*/ 2049846 w 2949719"/>
              <a:gd name="connsiteY5-584" fmla="*/ 711461 h 3186701"/>
              <a:gd name="connsiteX6-585" fmla="*/ 1839559 w 2949719"/>
              <a:gd name="connsiteY6-586" fmla="*/ 3186701 h 3186701"/>
              <a:gd name="connsiteX7-587" fmla="*/ 1205640 w 2949719"/>
              <a:gd name="connsiteY7-588" fmla="*/ 1143558 h 3186701"/>
              <a:gd name="connsiteX8-589" fmla="*/ 1098762 w 2949719"/>
              <a:gd name="connsiteY8-590" fmla="*/ 2046083 h 3186701"/>
              <a:gd name="connsiteX9-591" fmla="*/ 932507 w 2949719"/>
              <a:gd name="connsiteY9-592" fmla="*/ 1666073 h 3186701"/>
              <a:gd name="connsiteX10-593" fmla="*/ 813754 w 2949719"/>
              <a:gd name="connsiteY10-594" fmla="*/ 3150488 h 3186701"/>
              <a:gd name="connsiteX0-595" fmla="*/ 813754 w 2949719"/>
              <a:gd name="connsiteY0-596" fmla="*/ 3150488 h 3186701"/>
              <a:gd name="connsiteX1-597" fmla="*/ 0 w 2949719"/>
              <a:gd name="connsiteY1-598" fmla="*/ 1726566 h 3186701"/>
              <a:gd name="connsiteX2-599" fmla="*/ 481245 w 2949719"/>
              <a:gd name="connsiteY2-600" fmla="*/ 1951080 h 3186701"/>
              <a:gd name="connsiteX3-601" fmla="*/ 794589 w 2949719"/>
              <a:gd name="connsiteY3-602" fmla="*/ 0 h 3186701"/>
              <a:gd name="connsiteX4-603" fmla="*/ 2052727 w 2949719"/>
              <a:gd name="connsiteY4-604" fmla="*/ 1294704 h 3186701"/>
              <a:gd name="connsiteX5-605" fmla="*/ 2049846 w 2949719"/>
              <a:gd name="connsiteY5-606" fmla="*/ 711461 h 3186701"/>
              <a:gd name="connsiteX6-607" fmla="*/ 1839559 w 2949719"/>
              <a:gd name="connsiteY6-608" fmla="*/ 3186701 h 3186701"/>
              <a:gd name="connsiteX7-609" fmla="*/ 1205640 w 2949719"/>
              <a:gd name="connsiteY7-610" fmla="*/ 1143558 h 3186701"/>
              <a:gd name="connsiteX8-611" fmla="*/ 1098762 w 2949719"/>
              <a:gd name="connsiteY8-612" fmla="*/ 2046083 h 3186701"/>
              <a:gd name="connsiteX9-613" fmla="*/ 932507 w 2949719"/>
              <a:gd name="connsiteY9-614" fmla="*/ 1666073 h 3186701"/>
              <a:gd name="connsiteX10-615" fmla="*/ 813754 w 2949719"/>
              <a:gd name="connsiteY10-616" fmla="*/ 3150488 h 3186701"/>
              <a:gd name="connsiteX0-617" fmla="*/ 813754 w 2949719"/>
              <a:gd name="connsiteY0-618" fmla="*/ 3150488 h 3186701"/>
              <a:gd name="connsiteX1-619" fmla="*/ 0 w 2949719"/>
              <a:gd name="connsiteY1-620" fmla="*/ 1726566 h 3186701"/>
              <a:gd name="connsiteX2-621" fmla="*/ 481245 w 2949719"/>
              <a:gd name="connsiteY2-622" fmla="*/ 1951080 h 3186701"/>
              <a:gd name="connsiteX3-623" fmla="*/ 794589 w 2949719"/>
              <a:gd name="connsiteY3-624" fmla="*/ 0 h 3186701"/>
              <a:gd name="connsiteX4-625" fmla="*/ 2052727 w 2949719"/>
              <a:gd name="connsiteY4-626" fmla="*/ 1294704 h 3186701"/>
              <a:gd name="connsiteX5-627" fmla="*/ 2049846 w 2949719"/>
              <a:gd name="connsiteY5-628" fmla="*/ 711461 h 3186701"/>
              <a:gd name="connsiteX6-629" fmla="*/ 1839559 w 2949719"/>
              <a:gd name="connsiteY6-630" fmla="*/ 3186701 h 3186701"/>
              <a:gd name="connsiteX7-631" fmla="*/ 1205640 w 2949719"/>
              <a:gd name="connsiteY7-632" fmla="*/ 1143558 h 3186701"/>
              <a:gd name="connsiteX8-633" fmla="*/ 1098762 w 2949719"/>
              <a:gd name="connsiteY8-634" fmla="*/ 2046083 h 3186701"/>
              <a:gd name="connsiteX9-635" fmla="*/ 932507 w 2949719"/>
              <a:gd name="connsiteY9-636" fmla="*/ 1666073 h 3186701"/>
              <a:gd name="connsiteX10-637" fmla="*/ 813754 w 2949719"/>
              <a:gd name="connsiteY10-638" fmla="*/ 3150488 h 3186701"/>
              <a:gd name="connsiteX0-639" fmla="*/ 813754 w 2949719"/>
              <a:gd name="connsiteY0-640" fmla="*/ 3150488 h 3186701"/>
              <a:gd name="connsiteX1-641" fmla="*/ 0 w 2949719"/>
              <a:gd name="connsiteY1-642" fmla="*/ 1726566 h 3186701"/>
              <a:gd name="connsiteX2-643" fmla="*/ 481245 w 2949719"/>
              <a:gd name="connsiteY2-644" fmla="*/ 1951080 h 3186701"/>
              <a:gd name="connsiteX3-645" fmla="*/ 794589 w 2949719"/>
              <a:gd name="connsiteY3-646" fmla="*/ 0 h 3186701"/>
              <a:gd name="connsiteX4-647" fmla="*/ 2052727 w 2949719"/>
              <a:gd name="connsiteY4-648" fmla="*/ 1294704 h 3186701"/>
              <a:gd name="connsiteX5-649" fmla="*/ 2049846 w 2949719"/>
              <a:gd name="connsiteY5-650" fmla="*/ 711461 h 3186701"/>
              <a:gd name="connsiteX6-651" fmla="*/ 1839559 w 2949719"/>
              <a:gd name="connsiteY6-652" fmla="*/ 3186701 h 3186701"/>
              <a:gd name="connsiteX7-653" fmla="*/ 1205640 w 2949719"/>
              <a:gd name="connsiteY7-654" fmla="*/ 1143558 h 3186701"/>
              <a:gd name="connsiteX8-655" fmla="*/ 1098762 w 2949719"/>
              <a:gd name="connsiteY8-656" fmla="*/ 2046083 h 3186701"/>
              <a:gd name="connsiteX9-657" fmla="*/ 932507 w 2949719"/>
              <a:gd name="connsiteY9-658" fmla="*/ 1666073 h 3186701"/>
              <a:gd name="connsiteX10-659" fmla="*/ 813754 w 2949719"/>
              <a:gd name="connsiteY10-660" fmla="*/ 3150488 h 3186701"/>
              <a:gd name="connsiteX0-661" fmla="*/ 1117045 w 2949719"/>
              <a:gd name="connsiteY0-662" fmla="*/ 3168594 h 3186701"/>
              <a:gd name="connsiteX1-663" fmla="*/ 0 w 2949719"/>
              <a:gd name="connsiteY1-664" fmla="*/ 1726566 h 3186701"/>
              <a:gd name="connsiteX2-665" fmla="*/ 481245 w 2949719"/>
              <a:gd name="connsiteY2-666" fmla="*/ 1951080 h 3186701"/>
              <a:gd name="connsiteX3-667" fmla="*/ 794589 w 2949719"/>
              <a:gd name="connsiteY3-668" fmla="*/ 0 h 3186701"/>
              <a:gd name="connsiteX4-669" fmla="*/ 2052727 w 2949719"/>
              <a:gd name="connsiteY4-670" fmla="*/ 1294704 h 3186701"/>
              <a:gd name="connsiteX5-671" fmla="*/ 2049846 w 2949719"/>
              <a:gd name="connsiteY5-672" fmla="*/ 711461 h 3186701"/>
              <a:gd name="connsiteX6-673" fmla="*/ 1839559 w 2949719"/>
              <a:gd name="connsiteY6-674" fmla="*/ 3186701 h 3186701"/>
              <a:gd name="connsiteX7-675" fmla="*/ 1205640 w 2949719"/>
              <a:gd name="connsiteY7-676" fmla="*/ 1143558 h 3186701"/>
              <a:gd name="connsiteX8-677" fmla="*/ 1098762 w 2949719"/>
              <a:gd name="connsiteY8-678" fmla="*/ 2046083 h 3186701"/>
              <a:gd name="connsiteX9-679" fmla="*/ 932507 w 2949719"/>
              <a:gd name="connsiteY9-680" fmla="*/ 1666073 h 3186701"/>
              <a:gd name="connsiteX10-681" fmla="*/ 1117045 w 2949719"/>
              <a:gd name="connsiteY10-682" fmla="*/ 3168594 h 3186701"/>
              <a:gd name="connsiteX0-683" fmla="*/ 1117045 w 2949719"/>
              <a:gd name="connsiteY0-684" fmla="*/ 3168594 h 3186701"/>
              <a:gd name="connsiteX1-685" fmla="*/ 0 w 2949719"/>
              <a:gd name="connsiteY1-686" fmla="*/ 1726566 h 3186701"/>
              <a:gd name="connsiteX2-687" fmla="*/ 481245 w 2949719"/>
              <a:gd name="connsiteY2-688" fmla="*/ 1951080 h 3186701"/>
              <a:gd name="connsiteX3-689" fmla="*/ 794589 w 2949719"/>
              <a:gd name="connsiteY3-690" fmla="*/ 0 h 3186701"/>
              <a:gd name="connsiteX4-691" fmla="*/ 2052727 w 2949719"/>
              <a:gd name="connsiteY4-692" fmla="*/ 1294704 h 3186701"/>
              <a:gd name="connsiteX5-693" fmla="*/ 2049846 w 2949719"/>
              <a:gd name="connsiteY5-694" fmla="*/ 711461 h 3186701"/>
              <a:gd name="connsiteX6-695" fmla="*/ 1839559 w 2949719"/>
              <a:gd name="connsiteY6-696" fmla="*/ 3186701 h 3186701"/>
              <a:gd name="connsiteX7-697" fmla="*/ 1205640 w 2949719"/>
              <a:gd name="connsiteY7-698" fmla="*/ 1143558 h 3186701"/>
              <a:gd name="connsiteX8-699" fmla="*/ 1098762 w 2949719"/>
              <a:gd name="connsiteY8-700" fmla="*/ 2046083 h 3186701"/>
              <a:gd name="connsiteX9-701" fmla="*/ 932507 w 2949719"/>
              <a:gd name="connsiteY9-702" fmla="*/ 1666073 h 3186701"/>
              <a:gd name="connsiteX10-703" fmla="*/ 1117045 w 2949719"/>
              <a:gd name="connsiteY10-704" fmla="*/ 3168594 h 3186701"/>
              <a:gd name="connsiteX0-705" fmla="*/ 1117045 w 2949719"/>
              <a:gd name="connsiteY0-706" fmla="*/ 3168594 h 3186701"/>
              <a:gd name="connsiteX1-707" fmla="*/ 0 w 2949719"/>
              <a:gd name="connsiteY1-708" fmla="*/ 1726566 h 3186701"/>
              <a:gd name="connsiteX2-709" fmla="*/ 481245 w 2949719"/>
              <a:gd name="connsiteY2-710" fmla="*/ 1951080 h 3186701"/>
              <a:gd name="connsiteX3-711" fmla="*/ 794589 w 2949719"/>
              <a:gd name="connsiteY3-712" fmla="*/ 0 h 3186701"/>
              <a:gd name="connsiteX4-713" fmla="*/ 2052727 w 2949719"/>
              <a:gd name="connsiteY4-714" fmla="*/ 1294704 h 3186701"/>
              <a:gd name="connsiteX5-715" fmla="*/ 2049846 w 2949719"/>
              <a:gd name="connsiteY5-716" fmla="*/ 711461 h 3186701"/>
              <a:gd name="connsiteX6-717" fmla="*/ 1839559 w 2949719"/>
              <a:gd name="connsiteY6-718" fmla="*/ 3186701 h 3186701"/>
              <a:gd name="connsiteX7-719" fmla="*/ 1205640 w 2949719"/>
              <a:gd name="connsiteY7-720" fmla="*/ 1143558 h 3186701"/>
              <a:gd name="connsiteX8-721" fmla="*/ 1098762 w 2949719"/>
              <a:gd name="connsiteY8-722" fmla="*/ 2046083 h 3186701"/>
              <a:gd name="connsiteX9-723" fmla="*/ 932507 w 2949719"/>
              <a:gd name="connsiteY9-724" fmla="*/ 1666073 h 3186701"/>
              <a:gd name="connsiteX10-725" fmla="*/ 1117045 w 2949719"/>
              <a:gd name="connsiteY10-726" fmla="*/ 3168594 h 3186701"/>
              <a:gd name="connsiteX0-727" fmla="*/ 1117045 w 2949719"/>
              <a:gd name="connsiteY0-728" fmla="*/ 3168594 h 3186701"/>
              <a:gd name="connsiteX1-729" fmla="*/ 0 w 2949719"/>
              <a:gd name="connsiteY1-730" fmla="*/ 1726566 h 3186701"/>
              <a:gd name="connsiteX2-731" fmla="*/ 481245 w 2949719"/>
              <a:gd name="connsiteY2-732" fmla="*/ 1951080 h 3186701"/>
              <a:gd name="connsiteX3-733" fmla="*/ 794589 w 2949719"/>
              <a:gd name="connsiteY3-734" fmla="*/ 0 h 3186701"/>
              <a:gd name="connsiteX4-735" fmla="*/ 2052727 w 2949719"/>
              <a:gd name="connsiteY4-736" fmla="*/ 1294704 h 3186701"/>
              <a:gd name="connsiteX5-737" fmla="*/ 2049846 w 2949719"/>
              <a:gd name="connsiteY5-738" fmla="*/ 711461 h 3186701"/>
              <a:gd name="connsiteX6-739" fmla="*/ 1839559 w 2949719"/>
              <a:gd name="connsiteY6-740" fmla="*/ 3186701 h 3186701"/>
              <a:gd name="connsiteX7-741" fmla="*/ 1205640 w 2949719"/>
              <a:gd name="connsiteY7-742" fmla="*/ 1143558 h 3186701"/>
              <a:gd name="connsiteX8-743" fmla="*/ 1098762 w 2949719"/>
              <a:gd name="connsiteY8-744" fmla="*/ 2046083 h 3186701"/>
              <a:gd name="connsiteX9-745" fmla="*/ 932507 w 2949719"/>
              <a:gd name="connsiteY9-746" fmla="*/ 1666073 h 3186701"/>
              <a:gd name="connsiteX10-747" fmla="*/ 1117045 w 2949719"/>
              <a:gd name="connsiteY10-748" fmla="*/ 3168594 h 3186701"/>
              <a:gd name="connsiteX0-749" fmla="*/ 1117045 w 2949719"/>
              <a:gd name="connsiteY0-750" fmla="*/ 3168594 h 3186701"/>
              <a:gd name="connsiteX1-751" fmla="*/ 0 w 2949719"/>
              <a:gd name="connsiteY1-752" fmla="*/ 1726566 h 3186701"/>
              <a:gd name="connsiteX2-753" fmla="*/ 417871 w 2949719"/>
              <a:gd name="connsiteY2-754" fmla="*/ 2009927 h 3186701"/>
              <a:gd name="connsiteX3-755" fmla="*/ 794589 w 2949719"/>
              <a:gd name="connsiteY3-756" fmla="*/ 0 h 3186701"/>
              <a:gd name="connsiteX4-757" fmla="*/ 2052727 w 2949719"/>
              <a:gd name="connsiteY4-758" fmla="*/ 1294704 h 3186701"/>
              <a:gd name="connsiteX5-759" fmla="*/ 2049846 w 2949719"/>
              <a:gd name="connsiteY5-760" fmla="*/ 711461 h 3186701"/>
              <a:gd name="connsiteX6-761" fmla="*/ 1839559 w 2949719"/>
              <a:gd name="connsiteY6-762" fmla="*/ 3186701 h 3186701"/>
              <a:gd name="connsiteX7-763" fmla="*/ 1205640 w 2949719"/>
              <a:gd name="connsiteY7-764" fmla="*/ 1143558 h 3186701"/>
              <a:gd name="connsiteX8-765" fmla="*/ 1098762 w 2949719"/>
              <a:gd name="connsiteY8-766" fmla="*/ 2046083 h 3186701"/>
              <a:gd name="connsiteX9-767" fmla="*/ 932507 w 2949719"/>
              <a:gd name="connsiteY9-768" fmla="*/ 1666073 h 3186701"/>
              <a:gd name="connsiteX10-769" fmla="*/ 1117045 w 2949719"/>
              <a:gd name="connsiteY10-770" fmla="*/ 3168594 h 3186701"/>
              <a:gd name="connsiteX0-771" fmla="*/ 1117045 w 2949719"/>
              <a:gd name="connsiteY0-772" fmla="*/ 3168594 h 3186701"/>
              <a:gd name="connsiteX1-773" fmla="*/ 0 w 2949719"/>
              <a:gd name="connsiteY1-774" fmla="*/ 1726566 h 3186701"/>
              <a:gd name="connsiteX2-775" fmla="*/ 417871 w 2949719"/>
              <a:gd name="connsiteY2-776" fmla="*/ 2009927 h 3186701"/>
              <a:gd name="connsiteX3-777" fmla="*/ 794589 w 2949719"/>
              <a:gd name="connsiteY3-778" fmla="*/ 0 h 3186701"/>
              <a:gd name="connsiteX4-779" fmla="*/ 2052727 w 2949719"/>
              <a:gd name="connsiteY4-780" fmla="*/ 1294704 h 3186701"/>
              <a:gd name="connsiteX5-781" fmla="*/ 2049846 w 2949719"/>
              <a:gd name="connsiteY5-782" fmla="*/ 711461 h 3186701"/>
              <a:gd name="connsiteX6-783" fmla="*/ 1839559 w 2949719"/>
              <a:gd name="connsiteY6-784" fmla="*/ 3186701 h 3186701"/>
              <a:gd name="connsiteX7-785" fmla="*/ 1205640 w 2949719"/>
              <a:gd name="connsiteY7-786" fmla="*/ 1143558 h 3186701"/>
              <a:gd name="connsiteX8-787" fmla="*/ 1098762 w 2949719"/>
              <a:gd name="connsiteY8-788" fmla="*/ 2046083 h 3186701"/>
              <a:gd name="connsiteX9-789" fmla="*/ 932507 w 2949719"/>
              <a:gd name="connsiteY9-790" fmla="*/ 1666073 h 3186701"/>
              <a:gd name="connsiteX10-791" fmla="*/ 1117045 w 2949719"/>
              <a:gd name="connsiteY10-792" fmla="*/ 3168594 h 3186701"/>
              <a:gd name="connsiteX0-793" fmla="*/ 1117045 w 2949719"/>
              <a:gd name="connsiteY0-794" fmla="*/ 3168594 h 3186701"/>
              <a:gd name="connsiteX1-795" fmla="*/ 0 w 2949719"/>
              <a:gd name="connsiteY1-796" fmla="*/ 1726566 h 3186701"/>
              <a:gd name="connsiteX2-797" fmla="*/ 417871 w 2949719"/>
              <a:gd name="connsiteY2-798" fmla="*/ 2009927 h 3186701"/>
              <a:gd name="connsiteX3-799" fmla="*/ 794589 w 2949719"/>
              <a:gd name="connsiteY3-800" fmla="*/ 0 h 3186701"/>
              <a:gd name="connsiteX4-801" fmla="*/ 2052727 w 2949719"/>
              <a:gd name="connsiteY4-802" fmla="*/ 1294704 h 3186701"/>
              <a:gd name="connsiteX5-803" fmla="*/ 2049846 w 2949719"/>
              <a:gd name="connsiteY5-804" fmla="*/ 711461 h 3186701"/>
              <a:gd name="connsiteX6-805" fmla="*/ 1839559 w 2949719"/>
              <a:gd name="connsiteY6-806" fmla="*/ 3186701 h 3186701"/>
              <a:gd name="connsiteX7-807" fmla="*/ 1205640 w 2949719"/>
              <a:gd name="connsiteY7-808" fmla="*/ 1143558 h 3186701"/>
              <a:gd name="connsiteX8-809" fmla="*/ 1098762 w 2949719"/>
              <a:gd name="connsiteY8-810" fmla="*/ 2046083 h 3186701"/>
              <a:gd name="connsiteX9-811" fmla="*/ 932507 w 2949719"/>
              <a:gd name="connsiteY9-812" fmla="*/ 1666073 h 3186701"/>
              <a:gd name="connsiteX10-813" fmla="*/ 1117045 w 2949719"/>
              <a:gd name="connsiteY10-814" fmla="*/ 3168594 h 3186701"/>
              <a:gd name="connsiteX0-815" fmla="*/ 1117045 w 2949719"/>
              <a:gd name="connsiteY0-816" fmla="*/ 3168594 h 3186701"/>
              <a:gd name="connsiteX1-817" fmla="*/ 0 w 2949719"/>
              <a:gd name="connsiteY1-818" fmla="*/ 1726566 h 3186701"/>
              <a:gd name="connsiteX2-819" fmla="*/ 417871 w 2949719"/>
              <a:gd name="connsiteY2-820" fmla="*/ 2009927 h 3186701"/>
              <a:gd name="connsiteX3-821" fmla="*/ 794589 w 2949719"/>
              <a:gd name="connsiteY3-822" fmla="*/ 0 h 3186701"/>
              <a:gd name="connsiteX4-823" fmla="*/ 2052727 w 2949719"/>
              <a:gd name="connsiteY4-824" fmla="*/ 1294704 h 3186701"/>
              <a:gd name="connsiteX5-825" fmla="*/ 2049846 w 2949719"/>
              <a:gd name="connsiteY5-826" fmla="*/ 711461 h 3186701"/>
              <a:gd name="connsiteX6-827" fmla="*/ 1839559 w 2949719"/>
              <a:gd name="connsiteY6-828" fmla="*/ 3186701 h 3186701"/>
              <a:gd name="connsiteX7-829" fmla="*/ 1205640 w 2949719"/>
              <a:gd name="connsiteY7-830" fmla="*/ 1143558 h 3186701"/>
              <a:gd name="connsiteX8-831" fmla="*/ 1098762 w 2949719"/>
              <a:gd name="connsiteY8-832" fmla="*/ 2046083 h 3186701"/>
              <a:gd name="connsiteX9-833" fmla="*/ 932507 w 2949719"/>
              <a:gd name="connsiteY9-834" fmla="*/ 1666073 h 3186701"/>
              <a:gd name="connsiteX10-835" fmla="*/ 1117045 w 2949719"/>
              <a:gd name="connsiteY10-836" fmla="*/ 3168594 h 3186701"/>
              <a:gd name="connsiteX0-837" fmla="*/ 1117045 w 2949719"/>
              <a:gd name="connsiteY0-838" fmla="*/ 3168594 h 3186701"/>
              <a:gd name="connsiteX1-839" fmla="*/ 0 w 2949719"/>
              <a:gd name="connsiteY1-840" fmla="*/ 1726566 h 3186701"/>
              <a:gd name="connsiteX2-841" fmla="*/ 417871 w 2949719"/>
              <a:gd name="connsiteY2-842" fmla="*/ 2009927 h 3186701"/>
              <a:gd name="connsiteX3-843" fmla="*/ 794589 w 2949719"/>
              <a:gd name="connsiteY3-844" fmla="*/ 0 h 3186701"/>
              <a:gd name="connsiteX4-845" fmla="*/ 2052727 w 2949719"/>
              <a:gd name="connsiteY4-846" fmla="*/ 1294704 h 3186701"/>
              <a:gd name="connsiteX5-847" fmla="*/ 2049846 w 2949719"/>
              <a:gd name="connsiteY5-848" fmla="*/ 711461 h 3186701"/>
              <a:gd name="connsiteX6-849" fmla="*/ 1839559 w 2949719"/>
              <a:gd name="connsiteY6-850" fmla="*/ 3186701 h 3186701"/>
              <a:gd name="connsiteX7-851" fmla="*/ 1205640 w 2949719"/>
              <a:gd name="connsiteY7-852" fmla="*/ 1143558 h 3186701"/>
              <a:gd name="connsiteX8-853" fmla="*/ 1098762 w 2949719"/>
              <a:gd name="connsiteY8-854" fmla="*/ 2046083 h 3186701"/>
              <a:gd name="connsiteX9-855" fmla="*/ 932507 w 2949719"/>
              <a:gd name="connsiteY9-856" fmla="*/ 1666073 h 3186701"/>
              <a:gd name="connsiteX10-857" fmla="*/ 1117045 w 2949719"/>
              <a:gd name="connsiteY10-858" fmla="*/ 3168594 h 3186701"/>
              <a:gd name="connsiteX0-859" fmla="*/ 1103465 w 2936139"/>
              <a:gd name="connsiteY0-860" fmla="*/ 3168594 h 3186701"/>
              <a:gd name="connsiteX1-861" fmla="*/ 0 w 2936139"/>
              <a:gd name="connsiteY1-862" fmla="*/ 1726566 h 3186701"/>
              <a:gd name="connsiteX2-863" fmla="*/ 404291 w 2936139"/>
              <a:gd name="connsiteY2-864" fmla="*/ 2009927 h 3186701"/>
              <a:gd name="connsiteX3-865" fmla="*/ 781009 w 2936139"/>
              <a:gd name="connsiteY3-866" fmla="*/ 0 h 3186701"/>
              <a:gd name="connsiteX4-867" fmla="*/ 2039147 w 2936139"/>
              <a:gd name="connsiteY4-868" fmla="*/ 1294704 h 3186701"/>
              <a:gd name="connsiteX5-869" fmla="*/ 2036266 w 2936139"/>
              <a:gd name="connsiteY5-870" fmla="*/ 711461 h 3186701"/>
              <a:gd name="connsiteX6-871" fmla="*/ 1825979 w 2936139"/>
              <a:gd name="connsiteY6-872" fmla="*/ 3186701 h 3186701"/>
              <a:gd name="connsiteX7-873" fmla="*/ 1192060 w 2936139"/>
              <a:gd name="connsiteY7-874" fmla="*/ 1143558 h 3186701"/>
              <a:gd name="connsiteX8-875" fmla="*/ 1085182 w 2936139"/>
              <a:gd name="connsiteY8-876" fmla="*/ 2046083 h 3186701"/>
              <a:gd name="connsiteX9-877" fmla="*/ 918927 w 2936139"/>
              <a:gd name="connsiteY9-878" fmla="*/ 1666073 h 3186701"/>
              <a:gd name="connsiteX10-879" fmla="*/ 1103465 w 2936139"/>
              <a:gd name="connsiteY10-880" fmla="*/ 3168594 h 3186701"/>
              <a:gd name="connsiteX0-881" fmla="*/ 1148733 w 2981407"/>
              <a:gd name="connsiteY0-882" fmla="*/ 3168594 h 3186701"/>
              <a:gd name="connsiteX1-883" fmla="*/ 0 w 2981407"/>
              <a:gd name="connsiteY1-884" fmla="*/ 1749200 h 3186701"/>
              <a:gd name="connsiteX2-885" fmla="*/ 449559 w 2981407"/>
              <a:gd name="connsiteY2-886" fmla="*/ 2009927 h 3186701"/>
              <a:gd name="connsiteX3-887" fmla="*/ 826277 w 2981407"/>
              <a:gd name="connsiteY3-888" fmla="*/ 0 h 3186701"/>
              <a:gd name="connsiteX4-889" fmla="*/ 2084415 w 2981407"/>
              <a:gd name="connsiteY4-890" fmla="*/ 1294704 h 3186701"/>
              <a:gd name="connsiteX5-891" fmla="*/ 2081534 w 2981407"/>
              <a:gd name="connsiteY5-892" fmla="*/ 711461 h 3186701"/>
              <a:gd name="connsiteX6-893" fmla="*/ 1871247 w 2981407"/>
              <a:gd name="connsiteY6-894" fmla="*/ 3186701 h 3186701"/>
              <a:gd name="connsiteX7-895" fmla="*/ 1237328 w 2981407"/>
              <a:gd name="connsiteY7-896" fmla="*/ 1143558 h 3186701"/>
              <a:gd name="connsiteX8-897" fmla="*/ 1130450 w 2981407"/>
              <a:gd name="connsiteY8-898" fmla="*/ 2046083 h 3186701"/>
              <a:gd name="connsiteX9-899" fmla="*/ 964195 w 2981407"/>
              <a:gd name="connsiteY9-900" fmla="*/ 1666073 h 3186701"/>
              <a:gd name="connsiteX10-901" fmla="*/ 1148733 w 2981407"/>
              <a:gd name="connsiteY10-902" fmla="*/ 3168594 h 3186701"/>
              <a:gd name="connsiteX0-903" fmla="*/ 1148733 w 2981407"/>
              <a:gd name="connsiteY0-904" fmla="*/ 3168594 h 3186701"/>
              <a:gd name="connsiteX1-905" fmla="*/ 0 w 2981407"/>
              <a:gd name="connsiteY1-906" fmla="*/ 1749200 h 3186701"/>
              <a:gd name="connsiteX2-907" fmla="*/ 449559 w 2981407"/>
              <a:gd name="connsiteY2-908" fmla="*/ 2009927 h 3186701"/>
              <a:gd name="connsiteX3-909" fmla="*/ 826277 w 2981407"/>
              <a:gd name="connsiteY3-910" fmla="*/ 0 h 3186701"/>
              <a:gd name="connsiteX4-911" fmla="*/ 2084415 w 2981407"/>
              <a:gd name="connsiteY4-912" fmla="*/ 1294704 h 3186701"/>
              <a:gd name="connsiteX5-913" fmla="*/ 2081534 w 2981407"/>
              <a:gd name="connsiteY5-914" fmla="*/ 711461 h 3186701"/>
              <a:gd name="connsiteX6-915" fmla="*/ 1871247 w 2981407"/>
              <a:gd name="connsiteY6-916" fmla="*/ 3186701 h 3186701"/>
              <a:gd name="connsiteX7-917" fmla="*/ 1237328 w 2981407"/>
              <a:gd name="connsiteY7-918" fmla="*/ 1143558 h 3186701"/>
              <a:gd name="connsiteX8-919" fmla="*/ 1130450 w 2981407"/>
              <a:gd name="connsiteY8-920" fmla="*/ 2046083 h 3186701"/>
              <a:gd name="connsiteX9-921" fmla="*/ 964195 w 2981407"/>
              <a:gd name="connsiteY9-922" fmla="*/ 1666073 h 3186701"/>
              <a:gd name="connsiteX10-923" fmla="*/ 1148733 w 2981407"/>
              <a:gd name="connsiteY10-924" fmla="*/ 3168594 h 3186701"/>
              <a:gd name="connsiteX0-925" fmla="*/ 1148733 w 2981407"/>
              <a:gd name="connsiteY0-926" fmla="*/ 3168594 h 3186701"/>
              <a:gd name="connsiteX1-927" fmla="*/ 0 w 2981407"/>
              <a:gd name="connsiteY1-928" fmla="*/ 1749200 h 3186701"/>
              <a:gd name="connsiteX2-929" fmla="*/ 449559 w 2981407"/>
              <a:gd name="connsiteY2-930" fmla="*/ 2009927 h 3186701"/>
              <a:gd name="connsiteX3-931" fmla="*/ 826277 w 2981407"/>
              <a:gd name="connsiteY3-932" fmla="*/ 0 h 3186701"/>
              <a:gd name="connsiteX4-933" fmla="*/ 2084415 w 2981407"/>
              <a:gd name="connsiteY4-934" fmla="*/ 1294704 h 3186701"/>
              <a:gd name="connsiteX5-935" fmla="*/ 2081534 w 2981407"/>
              <a:gd name="connsiteY5-936" fmla="*/ 711461 h 3186701"/>
              <a:gd name="connsiteX6-937" fmla="*/ 1871247 w 2981407"/>
              <a:gd name="connsiteY6-938" fmla="*/ 3186701 h 3186701"/>
              <a:gd name="connsiteX7-939" fmla="*/ 1237328 w 2981407"/>
              <a:gd name="connsiteY7-940" fmla="*/ 1143558 h 3186701"/>
              <a:gd name="connsiteX8-941" fmla="*/ 1130450 w 2981407"/>
              <a:gd name="connsiteY8-942" fmla="*/ 2046083 h 3186701"/>
              <a:gd name="connsiteX9-943" fmla="*/ 964195 w 2981407"/>
              <a:gd name="connsiteY9-944" fmla="*/ 1666073 h 3186701"/>
              <a:gd name="connsiteX10-945" fmla="*/ 1148733 w 2981407"/>
              <a:gd name="connsiteY10-946" fmla="*/ 3168594 h 3186701"/>
              <a:gd name="connsiteX0-947" fmla="*/ 1148733 w 2981407"/>
              <a:gd name="connsiteY0-948" fmla="*/ 3168594 h 3186701"/>
              <a:gd name="connsiteX1-949" fmla="*/ 0 w 2981407"/>
              <a:gd name="connsiteY1-950" fmla="*/ 1749200 h 3186701"/>
              <a:gd name="connsiteX2-951" fmla="*/ 449559 w 2981407"/>
              <a:gd name="connsiteY2-952" fmla="*/ 2009927 h 3186701"/>
              <a:gd name="connsiteX3-953" fmla="*/ 826277 w 2981407"/>
              <a:gd name="connsiteY3-954" fmla="*/ 0 h 3186701"/>
              <a:gd name="connsiteX4-955" fmla="*/ 2084415 w 2981407"/>
              <a:gd name="connsiteY4-956" fmla="*/ 1294704 h 3186701"/>
              <a:gd name="connsiteX5-957" fmla="*/ 2081534 w 2981407"/>
              <a:gd name="connsiteY5-958" fmla="*/ 711461 h 3186701"/>
              <a:gd name="connsiteX6-959" fmla="*/ 1871247 w 2981407"/>
              <a:gd name="connsiteY6-960" fmla="*/ 3186701 h 3186701"/>
              <a:gd name="connsiteX7-961" fmla="*/ 1237328 w 2981407"/>
              <a:gd name="connsiteY7-962" fmla="*/ 1143558 h 3186701"/>
              <a:gd name="connsiteX8-963" fmla="*/ 1130450 w 2981407"/>
              <a:gd name="connsiteY8-964" fmla="*/ 2046083 h 3186701"/>
              <a:gd name="connsiteX9-965" fmla="*/ 918927 w 2981407"/>
              <a:gd name="connsiteY9-966" fmla="*/ 1697760 h 3186701"/>
              <a:gd name="connsiteX10-967" fmla="*/ 1148733 w 2981407"/>
              <a:gd name="connsiteY10-968" fmla="*/ 3168594 h 3186701"/>
              <a:gd name="connsiteX0-969" fmla="*/ 1148733 w 2981407"/>
              <a:gd name="connsiteY0-970" fmla="*/ 3168594 h 3186701"/>
              <a:gd name="connsiteX1-971" fmla="*/ 0 w 2981407"/>
              <a:gd name="connsiteY1-972" fmla="*/ 1749200 h 3186701"/>
              <a:gd name="connsiteX2-973" fmla="*/ 449559 w 2981407"/>
              <a:gd name="connsiteY2-974" fmla="*/ 2009927 h 3186701"/>
              <a:gd name="connsiteX3-975" fmla="*/ 826277 w 2981407"/>
              <a:gd name="connsiteY3-976" fmla="*/ 0 h 3186701"/>
              <a:gd name="connsiteX4-977" fmla="*/ 2084415 w 2981407"/>
              <a:gd name="connsiteY4-978" fmla="*/ 1294704 h 3186701"/>
              <a:gd name="connsiteX5-979" fmla="*/ 2081534 w 2981407"/>
              <a:gd name="connsiteY5-980" fmla="*/ 711461 h 3186701"/>
              <a:gd name="connsiteX6-981" fmla="*/ 1871247 w 2981407"/>
              <a:gd name="connsiteY6-982" fmla="*/ 3186701 h 3186701"/>
              <a:gd name="connsiteX7-983" fmla="*/ 1237328 w 2981407"/>
              <a:gd name="connsiteY7-984" fmla="*/ 1143558 h 3186701"/>
              <a:gd name="connsiteX8-985" fmla="*/ 1130450 w 2981407"/>
              <a:gd name="connsiteY8-986" fmla="*/ 2046083 h 3186701"/>
              <a:gd name="connsiteX9-987" fmla="*/ 918927 w 2981407"/>
              <a:gd name="connsiteY9-988" fmla="*/ 1697760 h 3186701"/>
              <a:gd name="connsiteX10-989" fmla="*/ 1148733 w 2981407"/>
              <a:gd name="connsiteY10-990" fmla="*/ 3168594 h 3186701"/>
              <a:gd name="connsiteX0-991" fmla="*/ 1148733 w 2981407"/>
              <a:gd name="connsiteY0-992" fmla="*/ 3168594 h 3186701"/>
              <a:gd name="connsiteX1-993" fmla="*/ 0 w 2981407"/>
              <a:gd name="connsiteY1-994" fmla="*/ 1749200 h 3186701"/>
              <a:gd name="connsiteX2-995" fmla="*/ 449559 w 2981407"/>
              <a:gd name="connsiteY2-996" fmla="*/ 2009927 h 3186701"/>
              <a:gd name="connsiteX3-997" fmla="*/ 826277 w 2981407"/>
              <a:gd name="connsiteY3-998" fmla="*/ 0 h 3186701"/>
              <a:gd name="connsiteX4-999" fmla="*/ 2084415 w 2981407"/>
              <a:gd name="connsiteY4-1000" fmla="*/ 1294704 h 3186701"/>
              <a:gd name="connsiteX5-1001" fmla="*/ 2081534 w 2981407"/>
              <a:gd name="connsiteY5-1002" fmla="*/ 711461 h 3186701"/>
              <a:gd name="connsiteX6-1003" fmla="*/ 1871247 w 2981407"/>
              <a:gd name="connsiteY6-1004" fmla="*/ 3186701 h 3186701"/>
              <a:gd name="connsiteX7-1005" fmla="*/ 1237328 w 2981407"/>
              <a:gd name="connsiteY7-1006" fmla="*/ 1143558 h 3186701"/>
              <a:gd name="connsiteX8-1007" fmla="*/ 1130450 w 2981407"/>
              <a:gd name="connsiteY8-1008" fmla="*/ 2046083 h 3186701"/>
              <a:gd name="connsiteX9-1009" fmla="*/ 918927 w 2981407"/>
              <a:gd name="connsiteY9-1010" fmla="*/ 1697760 h 3186701"/>
              <a:gd name="connsiteX10-1011" fmla="*/ 1148733 w 2981407"/>
              <a:gd name="connsiteY10-1012" fmla="*/ 3168594 h 3186701"/>
              <a:gd name="connsiteX0-1013" fmla="*/ 1148733 w 2981407"/>
              <a:gd name="connsiteY0-1014" fmla="*/ 3168594 h 3186701"/>
              <a:gd name="connsiteX1-1015" fmla="*/ 0 w 2981407"/>
              <a:gd name="connsiteY1-1016" fmla="*/ 1749200 h 3186701"/>
              <a:gd name="connsiteX2-1017" fmla="*/ 449559 w 2981407"/>
              <a:gd name="connsiteY2-1018" fmla="*/ 2009927 h 3186701"/>
              <a:gd name="connsiteX3-1019" fmla="*/ 826277 w 2981407"/>
              <a:gd name="connsiteY3-1020" fmla="*/ 0 h 3186701"/>
              <a:gd name="connsiteX4-1021" fmla="*/ 2084415 w 2981407"/>
              <a:gd name="connsiteY4-1022" fmla="*/ 1294704 h 3186701"/>
              <a:gd name="connsiteX5-1023" fmla="*/ 2081534 w 2981407"/>
              <a:gd name="connsiteY5-1024" fmla="*/ 711461 h 3186701"/>
              <a:gd name="connsiteX6-1025" fmla="*/ 1871247 w 2981407"/>
              <a:gd name="connsiteY6-1026" fmla="*/ 3186701 h 3186701"/>
              <a:gd name="connsiteX7-1027" fmla="*/ 1237328 w 2981407"/>
              <a:gd name="connsiteY7-1028" fmla="*/ 1143558 h 3186701"/>
              <a:gd name="connsiteX8-1029" fmla="*/ 1130450 w 2981407"/>
              <a:gd name="connsiteY8-1030" fmla="*/ 2046083 h 3186701"/>
              <a:gd name="connsiteX9-1031" fmla="*/ 918927 w 2981407"/>
              <a:gd name="connsiteY9-1032" fmla="*/ 1697760 h 3186701"/>
              <a:gd name="connsiteX10-1033" fmla="*/ 1148733 w 2981407"/>
              <a:gd name="connsiteY10-1034" fmla="*/ 3168594 h 3186701"/>
              <a:gd name="connsiteX0-1035" fmla="*/ 1148733 w 2981407"/>
              <a:gd name="connsiteY0-1036" fmla="*/ 3168594 h 3186701"/>
              <a:gd name="connsiteX1-1037" fmla="*/ 0 w 2981407"/>
              <a:gd name="connsiteY1-1038" fmla="*/ 1749200 h 3186701"/>
              <a:gd name="connsiteX2-1039" fmla="*/ 449559 w 2981407"/>
              <a:gd name="connsiteY2-1040" fmla="*/ 2009927 h 3186701"/>
              <a:gd name="connsiteX3-1041" fmla="*/ 826277 w 2981407"/>
              <a:gd name="connsiteY3-1042" fmla="*/ 0 h 3186701"/>
              <a:gd name="connsiteX4-1043" fmla="*/ 2084415 w 2981407"/>
              <a:gd name="connsiteY4-1044" fmla="*/ 1294704 h 3186701"/>
              <a:gd name="connsiteX5-1045" fmla="*/ 2081534 w 2981407"/>
              <a:gd name="connsiteY5-1046" fmla="*/ 711461 h 3186701"/>
              <a:gd name="connsiteX6-1047" fmla="*/ 1871247 w 2981407"/>
              <a:gd name="connsiteY6-1048" fmla="*/ 3186701 h 3186701"/>
              <a:gd name="connsiteX7-1049" fmla="*/ 1237328 w 2981407"/>
              <a:gd name="connsiteY7-1050" fmla="*/ 1143558 h 3186701"/>
              <a:gd name="connsiteX8-1051" fmla="*/ 1130450 w 2981407"/>
              <a:gd name="connsiteY8-1052" fmla="*/ 2046083 h 3186701"/>
              <a:gd name="connsiteX9-1053" fmla="*/ 918927 w 2981407"/>
              <a:gd name="connsiteY9-1054" fmla="*/ 1697760 h 3186701"/>
              <a:gd name="connsiteX10-1055" fmla="*/ 1148733 w 2981407"/>
              <a:gd name="connsiteY10-1056" fmla="*/ 3168594 h 3186701"/>
              <a:gd name="connsiteX0-1057" fmla="*/ 1148733 w 2981407"/>
              <a:gd name="connsiteY0-1058" fmla="*/ 3168594 h 3186701"/>
              <a:gd name="connsiteX1-1059" fmla="*/ 0 w 2981407"/>
              <a:gd name="connsiteY1-1060" fmla="*/ 1749200 h 3186701"/>
              <a:gd name="connsiteX2-1061" fmla="*/ 449559 w 2981407"/>
              <a:gd name="connsiteY2-1062" fmla="*/ 2009927 h 3186701"/>
              <a:gd name="connsiteX3-1063" fmla="*/ 826277 w 2981407"/>
              <a:gd name="connsiteY3-1064" fmla="*/ 0 h 3186701"/>
              <a:gd name="connsiteX4-1065" fmla="*/ 2084415 w 2981407"/>
              <a:gd name="connsiteY4-1066" fmla="*/ 1294704 h 3186701"/>
              <a:gd name="connsiteX5-1067" fmla="*/ 2081534 w 2981407"/>
              <a:gd name="connsiteY5-1068" fmla="*/ 711461 h 3186701"/>
              <a:gd name="connsiteX6-1069" fmla="*/ 1871247 w 2981407"/>
              <a:gd name="connsiteY6-1070" fmla="*/ 3186701 h 3186701"/>
              <a:gd name="connsiteX7-1071" fmla="*/ 1237328 w 2981407"/>
              <a:gd name="connsiteY7-1072" fmla="*/ 1143558 h 3186701"/>
              <a:gd name="connsiteX8-1073" fmla="*/ 1130450 w 2981407"/>
              <a:gd name="connsiteY8-1074" fmla="*/ 2046083 h 3186701"/>
              <a:gd name="connsiteX9-1075" fmla="*/ 918927 w 2981407"/>
              <a:gd name="connsiteY9-1076" fmla="*/ 1697760 h 3186701"/>
              <a:gd name="connsiteX10-1077" fmla="*/ 1148733 w 2981407"/>
              <a:gd name="connsiteY10-1078" fmla="*/ 3168594 h 3186701"/>
              <a:gd name="connsiteX0-1079" fmla="*/ 1148733 w 2981407"/>
              <a:gd name="connsiteY0-1080" fmla="*/ 3168594 h 3186701"/>
              <a:gd name="connsiteX1-1081" fmla="*/ 0 w 2981407"/>
              <a:gd name="connsiteY1-1082" fmla="*/ 1749200 h 3186701"/>
              <a:gd name="connsiteX2-1083" fmla="*/ 449559 w 2981407"/>
              <a:gd name="connsiteY2-1084" fmla="*/ 2009927 h 3186701"/>
              <a:gd name="connsiteX3-1085" fmla="*/ 826277 w 2981407"/>
              <a:gd name="connsiteY3-1086" fmla="*/ 0 h 3186701"/>
              <a:gd name="connsiteX4-1087" fmla="*/ 2084415 w 2981407"/>
              <a:gd name="connsiteY4-1088" fmla="*/ 1294704 h 3186701"/>
              <a:gd name="connsiteX5-1089" fmla="*/ 2081534 w 2981407"/>
              <a:gd name="connsiteY5-1090" fmla="*/ 711461 h 3186701"/>
              <a:gd name="connsiteX6-1091" fmla="*/ 1871247 w 2981407"/>
              <a:gd name="connsiteY6-1092" fmla="*/ 3186701 h 3186701"/>
              <a:gd name="connsiteX7-1093" fmla="*/ 1237328 w 2981407"/>
              <a:gd name="connsiteY7-1094" fmla="*/ 1143558 h 3186701"/>
              <a:gd name="connsiteX8-1095" fmla="*/ 1130450 w 2981407"/>
              <a:gd name="connsiteY8-1096" fmla="*/ 2046083 h 3186701"/>
              <a:gd name="connsiteX9-1097" fmla="*/ 918927 w 2981407"/>
              <a:gd name="connsiteY9-1098" fmla="*/ 1697760 h 3186701"/>
              <a:gd name="connsiteX10-1099" fmla="*/ 1148733 w 2981407"/>
              <a:gd name="connsiteY10-1100" fmla="*/ 3168594 h 3186701"/>
              <a:gd name="connsiteX0-1101" fmla="*/ 1148733 w 2897156"/>
              <a:gd name="connsiteY0-1102" fmla="*/ 3168594 h 3173121"/>
              <a:gd name="connsiteX1-1103" fmla="*/ 0 w 2897156"/>
              <a:gd name="connsiteY1-1104" fmla="*/ 1749200 h 3173121"/>
              <a:gd name="connsiteX2-1105" fmla="*/ 449559 w 2897156"/>
              <a:gd name="connsiteY2-1106" fmla="*/ 2009927 h 3173121"/>
              <a:gd name="connsiteX3-1107" fmla="*/ 826277 w 2897156"/>
              <a:gd name="connsiteY3-1108" fmla="*/ 0 h 3173121"/>
              <a:gd name="connsiteX4-1109" fmla="*/ 2084415 w 2897156"/>
              <a:gd name="connsiteY4-1110" fmla="*/ 1294704 h 3173121"/>
              <a:gd name="connsiteX5-1111" fmla="*/ 2081534 w 2897156"/>
              <a:gd name="connsiteY5-1112" fmla="*/ 711461 h 3173121"/>
              <a:gd name="connsiteX6-1113" fmla="*/ 1581537 w 2897156"/>
              <a:gd name="connsiteY6-1114" fmla="*/ 3173121 h 3173121"/>
              <a:gd name="connsiteX7-1115" fmla="*/ 1237328 w 2897156"/>
              <a:gd name="connsiteY7-1116" fmla="*/ 1143558 h 3173121"/>
              <a:gd name="connsiteX8-1117" fmla="*/ 1130450 w 2897156"/>
              <a:gd name="connsiteY8-1118" fmla="*/ 2046083 h 3173121"/>
              <a:gd name="connsiteX9-1119" fmla="*/ 918927 w 2897156"/>
              <a:gd name="connsiteY9-1120" fmla="*/ 1697760 h 3173121"/>
              <a:gd name="connsiteX10-1121" fmla="*/ 1148733 w 2897156"/>
              <a:gd name="connsiteY10-1122" fmla="*/ 3168594 h 3173121"/>
              <a:gd name="connsiteX0-1123" fmla="*/ 1148733 w 2969045"/>
              <a:gd name="connsiteY0-1124" fmla="*/ 3168594 h 3173121"/>
              <a:gd name="connsiteX1-1125" fmla="*/ 0 w 2969045"/>
              <a:gd name="connsiteY1-1126" fmla="*/ 1749200 h 3173121"/>
              <a:gd name="connsiteX2-1127" fmla="*/ 449559 w 2969045"/>
              <a:gd name="connsiteY2-1128" fmla="*/ 2009927 h 3173121"/>
              <a:gd name="connsiteX3-1129" fmla="*/ 826277 w 2969045"/>
              <a:gd name="connsiteY3-1130" fmla="*/ 0 h 3173121"/>
              <a:gd name="connsiteX4-1131" fmla="*/ 2084415 w 2969045"/>
              <a:gd name="connsiteY4-1132" fmla="*/ 1294704 h 3173121"/>
              <a:gd name="connsiteX5-1133" fmla="*/ 2081534 w 2969045"/>
              <a:gd name="connsiteY5-1134" fmla="*/ 711461 h 3173121"/>
              <a:gd name="connsiteX6-1135" fmla="*/ 1581537 w 2969045"/>
              <a:gd name="connsiteY6-1136" fmla="*/ 3173121 h 3173121"/>
              <a:gd name="connsiteX7-1137" fmla="*/ 1237328 w 2969045"/>
              <a:gd name="connsiteY7-1138" fmla="*/ 1143558 h 3173121"/>
              <a:gd name="connsiteX8-1139" fmla="*/ 1130450 w 2969045"/>
              <a:gd name="connsiteY8-1140" fmla="*/ 2046083 h 3173121"/>
              <a:gd name="connsiteX9-1141" fmla="*/ 918927 w 2969045"/>
              <a:gd name="connsiteY9-1142" fmla="*/ 1697760 h 3173121"/>
              <a:gd name="connsiteX10-1143" fmla="*/ 1148733 w 2969045"/>
              <a:gd name="connsiteY10-1144" fmla="*/ 3168594 h 3173121"/>
              <a:gd name="connsiteX0-1145" fmla="*/ 1148733 w 2969045"/>
              <a:gd name="connsiteY0-1146" fmla="*/ 3168594 h 3173121"/>
              <a:gd name="connsiteX1-1147" fmla="*/ 0 w 2969045"/>
              <a:gd name="connsiteY1-1148" fmla="*/ 1749200 h 3173121"/>
              <a:gd name="connsiteX2-1149" fmla="*/ 449559 w 2969045"/>
              <a:gd name="connsiteY2-1150" fmla="*/ 2009927 h 3173121"/>
              <a:gd name="connsiteX3-1151" fmla="*/ 826277 w 2969045"/>
              <a:gd name="connsiteY3-1152" fmla="*/ 0 h 3173121"/>
              <a:gd name="connsiteX4-1153" fmla="*/ 2084415 w 2969045"/>
              <a:gd name="connsiteY4-1154" fmla="*/ 1294704 h 3173121"/>
              <a:gd name="connsiteX5-1155" fmla="*/ 2081534 w 2969045"/>
              <a:gd name="connsiteY5-1156" fmla="*/ 711461 h 3173121"/>
              <a:gd name="connsiteX6-1157" fmla="*/ 1581537 w 2969045"/>
              <a:gd name="connsiteY6-1158" fmla="*/ 3173121 h 3173121"/>
              <a:gd name="connsiteX7-1159" fmla="*/ 1237328 w 2969045"/>
              <a:gd name="connsiteY7-1160" fmla="*/ 1143558 h 3173121"/>
              <a:gd name="connsiteX8-1161" fmla="*/ 1130450 w 2969045"/>
              <a:gd name="connsiteY8-1162" fmla="*/ 2046083 h 3173121"/>
              <a:gd name="connsiteX9-1163" fmla="*/ 918927 w 2969045"/>
              <a:gd name="connsiteY9-1164" fmla="*/ 1697760 h 3173121"/>
              <a:gd name="connsiteX10-1165" fmla="*/ 1148733 w 2969045"/>
              <a:gd name="connsiteY10-1166" fmla="*/ 3168594 h 3173121"/>
              <a:gd name="connsiteX0-1167" fmla="*/ 1148733 w 2969045"/>
              <a:gd name="connsiteY0-1168" fmla="*/ 3168594 h 3173121"/>
              <a:gd name="connsiteX1-1169" fmla="*/ 0 w 2969045"/>
              <a:gd name="connsiteY1-1170" fmla="*/ 1749200 h 3173121"/>
              <a:gd name="connsiteX2-1171" fmla="*/ 449559 w 2969045"/>
              <a:gd name="connsiteY2-1172" fmla="*/ 2009927 h 3173121"/>
              <a:gd name="connsiteX3-1173" fmla="*/ 826277 w 2969045"/>
              <a:gd name="connsiteY3-1174" fmla="*/ 0 h 3173121"/>
              <a:gd name="connsiteX4-1175" fmla="*/ 2084415 w 2969045"/>
              <a:gd name="connsiteY4-1176" fmla="*/ 1294704 h 3173121"/>
              <a:gd name="connsiteX5-1177" fmla="*/ 2081534 w 2969045"/>
              <a:gd name="connsiteY5-1178" fmla="*/ 711461 h 3173121"/>
              <a:gd name="connsiteX6-1179" fmla="*/ 1581537 w 2969045"/>
              <a:gd name="connsiteY6-1180" fmla="*/ 3173121 h 3173121"/>
              <a:gd name="connsiteX7-1181" fmla="*/ 1237328 w 2969045"/>
              <a:gd name="connsiteY7-1182" fmla="*/ 1143558 h 3173121"/>
              <a:gd name="connsiteX8-1183" fmla="*/ 1288886 w 2969045"/>
              <a:gd name="connsiteY8-1184" fmla="*/ 2367481 h 3173121"/>
              <a:gd name="connsiteX9-1185" fmla="*/ 918927 w 2969045"/>
              <a:gd name="connsiteY9-1186" fmla="*/ 1697760 h 3173121"/>
              <a:gd name="connsiteX10-1187" fmla="*/ 1148733 w 2969045"/>
              <a:gd name="connsiteY10-1188" fmla="*/ 3168594 h 3173121"/>
              <a:gd name="connsiteX0-1189" fmla="*/ 1148733 w 2969045"/>
              <a:gd name="connsiteY0-1190" fmla="*/ 3168594 h 3173121"/>
              <a:gd name="connsiteX1-1191" fmla="*/ 0 w 2969045"/>
              <a:gd name="connsiteY1-1192" fmla="*/ 1749200 h 3173121"/>
              <a:gd name="connsiteX2-1193" fmla="*/ 449559 w 2969045"/>
              <a:gd name="connsiteY2-1194" fmla="*/ 2009927 h 3173121"/>
              <a:gd name="connsiteX3-1195" fmla="*/ 826277 w 2969045"/>
              <a:gd name="connsiteY3-1196" fmla="*/ 0 h 3173121"/>
              <a:gd name="connsiteX4-1197" fmla="*/ 2084415 w 2969045"/>
              <a:gd name="connsiteY4-1198" fmla="*/ 1294704 h 3173121"/>
              <a:gd name="connsiteX5-1199" fmla="*/ 2081534 w 2969045"/>
              <a:gd name="connsiteY5-1200" fmla="*/ 711461 h 3173121"/>
              <a:gd name="connsiteX6-1201" fmla="*/ 1581537 w 2969045"/>
              <a:gd name="connsiteY6-1202" fmla="*/ 3173121 h 3173121"/>
              <a:gd name="connsiteX7-1203" fmla="*/ 1237328 w 2969045"/>
              <a:gd name="connsiteY7-1204" fmla="*/ 1143558 h 3173121"/>
              <a:gd name="connsiteX8-1205" fmla="*/ 1162138 w 2969045"/>
              <a:gd name="connsiteY8-1206" fmla="*/ 2408222 h 3173121"/>
              <a:gd name="connsiteX9-1207" fmla="*/ 918927 w 2969045"/>
              <a:gd name="connsiteY9-1208" fmla="*/ 1697760 h 3173121"/>
              <a:gd name="connsiteX10-1209" fmla="*/ 1148733 w 2969045"/>
              <a:gd name="connsiteY10-1210" fmla="*/ 3168594 h 3173121"/>
              <a:gd name="connsiteX0-1211" fmla="*/ 1148733 w 2969045"/>
              <a:gd name="connsiteY0-1212" fmla="*/ 3168594 h 3173121"/>
              <a:gd name="connsiteX1-1213" fmla="*/ 0 w 2969045"/>
              <a:gd name="connsiteY1-1214" fmla="*/ 1749200 h 3173121"/>
              <a:gd name="connsiteX2-1215" fmla="*/ 449559 w 2969045"/>
              <a:gd name="connsiteY2-1216" fmla="*/ 2009927 h 3173121"/>
              <a:gd name="connsiteX3-1217" fmla="*/ 826277 w 2969045"/>
              <a:gd name="connsiteY3-1218" fmla="*/ 0 h 3173121"/>
              <a:gd name="connsiteX4-1219" fmla="*/ 2084415 w 2969045"/>
              <a:gd name="connsiteY4-1220" fmla="*/ 1294704 h 3173121"/>
              <a:gd name="connsiteX5-1221" fmla="*/ 2081534 w 2969045"/>
              <a:gd name="connsiteY5-1222" fmla="*/ 711461 h 3173121"/>
              <a:gd name="connsiteX6-1223" fmla="*/ 1581537 w 2969045"/>
              <a:gd name="connsiteY6-1224" fmla="*/ 3173121 h 3173121"/>
              <a:gd name="connsiteX7-1225" fmla="*/ 1237328 w 2969045"/>
              <a:gd name="connsiteY7-1226" fmla="*/ 1143558 h 3173121"/>
              <a:gd name="connsiteX8-1227" fmla="*/ 1162138 w 2969045"/>
              <a:gd name="connsiteY8-1228" fmla="*/ 2408222 h 3173121"/>
              <a:gd name="connsiteX9-1229" fmla="*/ 918927 w 2969045"/>
              <a:gd name="connsiteY9-1230" fmla="*/ 1697760 h 3173121"/>
              <a:gd name="connsiteX10-1231" fmla="*/ 1148733 w 2969045"/>
              <a:gd name="connsiteY10-1232" fmla="*/ 3168594 h 3173121"/>
              <a:gd name="connsiteX0-1233" fmla="*/ 1148733 w 2969045"/>
              <a:gd name="connsiteY0-1234" fmla="*/ 3168594 h 3173121"/>
              <a:gd name="connsiteX1-1235" fmla="*/ 0 w 2969045"/>
              <a:gd name="connsiteY1-1236" fmla="*/ 1749200 h 3173121"/>
              <a:gd name="connsiteX2-1237" fmla="*/ 449559 w 2969045"/>
              <a:gd name="connsiteY2-1238" fmla="*/ 2009927 h 3173121"/>
              <a:gd name="connsiteX3-1239" fmla="*/ 826277 w 2969045"/>
              <a:gd name="connsiteY3-1240" fmla="*/ 0 h 3173121"/>
              <a:gd name="connsiteX4-1241" fmla="*/ 2084415 w 2969045"/>
              <a:gd name="connsiteY4-1242" fmla="*/ 1294704 h 3173121"/>
              <a:gd name="connsiteX5-1243" fmla="*/ 2081534 w 2969045"/>
              <a:gd name="connsiteY5-1244" fmla="*/ 711461 h 3173121"/>
              <a:gd name="connsiteX6-1245" fmla="*/ 1581537 w 2969045"/>
              <a:gd name="connsiteY6-1246" fmla="*/ 3173121 h 3173121"/>
              <a:gd name="connsiteX7-1247" fmla="*/ 1237328 w 2969045"/>
              <a:gd name="connsiteY7-1248" fmla="*/ 1143558 h 3173121"/>
              <a:gd name="connsiteX8-1249" fmla="*/ 1162138 w 2969045"/>
              <a:gd name="connsiteY8-1250" fmla="*/ 2408222 h 3173121"/>
              <a:gd name="connsiteX9-1251" fmla="*/ 918927 w 2969045"/>
              <a:gd name="connsiteY9-1252" fmla="*/ 1697760 h 3173121"/>
              <a:gd name="connsiteX10-1253" fmla="*/ 1148733 w 2969045"/>
              <a:gd name="connsiteY10-1254" fmla="*/ 3168594 h 3173121"/>
              <a:gd name="connsiteX0-1255" fmla="*/ 1148733 w 2969045"/>
              <a:gd name="connsiteY0-1256" fmla="*/ 3168594 h 3173121"/>
              <a:gd name="connsiteX1-1257" fmla="*/ 0 w 2969045"/>
              <a:gd name="connsiteY1-1258" fmla="*/ 1749200 h 3173121"/>
              <a:gd name="connsiteX2-1259" fmla="*/ 449559 w 2969045"/>
              <a:gd name="connsiteY2-1260" fmla="*/ 2009927 h 3173121"/>
              <a:gd name="connsiteX3-1261" fmla="*/ 826277 w 2969045"/>
              <a:gd name="connsiteY3-1262" fmla="*/ 0 h 3173121"/>
              <a:gd name="connsiteX4-1263" fmla="*/ 2084415 w 2969045"/>
              <a:gd name="connsiteY4-1264" fmla="*/ 1294704 h 3173121"/>
              <a:gd name="connsiteX5-1265" fmla="*/ 2081534 w 2969045"/>
              <a:gd name="connsiteY5-1266" fmla="*/ 711461 h 3173121"/>
              <a:gd name="connsiteX6-1267" fmla="*/ 1581537 w 2969045"/>
              <a:gd name="connsiteY6-1268" fmla="*/ 3173121 h 3173121"/>
              <a:gd name="connsiteX7-1269" fmla="*/ 1237328 w 2969045"/>
              <a:gd name="connsiteY7-1270" fmla="*/ 1143558 h 3173121"/>
              <a:gd name="connsiteX8-1271" fmla="*/ 1162138 w 2969045"/>
              <a:gd name="connsiteY8-1272" fmla="*/ 2408222 h 3173121"/>
              <a:gd name="connsiteX9-1273" fmla="*/ 918927 w 2969045"/>
              <a:gd name="connsiteY9-1274" fmla="*/ 1697760 h 3173121"/>
              <a:gd name="connsiteX10-1275" fmla="*/ 1148733 w 2969045"/>
              <a:gd name="connsiteY10-1276" fmla="*/ 3168594 h 3173121"/>
              <a:gd name="connsiteX0-1277" fmla="*/ 1148733 w 2969045"/>
              <a:gd name="connsiteY0-1278" fmla="*/ 3168594 h 3173121"/>
              <a:gd name="connsiteX1-1279" fmla="*/ 0 w 2969045"/>
              <a:gd name="connsiteY1-1280" fmla="*/ 1749200 h 3173121"/>
              <a:gd name="connsiteX2-1281" fmla="*/ 449559 w 2969045"/>
              <a:gd name="connsiteY2-1282" fmla="*/ 2009927 h 3173121"/>
              <a:gd name="connsiteX3-1283" fmla="*/ 826277 w 2969045"/>
              <a:gd name="connsiteY3-1284" fmla="*/ 0 h 3173121"/>
              <a:gd name="connsiteX4-1285" fmla="*/ 2084415 w 2969045"/>
              <a:gd name="connsiteY4-1286" fmla="*/ 1294704 h 3173121"/>
              <a:gd name="connsiteX5-1287" fmla="*/ 2081534 w 2969045"/>
              <a:gd name="connsiteY5-1288" fmla="*/ 711461 h 3173121"/>
              <a:gd name="connsiteX6-1289" fmla="*/ 1581537 w 2969045"/>
              <a:gd name="connsiteY6-1290" fmla="*/ 3173121 h 3173121"/>
              <a:gd name="connsiteX7-1291" fmla="*/ 1237328 w 2969045"/>
              <a:gd name="connsiteY7-1292" fmla="*/ 1143558 h 3173121"/>
              <a:gd name="connsiteX8-1293" fmla="*/ 1162138 w 2969045"/>
              <a:gd name="connsiteY8-1294" fmla="*/ 2408222 h 3173121"/>
              <a:gd name="connsiteX9-1295" fmla="*/ 918927 w 2969045"/>
              <a:gd name="connsiteY9-1296" fmla="*/ 1697760 h 3173121"/>
              <a:gd name="connsiteX10-1297" fmla="*/ 1148733 w 2969045"/>
              <a:gd name="connsiteY10-1298" fmla="*/ 3168594 h 3173121"/>
              <a:gd name="connsiteX0-1299" fmla="*/ 1148733 w 2969045"/>
              <a:gd name="connsiteY0-1300" fmla="*/ 3168594 h 3173121"/>
              <a:gd name="connsiteX1-1301" fmla="*/ 0 w 2969045"/>
              <a:gd name="connsiteY1-1302" fmla="*/ 1749200 h 3173121"/>
              <a:gd name="connsiteX2-1303" fmla="*/ 449559 w 2969045"/>
              <a:gd name="connsiteY2-1304" fmla="*/ 2009927 h 3173121"/>
              <a:gd name="connsiteX3-1305" fmla="*/ 826277 w 2969045"/>
              <a:gd name="connsiteY3-1306" fmla="*/ 0 h 3173121"/>
              <a:gd name="connsiteX4-1307" fmla="*/ 2084415 w 2969045"/>
              <a:gd name="connsiteY4-1308" fmla="*/ 1294704 h 3173121"/>
              <a:gd name="connsiteX5-1309" fmla="*/ 2081534 w 2969045"/>
              <a:gd name="connsiteY5-1310" fmla="*/ 711461 h 3173121"/>
              <a:gd name="connsiteX6-1311" fmla="*/ 1581537 w 2969045"/>
              <a:gd name="connsiteY6-1312" fmla="*/ 3173121 h 3173121"/>
              <a:gd name="connsiteX7-1313" fmla="*/ 1237328 w 2969045"/>
              <a:gd name="connsiteY7-1314" fmla="*/ 1143558 h 3173121"/>
              <a:gd name="connsiteX8-1315" fmla="*/ 1162138 w 2969045"/>
              <a:gd name="connsiteY8-1316" fmla="*/ 2408222 h 3173121"/>
              <a:gd name="connsiteX9-1317" fmla="*/ 918927 w 2969045"/>
              <a:gd name="connsiteY9-1318" fmla="*/ 1697760 h 3173121"/>
              <a:gd name="connsiteX10-1319" fmla="*/ 1148733 w 2969045"/>
              <a:gd name="connsiteY10-1320" fmla="*/ 3168594 h 3173121"/>
              <a:gd name="connsiteX0-1321" fmla="*/ 1148733 w 2969045"/>
              <a:gd name="connsiteY0-1322" fmla="*/ 3168594 h 3173121"/>
              <a:gd name="connsiteX1-1323" fmla="*/ 0 w 2969045"/>
              <a:gd name="connsiteY1-1324" fmla="*/ 1749200 h 3173121"/>
              <a:gd name="connsiteX2-1325" fmla="*/ 449559 w 2969045"/>
              <a:gd name="connsiteY2-1326" fmla="*/ 2009927 h 3173121"/>
              <a:gd name="connsiteX3-1327" fmla="*/ 826277 w 2969045"/>
              <a:gd name="connsiteY3-1328" fmla="*/ 0 h 3173121"/>
              <a:gd name="connsiteX4-1329" fmla="*/ 2084415 w 2969045"/>
              <a:gd name="connsiteY4-1330" fmla="*/ 1294704 h 3173121"/>
              <a:gd name="connsiteX5-1331" fmla="*/ 2081534 w 2969045"/>
              <a:gd name="connsiteY5-1332" fmla="*/ 711461 h 3173121"/>
              <a:gd name="connsiteX6-1333" fmla="*/ 1581537 w 2969045"/>
              <a:gd name="connsiteY6-1334" fmla="*/ 3173121 h 3173121"/>
              <a:gd name="connsiteX7-1335" fmla="*/ 1237328 w 2969045"/>
              <a:gd name="connsiteY7-1336" fmla="*/ 1143558 h 3173121"/>
              <a:gd name="connsiteX8-1337" fmla="*/ 1162138 w 2969045"/>
              <a:gd name="connsiteY8-1338" fmla="*/ 2408222 h 3173121"/>
              <a:gd name="connsiteX9-1339" fmla="*/ 918927 w 2969045"/>
              <a:gd name="connsiteY9-1340" fmla="*/ 1697760 h 3173121"/>
              <a:gd name="connsiteX10-1341" fmla="*/ 1148733 w 2969045"/>
              <a:gd name="connsiteY10-1342" fmla="*/ 3168594 h 3173121"/>
              <a:gd name="connsiteX0-1343" fmla="*/ 1148733 w 2969045"/>
              <a:gd name="connsiteY0-1344" fmla="*/ 3168594 h 3173121"/>
              <a:gd name="connsiteX1-1345" fmla="*/ 0 w 2969045"/>
              <a:gd name="connsiteY1-1346" fmla="*/ 1749200 h 3173121"/>
              <a:gd name="connsiteX2-1347" fmla="*/ 449559 w 2969045"/>
              <a:gd name="connsiteY2-1348" fmla="*/ 2009927 h 3173121"/>
              <a:gd name="connsiteX3-1349" fmla="*/ 826277 w 2969045"/>
              <a:gd name="connsiteY3-1350" fmla="*/ 0 h 3173121"/>
              <a:gd name="connsiteX4-1351" fmla="*/ 2084415 w 2969045"/>
              <a:gd name="connsiteY4-1352" fmla="*/ 1294704 h 3173121"/>
              <a:gd name="connsiteX5-1353" fmla="*/ 2081534 w 2969045"/>
              <a:gd name="connsiteY5-1354" fmla="*/ 711461 h 3173121"/>
              <a:gd name="connsiteX6-1355" fmla="*/ 1581537 w 2969045"/>
              <a:gd name="connsiteY6-1356" fmla="*/ 3173121 h 3173121"/>
              <a:gd name="connsiteX7-1357" fmla="*/ 1237328 w 2969045"/>
              <a:gd name="connsiteY7-1358" fmla="*/ 1143558 h 3173121"/>
              <a:gd name="connsiteX8-1359" fmla="*/ 1162138 w 2969045"/>
              <a:gd name="connsiteY8-1360" fmla="*/ 2408222 h 3173121"/>
              <a:gd name="connsiteX9-1361" fmla="*/ 918927 w 2969045"/>
              <a:gd name="connsiteY9-1362" fmla="*/ 1697760 h 3173121"/>
              <a:gd name="connsiteX10-1363" fmla="*/ 1148733 w 2969045"/>
              <a:gd name="connsiteY10-1364" fmla="*/ 3168594 h 31731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/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/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/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/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/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-1" fmla="*/ 371475 w 1600200"/>
              <a:gd name="connsiteY0-2" fmla="*/ 0 h 1917951"/>
              <a:gd name="connsiteX1-3" fmla="*/ 628650 w 1600200"/>
              <a:gd name="connsiteY1-4" fmla="*/ 584451 h 1917951"/>
              <a:gd name="connsiteX2-5" fmla="*/ 400050 w 1600200"/>
              <a:gd name="connsiteY2-6" fmla="*/ 622551 h 1917951"/>
              <a:gd name="connsiteX3-7" fmla="*/ 1019175 w 1600200"/>
              <a:gd name="connsiteY3-8" fmla="*/ 1498851 h 1917951"/>
              <a:gd name="connsiteX4-9" fmla="*/ 1219200 w 1600200"/>
              <a:gd name="connsiteY4-10" fmla="*/ 1298826 h 1917951"/>
              <a:gd name="connsiteX5-11" fmla="*/ 1600200 w 1600200"/>
              <a:gd name="connsiteY5-12" fmla="*/ 1727451 h 1917951"/>
              <a:gd name="connsiteX6-13" fmla="*/ 1038225 w 1600200"/>
              <a:gd name="connsiteY6-14" fmla="*/ 1917951 h 1917951"/>
              <a:gd name="connsiteX7-15" fmla="*/ 0 w 1600200"/>
              <a:gd name="connsiteY7-16" fmla="*/ 374901 h 1917951"/>
              <a:gd name="connsiteX8-17" fmla="*/ 371475 w 1600200"/>
              <a:gd name="connsiteY8-18" fmla="*/ 0 h 1917951"/>
              <a:gd name="connsiteX0-19" fmla="*/ 371475 w 1600200"/>
              <a:gd name="connsiteY0-20" fmla="*/ 1277 h 1919228"/>
              <a:gd name="connsiteX1-21" fmla="*/ 628650 w 1600200"/>
              <a:gd name="connsiteY1-22" fmla="*/ 585728 h 1919228"/>
              <a:gd name="connsiteX2-23" fmla="*/ 400050 w 1600200"/>
              <a:gd name="connsiteY2-24" fmla="*/ 623828 h 1919228"/>
              <a:gd name="connsiteX3-25" fmla="*/ 1019175 w 1600200"/>
              <a:gd name="connsiteY3-26" fmla="*/ 1500128 h 1919228"/>
              <a:gd name="connsiteX4-27" fmla="*/ 1219200 w 1600200"/>
              <a:gd name="connsiteY4-28" fmla="*/ 1300103 h 1919228"/>
              <a:gd name="connsiteX5-29" fmla="*/ 1600200 w 1600200"/>
              <a:gd name="connsiteY5-30" fmla="*/ 1728728 h 1919228"/>
              <a:gd name="connsiteX6-31" fmla="*/ 1038225 w 1600200"/>
              <a:gd name="connsiteY6-32" fmla="*/ 1919228 h 1919228"/>
              <a:gd name="connsiteX7-33" fmla="*/ 0 w 1600200"/>
              <a:gd name="connsiteY7-34" fmla="*/ 376178 h 1919228"/>
              <a:gd name="connsiteX8-35" fmla="*/ 371475 w 1600200"/>
              <a:gd name="connsiteY8-36" fmla="*/ 1277 h 1919228"/>
              <a:gd name="connsiteX0-37" fmla="*/ 371475 w 1600200"/>
              <a:gd name="connsiteY0-38" fmla="*/ 1277 h 1919228"/>
              <a:gd name="connsiteX1-39" fmla="*/ 628650 w 1600200"/>
              <a:gd name="connsiteY1-40" fmla="*/ 585728 h 1919228"/>
              <a:gd name="connsiteX2-41" fmla="*/ 400050 w 1600200"/>
              <a:gd name="connsiteY2-42" fmla="*/ 623828 h 1919228"/>
              <a:gd name="connsiteX3-43" fmla="*/ 1019175 w 1600200"/>
              <a:gd name="connsiteY3-44" fmla="*/ 1500128 h 1919228"/>
              <a:gd name="connsiteX4-45" fmla="*/ 1219200 w 1600200"/>
              <a:gd name="connsiteY4-46" fmla="*/ 1300103 h 1919228"/>
              <a:gd name="connsiteX5-47" fmla="*/ 1600200 w 1600200"/>
              <a:gd name="connsiteY5-48" fmla="*/ 1728728 h 1919228"/>
              <a:gd name="connsiteX6-49" fmla="*/ 1038225 w 1600200"/>
              <a:gd name="connsiteY6-50" fmla="*/ 1919228 h 1919228"/>
              <a:gd name="connsiteX7-51" fmla="*/ 0 w 1600200"/>
              <a:gd name="connsiteY7-52" fmla="*/ 376178 h 1919228"/>
              <a:gd name="connsiteX8-53" fmla="*/ 371475 w 1600200"/>
              <a:gd name="connsiteY8-54" fmla="*/ 1277 h 1919228"/>
              <a:gd name="connsiteX0-55" fmla="*/ 371475 w 1600200"/>
              <a:gd name="connsiteY0-56" fmla="*/ 1544 h 1919495"/>
              <a:gd name="connsiteX1-57" fmla="*/ 628650 w 1600200"/>
              <a:gd name="connsiteY1-58" fmla="*/ 585995 h 1919495"/>
              <a:gd name="connsiteX2-59" fmla="*/ 400050 w 1600200"/>
              <a:gd name="connsiteY2-60" fmla="*/ 624095 h 1919495"/>
              <a:gd name="connsiteX3-61" fmla="*/ 1019175 w 1600200"/>
              <a:gd name="connsiteY3-62" fmla="*/ 1500395 h 1919495"/>
              <a:gd name="connsiteX4-63" fmla="*/ 1219200 w 1600200"/>
              <a:gd name="connsiteY4-64" fmla="*/ 1300370 h 1919495"/>
              <a:gd name="connsiteX5-65" fmla="*/ 1600200 w 1600200"/>
              <a:gd name="connsiteY5-66" fmla="*/ 1728995 h 1919495"/>
              <a:gd name="connsiteX6-67" fmla="*/ 1038225 w 1600200"/>
              <a:gd name="connsiteY6-68" fmla="*/ 1919495 h 1919495"/>
              <a:gd name="connsiteX7-69" fmla="*/ 0 w 1600200"/>
              <a:gd name="connsiteY7-70" fmla="*/ 376445 h 1919495"/>
              <a:gd name="connsiteX8-71" fmla="*/ 371475 w 1600200"/>
              <a:gd name="connsiteY8-72" fmla="*/ 1544 h 1919495"/>
              <a:gd name="connsiteX0-73" fmla="*/ 371475 w 1600200"/>
              <a:gd name="connsiteY0-74" fmla="*/ 1487 h 1919438"/>
              <a:gd name="connsiteX1-75" fmla="*/ 568075 w 1600200"/>
              <a:gd name="connsiteY1-76" fmla="*/ 603245 h 1919438"/>
              <a:gd name="connsiteX2-77" fmla="*/ 400050 w 1600200"/>
              <a:gd name="connsiteY2-78" fmla="*/ 624038 h 1919438"/>
              <a:gd name="connsiteX3-79" fmla="*/ 1019175 w 1600200"/>
              <a:gd name="connsiteY3-80" fmla="*/ 1500338 h 1919438"/>
              <a:gd name="connsiteX4-81" fmla="*/ 1219200 w 1600200"/>
              <a:gd name="connsiteY4-82" fmla="*/ 1300313 h 1919438"/>
              <a:gd name="connsiteX5-83" fmla="*/ 1600200 w 1600200"/>
              <a:gd name="connsiteY5-84" fmla="*/ 1728938 h 1919438"/>
              <a:gd name="connsiteX6-85" fmla="*/ 1038225 w 1600200"/>
              <a:gd name="connsiteY6-86" fmla="*/ 1919438 h 1919438"/>
              <a:gd name="connsiteX7-87" fmla="*/ 0 w 1600200"/>
              <a:gd name="connsiteY7-88" fmla="*/ 376388 h 1919438"/>
              <a:gd name="connsiteX8-89" fmla="*/ 371475 w 1600200"/>
              <a:gd name="connsiteY8-90" fmla="*/ 1487 h 1919438"/>
              <a:gd name="connsiteX0-91" fmla="*/ 371475 w 1600200"/>
              <a:gd name="connsiteY0-92" fmla="*/ 1032 h 1918983"/>
              <a:gd name="connsiteX1-93" fmla="*/ 568075 w 1600200"/>
              <a:gd name="connsiteY1-94" fmla="*/ 602790 h 1918983"/>
              <a:gd name="connsiteX2-95" fmla="*/ 400050 w 1600200"/>
              <a:gd name="connsiteY2-96" fmla="*/ 623583 h 1918983"/>
              <a:gd name="connsiteX3-97" fmla="*/ 1019175 w 1600200"/>
              <a:gd name="connsiteY3-98" fmla="*/ 1499883 h 1918983"/>
              <a:gd name="connsiteX4-99" fmla="*/ 1219200 w 1600200"/>
              <a:gd name="connsiteY4-100" fmla="*/ 1299858 h 1918983"/>
              <a:gd name="connsiteX5-101" fmla="*/ 1600200 w 1600200"/>
              <a:gd name="connsiteY5-102" fmla="*/ 1728483 h 1918983"/>
              <a:gd name="connsiteX6-103" fmla="*/ 1038225 w 1600200"/>
              <a:gd name="connsiteY6-104" fmla="*/ 1918983 h 1918983"/>
              <a:gd name="connsiteX7-105" fmla="*/ 0 w 1600200"/>
              <a:gd name="connsiteY7-106" fmla="*/ 375933 h 1918983"/>
              <a:gd name="connsiteX8-107" fmla="*/ 371475 w 1600200"/>
              <a:gd name="connsiteY8-108" fmla="*/ 1032 h 1918983"/>
              <a:gd name="connsiteX0-109" fmla="*/ 371475 w 1600200"/>
              <a:gd name="connsiteY0-110" fmla="*/ 1088 h 1919039"/>
              <a:gd name="connsiteX1-111" fmla="*/ 568075 w 1600200"/>
              <a:gd name="connsiteY1-112" fmla="*/ 602846 h 1919039"/>
              <a:gd name="connsiteX2-113" fmla="*/ 400050 w 1600200"/>
              <a:gd name="connsiteY2-114" fmla="*/ 623639 h 1919039"/>
              <a:gd name="connsiteX3-115" fmla="*/ 1019175 w 1600200"/>
              <a:gd name="connsiteY3-116" fmla="*/ 1499939 h 1919039"/>
              <a:gd name="connsiteX4-117" fmla="*/ 1219200 w 1600200"/>
              <a:gd name="connsiteY4-118" fmla="*/ 1299914 h 1919039"/>
              <a:gd name="connsiteX5-119" fmla="*/ 1600200 w 1600200"/>
              <a:gd name="connsiteY5-120" fmla="*/ 1728539 h 1919039"/>
              <a:gd name="connsiteX6-121" fmla="*/ 1038225 w 1600200"/>
              <a:gd name="connsiteY6-122" fmla="*/ 1919039 h 1919039"/>
              <a:gd name="connsiteX7-123" fmla="*/ 0 w 1600200"/>
              <a:gd name="connsiteY7-124" fmla="*/ 375989 h 1919039"/>
              <a:gd name="connsiteX8-125" fmla="*/ 371475 w 1600200"/>
              <a:gd name="connsiteY8-126" fmla="*/ 1088 h 1919039"/>
              <a:gd name="connsiteX0-127" fmla="*/ 371475 w 1600200"/>
              <a:gd name="connsiteY0-128" fmla="*/ 1088 h 1919039"/>
              <a:gd name="connsiteX1-129" fmla="*/ 568075 w 1600200"/>
              <a:gd name="connsiteY1-130" fmla="*/ 602846 h 1919039"/>
              <a:gd name="connsiteX2-131" fmla="*/ 400050 w 1600200"/>
              <a:gd name="connsiteY2-132" fmla="*/ 623639 h 1919039"/>
              <a:gd name="connsiteX3-133" fmla="*/ 1019175 w 1600200"/>
              <a:gd name="connsiteY3-134" fmla="*/ 1499939 h 1919039"/>
              <a:gd name="connsiteX4-135" fmla="*/ 1219200 w 1600200"/>
              <a:gd name="connsiteY4-136" fmla="*/ 1299914 h 1919039"/>
              <a:gd name="connsiteX5-137" fmla="*/ 1600200 w 1600200"/>
              <a:gd name="connsiteY5-138" fmla="*/ 1728539 h 1919039"/>
              <a:gd name="connsiteX6-139" fmla="*/ 1038225 w 1600200"/>
              <a:gd name="connsiteY6-140" fmla="*/ 1919039 h 1919039"/>
              <a:gd name="connsiteX7-141" fmla="*/ 0 w 1600200"/>
              <a:gd name="connsiteY7-142" fmla="*/ 375989 h 1919039"/>
              <a:gd name="connsiteX8-143" fmla="*/ 371475 w 1600200"/>
              <a:gd name="connsiteY8-144" fmla="*/ 1088 h 1919039"/>
              <a:gd name="connsiteX0-145" fmla="*/ 371475 w 1600200"/>
              <a:gd name="connsiteY0-146" fmla="*/ 1118 h 1919069"/>
              <a:gd name="connsiteX1-147" fmla="*/ 568075 w 1600200"/>
              <a:gd name="connsiteY1-148" fmla="*/ 602876 h 1919069"/>
              <a:gd name="connsiteX2-149" fmla="*/ 400050 w 1600200"/>
              <a:gd name="connsiteY2-150" fmla="*/ 623669 h 1919069"/>
              <a:gd name="connsiteX3-151" fmla="*/ 1019175 w 1600200"/>
              <a:gd name="connsiteY3-152" fmla="*/ 1499969 h 1919069"/>
              <a:gd name="connsiteX4-153" fmla="*/ 1219200 w 1600200"/>
              <a:gd name="connsiteY4-154" fmla="*/ 1299944 h 1919069"/>
              <a:gd name="connsiteX5-155" fmla="*/ 1600200 w 1600200"/>
              <a:gd name="connsiteY5-156" fmla="*/ 1728569 h 1919069"/>
              <a:gd name="connsiteX6-157" fmla="*/ 1038225 w 1600200"/>
              <a:gd name="connsiteY6-158" fmla="*/ 1919069 h 1919069"/>
              <a:gd name="connsiteX7-159" fmla="*/ 0 w 1600200"/>
              <a:gd name="connsiteY7-160" fmla="*/ 376019 h 1919069"/>
              <a:gd name="connsiteX8-161" fmla="*/ 371475 w 1600200"/>
              <a:gd name="connsiteY8-162" fmla="*/ 1118 h 1919069"/>
              <a:gd name="connsiteX0-163" fmla="*/ 371475 w 1600200"/>
              <a:gd name="connsiteY0-164" fmla="*/ 1118 h 1919069"/>
              <a:gd name="connsiteX1-165" fmla="*/ 568075 w 1600200"/>
              <a:gd name="connsiteY1-166" fmla="*/ 602876 h 1919069"/>
              <a:gd name="connsiteX2-167" fmla="*/ 408703 w 1600200"/>
              <a:gd name="connsiteY2-168" fmla="*/ 643860 h 1919069"/>
              <a:gd name="connsiteX3-169" fmla="*/ 1019175 w 1600200"/>
              <a:gd name="connsiteY3-170" fmla="*/ 1499969 h 1919069"/>
              <a:gd name="connsiteX4-171" fmla="*/ 1219200 w 1600200"/>
              <a:gd name="connsiteY4-172" fmla="*/ 1299944 h 1919069"/>
              <a:gd name="connsiteX5-173" fmla="*/ 1600200 w 1600200"/>
              <a:gd name="connsiteY5-174" fmla="*/ 1728569 h 1919069"/>
              <a:gd name="connsiteX6-175" fmla="*/ 1038225 w 1600200"/>
              <a:gd name="connsiteY6-176" fmla="*/ 1919069 h 1919069"/>
              <a:gd name="connsiteX7-177" fmla="*/ 0 w 1600200"/>
              <a:gd name="connsiteY7-178" fmla="*/ 376019 h 1919069"/>
              <a:gd name="connsiteX8-179" fmla="*/ 371475 w 1600200"/>
              <a:gd name="connsiteY8-180" fmla="*/ 1118 h 1919069"/>
              <a:gd name="connsiteX0-181" fmla="*/ 371475 w 1600200"/>
              <a:gd name="connsiteY0-182" fmla="*/ 1118 h 1919069"/>
              <a:gd name="connsiteX1-183" fmla="*/ 568075 w 1600200"/>
              <a:gd name="connsiteY1-184" fmla="*/ 602876 h 1919069"/>
              <a:gd name="connsiteX2-185" fmla="*/ 359666 w 1600200"/>
              <a:gd name="connsiteY2-186" fmla="*/ 643860 h 1919069"/>
              <a:gd name="connsiteX3-187" fmla="*/ 1019175 w 1600200"/>
              <a:gd name="connsiteY3-188" fmla="*/ 1499969 h 1919069"/>
              <a:gd name="connsiteX4-189" fmla="*/ 1219200 w 1600200"/>
              <a:gd name="connsiteY4-190" fmla="*/ 1299944 h 1919069"/>
              <a:gd name="connsiteX5-191" fmla="*/ 1600200 w 1600200"/>
              <a:gd name="connsiteY5-192" fmla="*/ 1728569 h 1919069"/>
              <a:gd name="connsiteX6-193" fmla="*/ 1038225 w 1600200"/>
              <a:gd name="connsiteY6-194" fmla="*/ 1919069 h 1919069"/>
              <a:gd name="connsiteX7-195" fmla="*/ 0 w 1600200"/>
              <a:gd name="connsiteY7-196" fmla="*/ 376019 h 1919069"/>
              <a:gd name="connsiteX8-197" fmla="*/ 371475 w 1600200"/>
              <a:gd name="connsiteY8-198" fmla="*/ 1118 h 1919069"/>
              <a:gd name="connsiteX0-199" fmla="*/ 371475 w 1600200"/>
              <a:gd name="connsiteY0-200" fmla="*/ 1118 h 1919069"/>
              <a:gd name="connsiteX1-201" fmla="*/ 568075 w 1600200"/>
              <a:gd name="connsiteY1-202" fmla="*/ 602876 h 1919069"/>
              <a:gd name="connsiteX2-203" fmla="*/ 374089 w 1600200"/>
              <a:gd name="connsiteY2-204" fmla="*/ 646744 h 1919069"/>
              <a:gd name="connsiteX3-205" fmla="*/ 1019175 w 1600200"/>
              <a:gd name="connsiteY3-206" fmla="*/ 1499969 h 1919069"/>
              <a:gd name="connsiteX4-207" fmla="*/ 1219200 w 1600200"/>
              <a:gd name="connsiteY4-208" fmla="*/ 1299944 h 1919069"/>
              <a:gd name="connsiteX5-209" fmla="*/ 1600200 w 1600200"/>
              <a:gd name="connsiteY5-210" fmla="*/ 1728569 h 1919069"/>
              <a:gd name="connsiteX6-211" fmla="*/ 1038225 w 1600200"/>
              <a:gd name="connsiteY6-212" fmla="*/ 1919069 h 1919069"/>
              <a:gd name="connsiteX7-213" fmla="*/ 0 w 1600200"/>
              <a:gd name="connsiteY7-214" fmla="*/ 376019 h 1919069"/>
              <a:gd name="connsiteX8-215" fmla="*/ 371475 w 1600200"/>
              <a:gd name="connsiteY8-216" fmla="*/ 1118 h 1919069"/>
              <a:gd name="connsiteX0-217" fmla="*/ 371475 w 1600200"/>
              <a:gd name="connsiteY0-218" fmla="*/ 1118 h 1919069"/>
              <a:gd name="connsiteX1-219" fmla="*/ 568075 w 1600200"/>
              <a:gd name="connsiteY1-220" fmla="*/ 602876 h 1919069"/>
              <a:gd name="connsiteX2-221" fmla="*/ 374089 w 1600200"/>
              <a:gd name="connsiteY2-222" fmla="*/ 646744 h 1919069"/>
              <a:gd name="connsiteX3-223" fmla="*/ 1019175 w 1600200"/>
              <a:gd name="connsiteY3-224" fmla="*/ 1499969 h 1919069"/>
              <a:gd name="connsiteX4-225" fmla="*/ 1219200 w 1600200"/>
              <a:gd name="connsiteY4-226" fmla="*/ 1299944 h 1919069"/>
              <a:gd name="connsiteX5-227" fmla="*/ 1600200 w 1600200"/>
              <a:gd name="connsiteY5-228" fmla="*/ 1728569 h 1919069"/>
              <a:gd name="connsiteX6-229" fmla="*/ 1038225 w 1600200"/>
              <a:gd name="connsiteY6-230" fmla="*/ 1919069 h 1919069"/>
              <a:gd name="connsiteX7-231" fmla="*/ 0 w 1600200"/>
              <a:gd name="connsiteY7-232" fmla="*/ 376019 h 1919069"/>
              <a:gd name="connsiteX8-233" fmla="*/ 371475 w 1600200"/>
              <a:gd name="connsiteY8-234" fmla="*/ 1118 h 1919069"/>
              <a:gd name="connsiteX0-235" fmla="*/ 371475 w 1600200"/>
              <a:gd name="connsiteY0-236" fmla="*/ 1118 h 1919069"/>
              <a:gd name="connsiteX1-237" fmla="*/ 568075 w 1600200"/>
              <a:gd name="connsiteY1-238" fmla="*/ 602876 h 1919069"/>
              <a:gd name="connsiteX2-239" fmla="*/ 374089 w 1600200"/>
              <a:gd name="connsiteY2-240" fmla="*/ 646744 h 1919069"/>
              <a:gd name="connsiteX3-241" fmla="*/ 1019175 w 1600200"/>
              <a:gd name="connsiteY3-242" fmla="*/ 1499969 h 1919069"/>
              <a:gd name="connsiteX4-243" fmla="*/ 1219200 w 1600200"/>
              <a:gd name="connsiteY4-244" fmla="*/ 1299944 h 1919069"/>
              <a:gd name="connsiteX5-245" fmla="*/ 1600200 w 1600200"/>
              <a:gd name="connsiteY5-246" fmla="*/ 1728569 h 1919069"/>
              <a:gd name="connsiteX6-247" fmla="*/ 1038225 w 1600200"/>
              <a:gd name="connsiteY6-248" fmla="*/ 1919069 h 1919069"/>
              <a:gd name="connsiteX7-249" fmla="*/ 0 w 1600200"/>
              <a:gd name="connsiteY7-250" fmla="*/ 376019 h 1919069"/>
              <a:gd name="connsiteX8-251" fmla="*/ 371475 w 1600200"/>
              <a:gd name="connsiteY8-252" fmla="*/ 1118 h 1919069"/>
              <a:gd name="connsiteX0-253" fmla="*/ 371475 w 1600200"/>
              <a:gd name="connsiteY0-254" fmla="*/ 1118 h 1919069"/>
              <a:gd name="connsiteX1-255" fmla="*/ 568075 w 1600200"/>
              <a:gd name="connsiteY1-256" fmla="*/ 602876 h 1919069"/>
              <a:gd name="connsiteX2-257" fmla="*/ 374089 w 1600200"/>
              <a:gd name="connsiteY2-258" fmla="*/ 646744 h 1919069"/>
              <a:gd name="connsiteX3-259" fmla="*/ 1019175 w 1600200"/>
              <a:gd name="connsiteY3-260" fmla="*/ 1499969 h 1919069"/>
              <a:gd name="connsiteX4-261" fmla="*/ 1219200 w 1600200"/>
              <a:gd name="connsiteY4-262" fmla="*/ 1299944 h 1919069"/>
              <a:gd name="connsiteX5-263" fmla="*/ 1600200 w 1600200"/>
              <a:gd name="connsiteY5-264" fmla="*/ 1728569 h 1919069"/>
              <a:gd name="connsiteX6-265" fmla="*/ 1038225 w 1600200"/>
              <a:gd name="connsiteY6-266" fmla="*/ 1919069 h 1919069"/>
              <a:gd name="connsiteX7-267" fmla="*/ 0 w 1600200"/>
              <a:gd name="connsiteY7-268" fmla="*/ 376019 h 1919069"/>
              <a:gd name="connsiteX8-269" fmla="*/ 371475 w 1600200"/>
              <a:gd name="connsiteY8-270" fmla="*/ 1118 h 1919069"/>
              <a:gd name="connsiteX0-271" fmla="*/ 371475 w 1600200"/>
              <a:gd name="connsiteY0-272" fmla="*/ 1118 h 1919069"/>
              <a:gd name="connsiteX1-273" fmla="*/ 568075 w 1600200"/>
              <a:gd name="connsiteY1-274" fmla="*/ 602876 h 1919069"/>
              <a:gd name="connsiteX2-275" fmla="*/ 374089 w 1600200"/>
              <a:gd name="connsiteY2-276" fmla="*/ 646744 h 1919069"/>
              <a:gd name="connsiteX3-277" fmla="*/ 1019175 w 1600200"/>
              <a:gd name="connsiteY3-278" fmla="*/ 1499969 h 1919069"/>
              <a:gd name="connsiteX4-279" fmla="*/ 1219200 w 1600200"/>
              <a:gd name="connsiteY4-280" fmla="*/ 1299944 h 1919069"/>
              <a:gd name="connsiteX5-281" fmla="*/ 1600200 w 1600200"/>
              <a:gd name="connsiteY5-282" fmla="*/ 1728569 h 1919069"/>
              <a:gd name="connsiteX6-283" fmla="*/ 1038225 w 1600200"/>
              <a:gd name="connsiteY6-284" fmla="*/ 1919069 h 1919069"/>
              <a:gd name="connsiteX7-285" fmla="*/ 0 w 1600200"/>
              <a:gd name="connsiteY7-286" fmla="*/ 376019 h 1919069"/>
              <a:gd name="connsiteX8-287" fmla="*/ 371475 w 1600200"/>
              <a:gd name="connsiteY8-288" fmla="*/ 1118 h 1919069"/>
              <a:gd name="connsiteX0-289" fmla="*/ 371475 w 1600200"/>
              <a:gd name="connsiteY0-290" fmla="*/ 1118 h 1919069"/>
              <a:gd name="connsiteX1-291" fmla="*/ 568075 w 1600200"/>
              <a:gd name="connsiteY1-292" fmla="*/ 602876 h 1919069"/>
              <a:gd name="connsiteX2-293" fmla="*/ 374089 w 1600200"/>
              <a:gd name="connsiteY2-294" fmla="*/ 646744 h 1919069"/>
              <a:gd name="connsiteX3-295" fmla="*/ 1019175 w 1600200"/>
              <a:gd name="connsiteY3-296" fmla="*/ 1499969 h 1919069"/>
              <a:gd name="connsiteX4-297" fmla="*/ 1219200 w 1600200"/>
              <a:gd name="connsiteY4-298" fmla="*/ 1299944 h 1919069"/>
              <a:gd name="connsiteX5-299" fmla="*/ 1600200 w 1600200"/>
              <a:gd name="connsiteY5-300" fmla="*/ 1728569 h 1919069"/>
              <a:gd name="connsiteX6-301" fmla="*/ 1038225 w 1600200"/>
              <a:gd name="connsiteY6-302" fmla="*/ 1919069 h 1919069"/>
              <a:gd name="connsiteX7-303" fmla="*/ 0 w 1600200"/>
              <a:gd name="connsiteY7-304" fmla="*/ 376019 h 1919069"/>
              <a:gd name="connsiteX8-305" fmla="*/ 371475 w 1600200"/>
              <a:gd name="connsiteY8-306" fmla="*/ 1118 h 1919069"/>
              <a:gd name="connsiteX0-307" fmla="*/ 371475 w 1600200"/>
              <a:gd name="connsiteY0-308" fmla="*/ 1118 h 1919069"/>
              <a:gd name="connsiteX1-309" fmla="*/ 568075 w 1600200"/>
              <a:gd name="connsiteY1-310" fmla="*/ 602876 h 1919069"/>
              <a:gd name="connsiteX2-311" fmla="*/ 374089 w 1600200"/>
              <a:gd name="connsiteY2-312" fmla="*/ 646744 h 1919069"/>
              <a:gd name="connsiteX3-313" fmla="*/ 1019175 w 1600200"/>
              <a:gd name="connsiteY3-314" fmla="*/ 1499969 h 1919069"/>
              <a:gd name="connsiteX4-315" fmla="*/ 1219200 w 1600200"/>
              <a:gd name="connsiteY4-316" fmla="*/ 1299944 h 1919069"/>
              <a:gd name="connsiteX5-317" fmla="*/ 1600200 w 1600200"/>
              <a:gd name="connsiteY5-318" fmla="*/ 1728569 h 1919069"/>
              <a:gd name="connsiteX6-319" fmla="*/ 1038225 w 1600200"/>
              <a:gd name="connsiteY6-320" fmla="*/ 1919069 h 1919069"/>
              <a:gd name="connsiteX7-321" fmla="*/ 0 w 1600200"/>
              <a:gd name="connsiteY7-322" fmla="*/ 376019 h 1919069"/>
              <a:gd name="connsiteX8-323" fmla="*/ 371475 w 1600200"/>
              <a:gd name="connsiteY8-324" fmla="*/ 1118 h 1919069"/>
              <a:gd name="connsiteX0-325" fmla="*/ 371475 w 1600200"/>
              <a:gd name="connsiteY0-326" fmla="*/ 1118 h 1919069"/>
              <a:gd name="connsiteX1-327" fmla="*/ 568075 w 1600200"/>
              <a:gd name="connsiteY1-328" fmla="*/ 602876 h 1919069"/>
              <a:gd name="connsiteX2-329" fmla="*/ 374089 w 1600200"/>
              <a:gd name="connsiteY2-330" fmla="*/ 646744 h 1919069"/>
              <a:gd name="connsiteX3-331" fmla="*/ 970138 w 1600200"/>
              <a:gd name="connsiteY3-332" fmla="*/ 1517276 h 1919069"/>
              <a:gd name="connsiteX4-333" fmla="*/ 1219200 w 1600200"/>
              <a:gd name="connsiteY4-334" fmla="*/ 1299944 h 1919069"/>
              <a:gd name="connsiteX5-335" fmla="*/ 1600200 w 1600200"/>
              <a:gd name="connsiteY5-336" fmla="*/ 1728569 h 1919069"/>
              <a:gd name="connsiteX6-337" fmla="*/ 1038225 w 1600200"/>
              <a:gd name="connsiteY6-338" fmla="*/ 1919069 h 1919069"/>
              <a:gd name="connsiteX7-339" fmla="*/ 0 w 1600200"/>
              <a:gd name="connsiteY7-340" fmla="*/ 376019 h 1919069"/>
              <a:gd name="connsiteX8-341" fmla="*/ 371475 w 1600200"/>
              <a:gd name="connsiteY8-342" fmla="*/ 1118 h 1919069"/>
              <a:gd name="connsiteX0-343" fmla="*/ 371475 w 1600200"/>
              <a:gd name="connsiteY0-344" fmla="*/ 1118 h 1919069"/>
              <a:gd name="connsiteX1-345" fmla="*/ 568075 w 1600200"/>
              <a:gd name="connsiteY1-346" fmla="*/ 602876 h 1919069"/>
              <a:gd name="connsiteX2-347" fmla="*/ 374089 w 1600200"/>
              <a:gd name="connsiteY2-348" fmla="*/ 646744 h 1919069"/>
              <a:gd name="connsiteX3-349" fmla="*/ 1010522 w 1600200"/>
              <a:gd name="connsiteY3-350" fmla="*/ 1534584 h 1919069"/>
              <a:gd name="connsiteX4-351" fmla="*/ 1219200 w 1600200"/>
              <a:gd name="connsiteY4-352" fmla="*/ 1299944 h 1919069"/>
              <a:gd name="connsiteX5-353" fmla="*/ 1600200 w 1600200"/>
              <a:gd name="connsiteY5-354" fmla="*/ 1728569 h 1919069"/>
              <a:gd name="connsiteX6-355" fmla="*/ 1038225 w 1600200"/>
              <a:gd name="connsiteY6-356" fmla="*/ 1919069 h 1919069"/>
              <a:gd name="connsiteX7-357" fmla="*/ 0 w 1600200"/>
              <a:gd name="connsiteY7-358" fmla="*/ 376019 h 1919069"/>
              <a:gd name="connsiteX8-359" fmla="*/ 371475 w 1600200"/>
              <a:gd name="connsiteY8-360" fmla="*/ 1118 h 1919069"/>
              <a:gd name="connsiteX0-361" fmla="*/ 371475 w 1600200"/>
              <a:gd name="connsiteY0-362" fmla="*/ 1118 h 1919069"/>
              <a:gd name="connsiteX1-363" fmla="*/ 568075 w 1600200"/>
              <a:gd name="connsiteY1-364" fmla="*/ 602876 h 1919069"/>
              <a:gd name="connsiteX2-365" fmla="*/ 374089 w 1600200"/>
              <a:gd name="connsiteY2-366" fmla="*/ 646744 h 1919069"/>
              <a:gd name="connsiteX3-367" fmla="*/ 996099 w 1600200"/>
              <a:gd name="connsiteY3-368" fmla="*/ 1546122 h 1919069"/>
              <a:gd name="connsiteX4-369" fmla="*/ 1219200 w 1600200"/>
              <a:gd name="connsiteY4-370" fmla="*/ 1299944 h 1919069"/>
              <a:gd name="connsiteX5-371" fmla="*/ 1600200 w 1600200"/>
              <a:gd name="connsiteY5-372" fmla="*/ 1728569 h 1919069"/>
              <a:gd name="connsiteX6-373" fmla="*/ 1038225 w 1600200"/>
              <a:gd name="connsiteY6-374" fmla="*/ 1919069 h 1919069"/>
              <a:gd name="connsiteX7-375" fmla="*/ 0 w 1600200"/>
              <a:gd name="connsiteY7-376" fmla="*/ 376019 h 1919069"/>
              <a:gd name="connsiteX8-377" fmla="*/ 371475 w 1600200"/>
              <a:gd name="connsiteY8-378" fmla="*/ 1118 h 1919069"/>
              <a:gd name="connsiteX0-379" fmla="*/ 371475 w 1600200"/>
              <a:gd name="connsiteY0-380" fmla="*/ 1118 h 1919069"/>
              <a:gd name="connsiteX1-381" fmla="*/ 568075 w 1600200"/>
              <a:gd name="connsiteY1-382" fmla="*/ 602876 h 1919069"/>
              <a:gd name="connsiteX2-383" fmla="*/ 374089 w 1600200"/>
              <a:gd name="connsiteY2-384" fmla="*/ 646744 h 1919069"/>
              <a:gd name="connsiteX3-385" fmla="*/ 987445 w 1600200"/>
              <a:gd name="connsiteY3-386" fmla="*/ 1528815 h 1919069"/>
              <a:gd name="connsiteX4-387" fmla="*/ 1219200 w 1600200"/>
              <a:gd name="connsiteY4-388" fmla="*/ 1299944 h 1919069"/>
              <a:gd name="connsiteX5-389" fmla="*/ 1600200 w 1600200"/>
              <a:gd name="connsiteY5-390" fmla="*/ 1728569 h 1919069"/>
              <a:gd name="connsiteX6-391" fmla="*/ 1038225 w 1600200"/>
              <a:gd name="connsiteY6-392" fmla="*/ 1919069 h 1919069"/>
              <a:gd name="connsiteX7-393" fmla="*/ 0 w 1600200"/>
              <a:gd name="connsiteY7-394" fmla="*/ 376019 h 1919069"/>
              <a:gd name="connsiteX8-395" fmla="*/ 371475 w 1600200"/>
              <a:gd name="connsiteY8-396" fmla="*/ 1118 h 1919069"/>
              <a:gd name="connsiteX0-397" fmla="*/ 371475 w 1600200"/>
              <a:gd name="connsiteY0-398" fmla="*/ 1118 h 1919069"/>
              <a:gd name="connsiteX1-399" fmla="*/ 568075 w 1600200"/>
              <a:gd name="connsiteY1-400" fmla="*/ 602876 h 1919069"/>
              <a:gd name="connsiteX2-401" fmla="*/ 374089 w 1600200"/>
              <a:gd name="connsiteY2-402" fmla="*/ 646744 h 1919069"/>
              <a:gd name="connsiteX3-403" fmla="*/ 987445 w 1600200"/>
              <a:gd name="connsiteY3-404" fmla="*/ 1528815 h 1919069"/>
              <a:gd name="connsiteX4-405" fmla="*/ 1219200 w 1600200"/>
              <a:gd name="connsiteY4-406" fmla="*/ 1299944 h 1919069"/>
              <a:gd name="connsiteX5-407" fmla="*/ 1600200 w 1600200"/>
              <a:gd name="connsiteY5-408" fmla="*/ 1728569 h 1919069"/>
              <a:gd name="connsiteX6-409" fmla="*/ 1038225 w 1600200"/>
              <a:gd name="connsiteY6-410" fmla="*/ 1919069 h 1919069"/>
              <a:gd name="connsiteX7-411" fmla="*/ 0 w 1600200"/>
              <a:gd name="connsiteY7-412" fmla="*/ 376019 h 1919069"/>
              <a:gd name="connsiteX8-413" fmla="*/ 371475 w 1600200"/>
              <a:gd name="connsiteY8-414" fmla="*/ 1118 h 1919069"/>
              <a:gd name="connsiteX0-415" fmla="*/ 371475 w 1600200"/>
              <a:gd name="connsiteY0-416" fmla="*/ 1118 h 1919069"/>
              <a:gd name="connsiteX1-417" fmla="*/ 568075 w 1600200"/>
              <a:gd name="connsiteY1-418" fmla="*/ 602876 h 1919069"/>
              <a:gd name="connsiteX2-419" fmla="*/ 374089 w 1600200"/>
              <a:gd name="connsiteY2-420" fmla="*/ 646744 h 1919069"/>
              <a:gd name="connsiteX3-421" fmla="*/ 987445 w 1600200"/>
              <a:gd name="connsiteY3-422" fmla="*/ 1528815 h 1919069"/>
              <a:gd name="connsiteX4-423" fmla="*/ 1219200 w 1600200"/>
              <a:gd name="connsiteY4-424" fmla="*/ 1299944 h 1919069"/>
              <a:gd name="connsiteX5-425" fmla="*/ 1600200 w 1600200"/>
              <a:gd name="connsiteY5-426" fmla="*/ 1728569 h 1919069"/>
              <a:gd name="connsiteX6-427" fmla="*/ 1038225 w 1600200"/>
              <a:gd name="connsiteY6-428" fmla="*/ 1919069 h 1919069"/>
              <a:gd name="connsiteX7-429" fmla="*/ 0 w 1600200"/>
              <a:gd name="connsiteY7-430" fmla="*/ 376019 h 1919069"/>
              <a:gd name="connsiteX8-431" fmla="*/ 371475 w 1600200"/>
              <a:gd name="connsiteY8-432" fmla="*/ 1118 h 1919069"/>
              <a:gd name="connsiteX0-433" fmla="*/ 371475 w 1600200"/>
              <a:gd name="connsiteY0-434" fmla="*/ 1118 h 1919069"/>
              <a:gd name="connsiteX1-435" fmla="*/ 568075 w 1600200"/>
              <a:gd name="connsiteY1-436" fmla="*/ 602876 h 1919069"/>
              <a:gd name="connsiteX2-437" fmla="*/ 374089 w 1600200"/>
              <a:gd name="connsiteY2-438" fmla="*/ 646744 h 1919069"/>
              <a:gd name="connsiteX3-439" fmla="*/ 987445 w 1600200"/>
              <a:gd name="connsiteY3-440" fmla="*/ 1528815 h 1919069"/>
              <a:gd name="connsiteX4-441" fmla="*/ 1219200 w 1600200"/>
              <a:gd name="connsiteY4-442" fmla="*/ 1299944 h 1919069"/>
              <a:gd name="connsiteX5-443" fmla="*/ 1600200 w 1600200"/>
              <a:gd name="connsiteY5-444" fmla="*/ 1728569 h 1919069"/>
              <a:gd name="connsiteX6-445" fmla="*/ 1038225 w 1600200"/>
              <a:gd name="connsiteY6-446" fmla="*/ 1919069 h 1919069"/>
              <a:gd name="connsiteX7-447" fmla="*/ 0 w 1600200"/>
              <a:gd name="connsiteY7-448" fmla="*/ 376019 h 1919069"/>
              <a:gd name="connsiteX8-449" fmla="*/ 371475 w 1600200"/>
              <a:gd name="connsiteY8-450" fmla="*/ 1118 h 1919069"/>
              <a:gd name="connsiteX0-451" fmla="*/ 371475 w 1600200"/>
              <a:gd name="connsiteY0-452" fmla="*/ 1118 h 1919069"/>
              <a:gd name="connsiteX1-453" fmla="*/ 568075 w 1600200"/>
              <a:gd name="connsiteY1-454" fmla="*/ 602876 h 1919069"/>
              <a:gd name="connsiteX2-455" fmla="*/ 374089 w 1600200"/>
              <a:gd name="connsiteY2-456" fmla="*/ 646744 h 1919069"/>
              <a:gd name="connsiteX3-457" fmla="*/ 987445 w 1600200"/>
              <a:gd name="connsiteY3-458" fmla="*/ 1528815 h 1919069"/>
              <a:gd name="connsiteX4-459" fmla="*/ 1173048 w 1600200"/>
              <a:gd name="connsiteY4-460" fmla="*/ 1311482 h 1919069"/>
              <a:gd name="connsiteX5-461" fmla="*/ 1600200 w 1600200"/>
              <a:gd name="connsiteY5-462" fmla="*/ 1728569 h 1919069"/>
              <a:gd name="connsiteX6-463" fmla="*/ 1038225 w 1600200"/>
              <a:gd name="connsiteY6-464" fmla="*/ 1919069 h 1919069"/>
              <a:gd name="connsiteX7-465" fmla="*/ 0 w 1600200"/>
              <a:gd name="connsiteY7-466" fmla="*/ 376019 h 1919069"/>
              <a:gd name="connsiteX8-467" fmla="*/ 371475 w 1600200"/>
              <a:gd name="connsiteY8-468" fmla="*/ 1118 h 1919069"/>
              <a:gd name="connsiteX0-469" fmla="*/ 371475 w 1600200"/>
              <a:gd name="connsiteY0-470" fmla="*/ 1118 h 1919069"/>
              <a:gd name="connsiteX1-471" fmla="*/ 568075 w 1600200"/>
              <a:gd name="connsiteY1-472" fmla="*/ 602876 h 1919069"/>
              <a:gd name="connsiteX2-473" fmla="*/ 374089 w 1600200"/>
              <a:gd name="connsiteY2-474" fmla="*/ 646744 h 1919069"/>
              <a:gd name="connsiteX3-475" fmla="*/ 987445 w 1600200"/>
              <a:gd name="connsiteY3-476" fmla="*/ 1528815 h 1919069"/>
              <a:gd name="connsiteX4-477" fmla="*/ 1173048 w 1600200"/>
              <a:gd name="connsiteY4-478" fmla="*/ 1311482 h 1919069"/>
              <a:gd name="connsiteX5-479" fmla="*/ 1600200 w 1600200"/>
              <a:gd name="connsiteY5-480" fmla="*/ 1728569 h 1919069"/>
              <a:gd name="connsiteX6-481" fmla="*/ 1038225 w 1600200"/>
              <a:gd name="connsiteY6-482" fmla="*/ 1919069 h 1919069"/>
              <a:gd name="connsiteX7-483" fmla="*/ 0 w 1600200"/>
              <a:gd name="connsiteY7-484" fmla="*/ 376019 h 1919069"/>
              <a:gd name="connsiteX8-485" fmla="*/ 371475 w 1600200"/>
              <a:gd name="connsiteY8-486" fmla="*/ 1118 h 1919069"/>
              <a:gd name="connsiteX0-487" fmla="*/ 371475 w 1600200"/>
              <a:gd name="connsiteY0-488" fmla="*/ 1118 h 1919069"/>
              <a:gd name="connsiteX1-489" fmla="*/ 568075 w 1600200"/>
              <a:gd name="connsiteY1-490" fmla="*/ 602876 h 1919069"/>
              <a:gd name="connsiteX2-491" fmla="*/ 374089 w 1600200"/>
              <a:gd name="connsiteY2-492" fmla="*/ 646744 h 1919069"/>
              <a:gd name="connsiteX3-493" fmla="*/ 987445 w 1600200"/>
              <a:gd name="connsiteY3-494" fmla="*/ 1528815 h 1919069"/>
              <a:gd name="connsiteX4-495" fmla="*/ 1173048 w 1600200"/>
              <a:gd name="connsiteY4-496" fmla="*/ 1311482 h 1919069"/>
              <a:gd name="connsiteX5-497" fmla="*/ 1600200 w 1600200"/>
              <a:gd name="connsiteY5-498" fmla="*/ 1728569 h 1919069"/>
              <a:gd name="connsiteX6-499" fmla="*/ 1038225 w 1600200"/>
              <a:gd name="connsiteY6-500" fmla="*/ 1919069 h 1919069"/>
              <a:gd name="connsiteX7-501" fmla="*/ 0 w 1600200"/>
              <a:gd name="connsiteY7-502" fmla="*/ 376019 h 1919069"/>
              <a:gd name="connsiteX8-503" fmla="*/ 371475 w 1600200"/>
              <a:gd name="connsiteY8-504" fmla="*/ 1118 h 1919069"/>
              <a:gd name="connsiteX0-505" fmla="*/ 371475 w 1600200"/>
              <a:gd name="connsiteY0-506" fmla="*/ 1118 h 1919069"/>
              <a:gd name="connsiteX1-507" fmla="*/ 568075 w 1600200"/>
              <a:gd name="connsiteY1-508" fmla="*/ 602876 h 1919069"/>
              <a:gd name="connsiteX2-509" fmla="*/ 374089 w 1600200"/>
              <a:gd name="connsiteY2-510" fmla="*/ 646744 h 1919069"/>
              <a:gd name="connsiteX3-511" fmla="*/ 987445 w 1600200"/>
              <a:gd name="connsiteY3-512" fmla="*/ 1528815 h 1919069"/>
              <a:gd name="connsiteX4-513" fmla="*/ 1173048 w 1600200"/>
              <a:gd name="connsiteY4-514" fmla="*/ 1311482 h 1919069"/>
              <a:gd name="connsiteX5-515" fmla="*/ 1600200 w 1600200"/>
              <a:gd name="connsiteY5-516" fmla="*/ 1728569 h 1919069"/>
              <a:gd name="connsiteX6-517" fmla="*/ 1038225 w 1600200"/>
              <a:gd name="connsiteY6-518" fmla="*/ 1919069 h 1919069"/>
              <a:gd name="connsiteX7-519" fmla="*/ 0 w 1600200"/>
              <a:gd name="connsiteY7-520" fmla="*/ 376019 h 1919069"/>
              <a:gd name="connsiteX8-521" fmla="*/ 371475 w 1600200"/>
              <a:gd name="connsiteY8-522" fmla="*/ 1118 h 1919069"/>
              <a:gd name="connsiteX0-523" fmla="*/ 371475 w 1588662"/>
              <a:gd name="connsiteY0-524" fmla="*/ 1118 h 1919069"/>
              <a:gd name="connsiteX1-525" fmla="*/ 568075 w 1588662"/>
              <a:gd name="connsiteY1-526" fmla="*/ 602876 h 1919069"/>
              <a:gd name="connsiteX2-527" fmla="*/ 374089 w 1588662"/>
              <a:gd name="connsiteY2-528" fmla="*/ 646744 h 1919069"/>
              <a:gd name="connsiteX3-529" fmla="*/ 987445 w 1588662"/>
              <a:gd name="connsiteY3-530" fmla="*/ 1528815 h 1919069"/>
              <a:gd name="connsiteX4-531" fmla="*/ 1173048 w 1588662"/>
              <a:gd name="connsiteY4-532" fmla="*/ 1311482 h 1919069"/>
              <a:gd name="connsiteX5-533" fmla="*/ 1588662 w 1588662"/>
              <a:gd name="connsiteY5-534" fmla="*/ 1699723 h 1919069"/>
              <a:gd name="connsiteX6-535" fmla="*/ 1038225 w 1588662"/>
              <a:gd name="connsiteY6-536" fmla="*/ 1919069 h 1919069"/>
              <a:gd name="connsiteX7-537" fmla="*/ 0 w 1588662"/>
              <a:gd name="connsiteY7-538" fmla="*/ 376019 h 1919069"/>
              <a:gd name="connsiteX8-539" fmla="*/ 371475 w 1588662"/>
              <a:gd name="connsiteY8-540" fmla="*/ 1118 h 1919069"/>
              <a:gd name="connsiteX0-541" fmla="*/ 371475 w 1600166"/>
              <a:gd name="connsiteY0-542" fmla="*/ 1118 h 1919069"/>
              <a:gd name="connsiteX1-543" fmla="*/ 568075 w 1600166"/>
              <a:gd name="connsiteY1-544" fmla="*/ 602876 h 1919069"/>
              <a:gd name="connsiteX2-545" fmla="*/ 374089 w 1600166"/>
              <a:gd name="connsiteY2-546" fmla="*/ 646744 h 1919069"/>
              <a:gd name="connsiteX3-547" fmla="*/ 987445 w 1600166"/>
              <a:gd name="connsiteY3-548" fmla="*/ 1528815 h 1919069"/>
              <a:gd name="connsiteX4-549" fmla="*/ 1173048 w 1600166"/>
              <a:gd name="connsiteY4-550" fmla="*/ 1311482 h 1919069"/>
              <a:gd name="connsiteX5-551" fmla="*/ 1588662 w 1600166"/>
              <a:gd name="connsiteY5-552" fmla="*/ 1699723 h 1919069"/>
              <a:gd name="connsiteX6-553" fmla="*/ 1038225 w 1600166"/>
              <a:gd name="connsiteY6-554" fmla="*/ 1919069 h 1919069"/>
              <a:gd name="connsiteX7-555" fmla="*/ 0 w 1600166"/>
              <a:gd name="connsiteY7-556" fmla="*/ 376019 h 1919069"/>
              <a:gd name="connsiteX8-557" fmla="*/ 371475 w 1600166"/>
              <a:gd name="connsiteY8-558" fmla="*/ 1118 h 1919069"/>
              <a:gd name="connsiteX0-559" fmla="*/ 371475 w 1600166"/>
              <a:gd name="connsiteY0-560" fmla="*/ 1118 h 1919069"/>
              <a:gd name="connsiteX1-561" fmla="*/ 568075 w 1600166"/>
              <a:gd name="connsiteY1-562" fmla="*/ 602876 h 1919069"/>
              <a:gd name="connsiteX2-563" fmla="*/ 374089 w 1600166"/>
              <a:gd name="connsiteY2-564" fmla="*/ 646744 h 1919069"/>
              <a:gd name="connsiteX3-565" fmla="*/ 987445 w 1600166"/>
              <a:gd name="connsiteY3-566" fmla="*/ 1528815 h 1919069"/>
              <a:gd name="connsiteX4-567" fmla="*/ 1173048 w 1600166"/>
              <a:gd name="connsiteY4-568" fmla="*/ 1311482 h 1919069"/>
              <a:gd name="connsiteX5-569" fmla="*/ 1588662 w 1600166"/>
              <a:gd name="connsiteY5-570" fmla="*/ 1699723 h 1919069"/>
              <a:gd name="connsiteX6-571" fmla="*/ 1038225 w 1600166"/>
              <a:gd name="connsiteY6-572" fmla="*/ 1919069 h 1919069"/>
              <a:gd name="connsiteX7-573" fmla="*/ 0 w 1600166"/>
              <a:gd name="connsiteY7-574" fmla="*/ 376019 h 1919069"/>
              <a:gd name="connsiteX8-575" fmla="*/ 371475 w 1600166"/>
              <a:gd name="connsiteY8-576" fmla="*/ 1118 h 1919069"/>
              <a:gd name="connsiteX0-577" fmla="*/ 371475 w 1596260"/>
              <a:gd name="connsiteY0-578" fmla="*/ 1118 h 1919069"/>
              <a:gd name="connsiteX1-579" fmla="*/ 568075 w 1596260"/>
              <a:gd name="connsiteY1-580" fmla="*/ 602876 h 1919069"/>
              <a:gd name="connsiteX2-581" fmla="*/ 374089 w 1596260"/>
              <a:gd name="connsiteY2-582" fmla="*/ 646744 h 1919069"/>
              <a:gd name="connsiteX3-583" fmla="*/ 987445 w 1596260"/>
              <a:gd name="connsiteY3-584" fmla="*/ 1528815 h 1919069"/>
              <a:gd name="connsiteX4-585" fmla="*/ 1173048 w 1596260"/>
              <a:gd name="connsiteY4-586" fmla="*/ 1311482 h 1919069"/>
              <a:gd name="connsiteX5-587" fmla="*/ 1588662 w 1596260"/>
              <a:gd name="connsiteY5-588" fmla="*/ 1699723 h 1919069"/>
              <a:gd name="connsiteX6-589" fmla="*/ 1038225 w 1596260"/>
              <a:gd name="connsiteY6-590" fmla="*/ 1919069 h 1919069"/>
              <a:gd name="connsiteX7-591" fmla="*/ 0 w 1596260"/>
              <a:gd name="connsiteY7-592" fmla="*/ 376019 h 1919069"/>
              <a:gd name="connsiteX8-593" fmla="*/ 371475 w 1596260"/>
              <a:gd name="connsiteY8-594" fmla="*/ 1118 h 1919069"/>
              <a:gd name="connsiteX0-595" fmla="*/ 371475 w 1596260"/>
              <a:gd name="connsiteY0-596" fmla="*/ 1118 h 1919069"/>
              <a:gd name="connsiteX1-597" fmla="*/ 568075 w 1596260"/>
              <a:gd name="connsiteY1-598" fmla="*/ 602876 h 1919069"/>
              <a:gd name="connsiteX2-599" fmla="*/ 374089 w 1596260"/>
              <a:gd name="connsiteY2-600" fmla="*/ 646744 h 1919069"/>
              <a:gd name="connsiteX3-601" fmla="*/ 987445 w 1596260"/>
              <a:gd name="connsiteY3-602" fmla="*/ 1528815 h 1919069"/>
              <a:gd name="connsiteX4-603" fmla="*/ 1173048 w 1596260"/>
              <a:gd name="connsiteY4-604" fmla="*/ 1311482 h 1919069"/>
              <a:gd name="connsiteX5-605" fmla="*/ 1588662 w 1596260"/>
              <a:gd name="connsiteY5-606" fmla="*/ 1699723 h 1919069"/>
              <a:gd name="connsiteX6-607" fmla="*/ 1038225 w 1596260"/>
              <a:gd name="connsiteY6-608" fmla="*/ 1919069 h 1919069"/>
              <a:gd name="connsiteX7-609" fmla="*/ 0 w 1596260"/>
              <a:gd name="connsiteY7-610" fmla="*/ 376019 h 1919069"/>
              <a:gd name="connsiteX8-611" fmla="*/ 371475 w 1596260"/>
              <a:gd name="connsiteY8-612" fmla="*/ 1118 h 1919069"/>
              <a:gd name="connsiteX0-613" fmla="*/ 371475 w 1596260"/>
              <a:gd name="connsiteY0-614" fmla="*/ 1118 h 1946976"/>
              <a:gd name="connsiteX1-615" fmla="*/ 568075 w 1596260"/>
              <a:gd name="connsiteY1-616" fmla="*/ 602876 h 1946976"/>
              <a:gd name="connsiteX2-617" fmla="*/ 374089 w 1596260"/>
              <a:gd name="connsiteY2-618" fmla="*/ 646744 h 1946976"/>
              <a:gd name="connsiteX3-619" fmla="*/ 987445 w 1596260"/>
              <a:gd name="connsiteY3-620" fmla="*/ 1528815 h 1946976"/>
              <a:gd name="connsiteX4-621" fmla="*/ 1173048 w 1596260"/>
              <a:gd name="connsiteY4-622" fmla="*/ 1311482 h 1946976"/>
              <a:gd name="connsiteX5-623" fmla="*/ 1588662 w 1596260"/>
              <a:gd name="connsiteY5-624" fmla="*/ 1699723 h 1946976"/>
              <a:gd name="connsiteX6-625" fmla="*/ 1038225 w 1596260"/>
              <a:gd name="connsiteY6-626" fmla="*/ 1919069 h 1946976"/>
              <a:gd name="connsiteX7-627" fmla="*/ 0 w 1596260"/>
              <a:gd name="connsiteY7-628" fmla="*/ 376019 h 1946976"/>
              <a:gd name="connsiteX8-629" fmla="*/ 371475 w 1596260"/>
              <a:gd name="connsiteY8-630" fmla="*/ 1118 h 1946976"/>
              <a:gd name="connsiteX0-631" fmla="*/ 357053 w 1581838"/>
              <a:gd name="connsiteY0-632" fmla="*/ 1118 h 1946976"/>
              <a:gd name="connsiteX1-633" fmla="*/ 553653 w 1581838"/>
              <a:gd name="connsiteY1-634" fmla="*/ 602876 h 1946976"/>
              <a:gd name="connsiteX2-635" fmla="*/ 359667 w 1581838"/>
              <a:gd name="connsiteY2-636" fmla="*/ 646744 h 1946976"/>
              <a:gd name="connsiteX3-637" fmla="*/ 973023 w 1581838"/>
              <a:gd name="connsiteY3-638" fmla="*/ 1528815 h 1946976"/>
              <a:gd name="connsiteX4-639" fmla="*/ 1158626 w 1581838"/>
              <a:gd name="connsiteY4-640" fmla="*/ 1311482 h 1946976"/>
              <a:gd name="connsiteX5-641" fmla="*/ 1574240 w 1581838"/>
              <a:gd name="connsiteY5-642" fmla="*/ 1699723 h 1946976"/>
              <a:gd name="connsiteX6-643" fmla="*/ 1023803 w 1581838"/>
              <a:gd name="connsiteY6-644" fmla="*/ 1919069 h 1946976"/>
              <a:gd name="connsiteX7-645" fmla="*/ 0 w 1581838"/>
              <a:gd name="connsiteY7-646" fmla="*/ 378903 h 1946976"/>
              <a:gd name="connsiteX8-647" fmla="*/ 357053 w 1581838"/>
              <a:gd name="connsiteY8-648" fmla="*/ 1118 h 1946976"/>
              <a:gd name="connsiteX0-649" fmla="*/ 357053 w 1581838"/>
              <a:gd name="connsiteY0-650" fmla="*/ 1118 h 1946976"/>
              <a:gd name="connsiteX1-651" fmla="*/ 553653 w 1581838"/>
              <a:gd name="connsiteY1-652" fmla="*/ 602876 h 1946976"/>
              <a:gd name="connsiteX2-653" fmla="*/ 359667 w 1581838"/>
              <a:gd name="connsiteY2-654" fmla="*/ 646744 h 1946976"/>
              <a:gd name="connsiteX3-655" fmla="*/ 973023 w 1581838"/>
              <a:gd name="connsiteY3-656" fmla="*/ 1528815 h 1946976"/>
              <a:gd name="connsiteX4-657" fmla="*/ 1158626 w 1581838"/>
              <a:gd name="connsiteY4-658" fmla="*/ 1311482 h 1946976"/>
              <a:gd name="connsiteX5-659" fmla="*/ 1574240 w 1581838"/>
              <a:gd name="connsiteY5-660" fmla="*/ 1699723 h 1946976"/>
              <a:gd name="connsiteX6-661" fmla="*/ 1023803 w 1581838"/>
              <a:gd name="connsiteY6-662" fmla="*/ 1919069 h 1946976"/>
              <a:gd name="connsiteX7-663" fmla="*/ 0 w 1581838"/>
              <a:gd name="connsiteY7-664" fmla="*/ 378903 h 1946976"/>
              <a:gd name="connsiteX8-665" fmla="*/ 357053 w 1581838"/>
              <a:gd name="connsiteY8-666" fmla="*/ 1118 h 1946976"/>
              <a:gd name="connsiteX0-667" fmla="*/ 357053 w 1581838"/>
              <a:gd name="connsiteY0-668" fmla="*/ 1118 h 1946976"/>
              <a:gd name="connsiteX1-669" fmla="*/ 553653 w 1581838"/>
              <a:gd name="connsiteY1-670" fmla="*/ 602876 h 1946976"/>
              <a:gd name="connsiteX2-671" fmla="*/ 359667 w 1581838"/>
              <a:gd name="connsiteY2-672" fmla="*/ 646744 h 1946976"/>
              <a:gd name="connsiteX3-673" fmla="*/ 973023 w 1581838"/>
              <a:gd name="connsiteY3-674" fmla="*/ 1528815 h 1946976"/>
              <a:gd name="connsiteX4-675" fmla="*/ 1158626 w 1581838"/>
              <a:gd name="connsiteY4-676" fmla="*/ 1311482 h 1946976"/>
              <a:gd name="connsiteX5-677" fmla="*/ 1574240 w 1581838"/>
              <a:gd name="connsiteY5-678" fmla="*/ 1699723 h 1946976"/>
              <a:gd name="connsiteX6-679" fmla="*/ 1023803 w 1581838"/>
              <a:gd name="connsiteY6-680" fmla="*/ 1919069 h 1946976"/>
              <a:gd name="connsiteX7-681" fmla="*/ 0 w 1581838"/>
              <a:gd name="connsiteY7-682" fmla="*/ 378903 h 1946976"/>
              <a:gd name="connsiteX8-683" fmla="*/ 357053 w 1581838"/>
              <a:gd name="connsiteY8-684" fmla="*/ 1118 h 1946976"/>
              <a:gd name="connsiteX0-685" fmla="*/ 333976 w 1558761"/>
              <a:gd name="connsiteY0-686" fmla="*/ 1118 h 1946976"/>
              <a:gd name="connsiteX1-687" fmla="*/ 530576 w 1558761"/>
              <a:gd name="connsiteY1-688" fmla="*/ 602876 h 1946976"/>
              <a:gd name="connsiteX2-689" fmla="*/ 336590 w 1558761"/>
              <a:gd name="connsiteY2-690" fmla="*/ 646744 h 1946976"/>
              <a:gd name="connsiteX3-691" fmla="*/ 949946 w 1558761"/>
              <a:gd name="connsiteY3-692" fmla="*/ 1528815 h 1946976"/>
              <a:gd name="connsiteX4-693" fmla="*/ 1135549 w 1558761"/>
              <a:gd name="connsiteY4-694" fmla="*/ 1311482 h 1946976"/>
              <a:gd name="connsiteX5-695" fmla="*/ 1551163 w 1558761"/>
              <a:gd name="connsiteY5-696" fmla="*/ 1699723 h 1946976"/>
              <a:gd name="connsiteX6-697" fmla="*/ 1000726 w 1558761"/>
              <a:gd name="connsiteY6-698" fmla="*/ 1919069 h 1946976"/>
              <a:gd name="connsiteX7-699" fmla="*/ 0 w 1558761"/>
              <a:gd name="connsiteY7-700" fmla="*/ 390441 h 1946976"/>
              <a:gd name="connsiteX8-701" fmla="*/ 333976 w 1558761"/>
              <a:gd name="connsiteY8-702" fmla="*/ 1118 h 1946976"/>
              <a:gd name="connsiteX0-703" fmla="*/ 335877 w 1560662"/>
              <a:gd name="connsiteY0-704" fmla="*/ 1118 h 1946976"/>
              <a:gd name="connsiteX1-705" fmla="*/ 532477 w 1560662"/>
              <a:gd name="connsiteY1-706" fmla="*/ 602876 h 1946976"/>
              <a:gd name="connsiteX2-707" fmla="*/ 338491 w 1560662"/>
              <a:gd name="connsiteY2-708" fmla="*/ 646744 h 1946976"/>
              <a:gd name="connsiteX3-709" fmla="*/ 951847 w 1560662"/>
              <a:gd name="connsiteY3-710" fmla="*/ 1528815 h 1946976"/>
              <a:gd name="connsiteX4-711" fmla="*/ 1137450 w 1560662"/>
              <a:gd name="connsiteY4-712" fmla="*/ 1311482 h 1946976"/>
              <a:gd name="connsiteX5-713" fmla="*/ 1553064 w 1560662"/>
              <a:gd name="connsiteY5-714" fmla="*/ 1699723 h 1946976"/>
              <a:gd name="connsiteX6-715" fmla="*/ 1002627 w 1560662"/>
              <a:gd name="connsiteY6-716" fmla="*/ 1919069 h 1946976"/>
              <a:gd name="connsiteX7-717" fmla="*/ 1901 w 1560662"/>
              <a:gd name="connsiteY7-718" fmla="*/ 390441 h 1946976"/>
              <a:gd name="connsiteX8-719" fmla="*/ 335877 w 1560662"/>
              <a:gd name="connsiteY8-720" fmla="*/ 1118 h 1946976"/>
              <a:gd name="connsiteX0-721" fmla="*/ 335877 w 1560662"/>
              <a:gd name="connsiteY0-722" fmla="*/ 1118 h 1946976"/>
              <a:gd name="connsiteX1-723" fmla="*/ 532477 w 1560662"/>
              <a:gd name="connsiteY1-724" fmla="*/ 602876 h 1946976"/>
              <a:gd name="connsiteX2-725" fmla="*/ 338491 w 1560662"/>
              <a:gd name="connsiteY2-726" fmla="*/ 646744 h 1946976"/>
              <a:gd name="connsiteX3-727" fmla="*/ 951847 w 1560662"/>
              <a:gd name="connsiteY3-728" fmla="*/ 1528815 h 1946976"/>
              <a:gd name="connsiteX4-729" fmla="*/ 1137450 w 1560662"/>
              <a:gd name="connsiteY4-730" fmla="*/ 1311482 h 1946976"/>
              <a:gd name="connsiteX5-731" fmla="*/ 1553064 w 1560662"/>
              <a:gd name="connsiteY5-732" fmla="*/ 1699723 h 1946976"/>
              <a:gd name="connsiteX6-733" fmla="*/ 1002627 w 1560662"/>
              <a:gd name="connsiteY6-734" fmla="*/ 1919069 h 1946976"/>
              <a:gd name="connsiteX7-735" fmla="*/ 1901 w 1560662"/>
              <a:gd name="connsiteY7-736" fmla="*/ 390441 h 1946976"/>
              <a:gd name="connsiteX8-737" fmla="*/ 335877 w 1560662"/>
              <a:gd name="connsiteY8-738" fmla="*/ 1118 h 1946976"/>
              <a:gd name="connsiteX0-739" fmla="*/ 335877 w 1560662"/>
              <a:gd name="connsiteY0-740" fmla="*/ 1118 h 1946976"/>
              <a:gd name="connsiteX1-741" fmla="*/ 532477 w 1560662"/>
              <a:gd name="connsiteY1-742" fmla="*/ 602876 h 1946976"/>
              <a:gd name="connsiteX2-743" fmla="*/ 338491 w 1560662"/>
              <a:gd name="connsiteY2-744" fmla="*/ 646744 h 1946976"/>
              <a:gd name="connsiteX3-745" fmla="*/ 951847 w 1560662"/>
              <a:gd name="connsiteY3-746" fmla="*/ 1528815 h 1946976"/>
              <a:gd name="connsiteX4-747" fmla="*/ 1137450 w 1560662"/>
              <a:gd name="connsiteY4-748" fmla="*/ 1311482 h 1946976"/>
              <a:gd name="connsiteX5-749" fmla="*/ 1553064 w 1560662"/>
              <a:gd name="connsiteY5-750" fmla="*/ 1699723 h 1946976"/>
              <a:gd name="connsiteX6-751" fmla="*/ 1002627 w 1560662"/>
              <a:gd name="connsiteY6-752" fmla="*/ 1919069 h 1946976"/>
              <a:gd name="connsiteX7-753" fmla="*/ 1901 w 1560662"/>
              <a:gd name="connsiteY7-754" fmla="*/ 390441 h 1946976"/>
              <a:gd name="connsiteX8-755" fmla="*/ 335877 w 1560662"/>
              <a:gd name="connsiteY8-756" fmla="*/ 1118 h 1946976"/>
              <a:gd name="connsiteX0-757" fmla="*/ 335877 w 1560662"/>
              <a:gd name="connsiteY0-758" fmla="*/ 1118 h 1946976"/>
              <a:gd name="connsiteX1-759" fmla="*/ 532477 w 1560662"/>
              <a:gd name="connsiteY1-760" fmla="*/ 602876 h 1946976"/>
              <a:gd name="connsiteX2-761" fmla="*/ 344260 w 1560662"/>
              <a:gd name="connsiteY2-762" fmla="*/ 655398 h 1946976"/>
              <a:gd name="connsiteX3-763" fmla="*/ 951847 w 1560662"/>
              <a:gd name="connsiteY3-764" fmla="*/ 1528815 h 1946976"/>
              <a:gd name="connsiteX4-765" fmla="*/ 1137450 w 1560662"/>
              <a:gd name="connsiteY4-766" fmla="*/ 1311482 h 1946976"/>
              <a:gd name="connsiteX5-767" fmla="*/ 1553064 w 1560662"/>
              <a:gd name="connsiteY5-768" fmla="*/ 1699723 h 1946976"/>
              <a:gd name="connsiteX6-769" fmla="*/ 1002627 w 1560662"/>
              <a:gd name="connsiteY6-770" fmla="*/ 1919069 h 1946976"/>
              <a:gd name="connsiteX7-771" fmla="*/ 1901 w 1560662"/>
              <a:gd name="connsiteY7-772" fmla="*/ 390441 h 1946976"/>
              <a:gd name="connsiteX8-773" fmla="*/ 335877 w 1560662"/>
              <a:gd name="connsiteY8-774" fmla="*/ 1118 h 1946976"/>
              <a:gd name="connsiteX0-775" fmla="*/ 335877 w 1560662"/>
              <a:gd name="connsiteY0-776" fmla="*/ 196 h 1946054"/>
              <a:gd name="connsiteX1-777" fmla="*/ 532477 w 1560662"/>
              <a:gd name="connsiteY1-778" fmla="*/ 601954 h 1946054"/>
              <a:gd name="connsiteX2-779" fmla="*/ 344260 w 1560662"/>
              <a:gd name="connsiteY2-780" fmla="*/ 654476 h 1946054"/>
              <a:gd name="connsiteX3-781" fmla="*/ 951847 w 1560662"/>
              <a:gd name="connsiteY3-782" fmla="*/ 1527893 h 1946054"/>
              <a:gd name="connsiteX4-783" fmla="*/ 1137450 w 1560662"/>
              <a:gd name="connsiteY4-784" fmla="*/ 1310560 h 1946054"/>
              <a:gd name="connsiteX5-785" fmla="*/ 1553064 w 1560662"/>
              <a:gd name="connsiteY5-786" fmla="*/ 1698801 h 1946054"/>
              <a:gd name="connsiteX6-787" fmla="*/ 1002627 w 1560662"/>
              <a:gd name="connsiteY6-788" fmla="*/ 1918147 h 1946054"/>
              <a:gd name="connsiteX7-789" fmla="*/ 1901 w 1560662"/>
              <a:gd name="connsiteY7-790" fmla="*/ 389519 h 1946054"/>
              <a:gd name="connsiteX8-791" fmla="*/ 335877 w 1560662"/>
              <a:gd name="connsiteY8-792" fmla="*/ 196 h 1946054"/>
              <a:gd name="connsiteX0-793" fmla="*/ 332898 w 1560662"/>
              <a:gd name="connsiteY0-794" fmla="*/ 199 h 1937121"/>
              <a:gd name="connsiteX1-795" fmla="*/ 532477 w 1560662"/>
              <a:gd name="connsiteY1-796" fmla="*/ 593021 h 1937121"/>
              <a:gd name="connsiteX2-797" fmla="*/ 344260 w 1560662"/>
              <a:gd name="connsiteY2-798" fmla="*/ 645543 h 1937121"/>
              <a:gd name="connsiteX3-799" fmla="*/ 951847 w 1560662"/>
              <a:gd name="connsiteY3-800" fmla="*/ 1518960 h 1937121"/>
              <a:gd name="connsiteX4-801" fmla="*/ 1137450 w 1560662"/>
              <a:gd name="connsiteY4-802" fmla="*/ 1301627 h 1937121"/>
              <a:gd name="connsiteX5-803" fmla="*/ 1553064 w 1560662"/>
              <a:gd name="connsiteY5-804" fmla="*/ 1689868 h 1937121"/>
              <a:gd name="connsiteX6-805" fmla="*/ 1002627 w 1560662"/>
              <a:gd name="connsiteY6-806" fmla="*/ 1909214 h 1937121"/>
              <a:gd name="connsiteX7-807" fmla="*/ 1901 w 1560662"/>
              <a:gd name="connsiteY7-808" fmla="*/ 380586 h 1937121"/>
              <a:gd name="connsiteX8-809" fmla="*/ 332898 w 1560662"/>
              <a:gd name="connsiteY8-810" fmla="*/ 199 h 1937121"/>
              <a:gd name="connsiteX0-811" fmla="*/ 332898 w 1560662"/>
              <a:gd name="connsiteY0-812" fmla="*/ 199 h 1937121"/>
              <a:gd name="connsiteX1-813" fmla="*/ 532477 w 1560662"/>
              <a:gd name="connsiteY1-814" fmla="*/ 593021 h 1937121"/>
              <a:gd name="connsiteX2-815" fmla="*/ 344260 w 1560662"/>
              <a:gd name="connsiteY2-816" fmla="*/ 645543 h 1937121"/>
              <a:gd name="connsiteX3-817" fmla="*/ 951847 w 1560662"/>
              <a:gd name="connsiteY3-818" fmla="*/ 1518960 h 1937121"/>
              <a:gd name="connsiteX4-819" fmla="*/ 1137450 w 1560662"/>
              <a:gd name="connsiteY4-820" fmla="*/ 1301627 h 1937121"/>
              <a:gd name="connsiteX5-821" fmla="*/ 1553064 w 1560662"/>
              <a:gd name="connsiteY5-822" fmla="*/ 1689868 h 1937121"/>
              <a:gd name="connsiteX6-823" fmla="*/ 1002627 w 1560662"/>
              <a:gd name="connsiteY6-824" fmla="*/ 1909214 h 1937121"/>
              <a:gd name="connsiteX7-825" fmla="*/ 1901 w 1560662"/>
              <a:gd name="connsiteY7-826" fmla="*/ 380586 h 1937121"/>
              <a:gd name="connsiteX8-827" fmla="*/ 332898 w 1560662"/>
              <a:gd name="connsiteY8-828" fmla="*/ 199 h 1937121"/>
              <a:gd name="connsiteX0-829" fmla="*/ 332898 w 1560662"/>
              <a:gd name="connsiteY0-830" fmla="*/ 199 h 1937121"/>
              <a:gd name="connsiteX1-831" fmla="*/ 532477 w 1560662"/>
              <a:gd name="connsiteY1-832" fmla="*/ 593021 h 1937121"/>
              <a:gd name="connsiteX2-833" fmla="*/ 344260 w 1560662"/>
              <a:gd name="connsiteY2-834" fmla="*/ 645543 h 1937121"/>
              <a:gd name="connsiteX3-835" fmla="*/ 951847 w 1560662"/>
              <a:gd name="connsiteY3-836" fmla="*/ 1518960 h 1937121"/>
              <a:gd name="connsiteX4-837" fmla="*/ 1137450 w 1560662"/>
              <a:gd name="connsiteY4-838" fmla="*/ 1301627 h 1937121"/>
              <a:gd name="connsiteX5-839" fmla="*/ 1553064 w 1560662"/>
              <a:gd name="connsiteY5-840" fmla="*/ 1689868 h 1937121"/>
              <a:gd name="connsiteX6-841" fmla="*/ 1002627 w 1560662"/>
              <a:gd name="connsiteY6-842" fmla="*/ 1909214 h 1937121"/>
              <a:gd name="connsiteX7-843" fmla="*/ 1901 w 1560662"/>
              <a:gd name="connsiteY7-844" fmla="*/ 380586 h 1937121"/>
              <a:gd name="connsiteX8-845" fmla="*/ 332898 w 1560662"/>
              <a:gd name="connsiteY8-846" fmla="*/ 199 h 1937121"/>
              <a:gd name="connsiteX0-847" fmla="*/ 332898 w 1565431"/>
              <a:gd name="connsiteY0-848" fmla="*/ 199 h 1937121"/>
              <a:gd name="connsiteX1-849" fmla="*/ 532477 w 1565431"/>
              <a:gd name="connsiteY1-850" fmla="*/ 593021 h 1937121"/>
              <a:gd name="connsiteX2-851" fmla="*/ 344260 w 1565431"/>
              <a:gd name="connsiteY2-852" fmla="*/ 645543 h 1937121"/>
              <a:gd name="connsiteX3-853" fmla="*/ 951847 w 1565431"/>
              <a:gd name="connsiteY3-854" fmla="*/ 1518960 h 1937121"/>
              <a:gd name="connsiteX4-855" fmla="*/ 1137450 w 1565431"/>
              <a:gd name="connsiteY4-856" fmla="*/ 1301627 h 1937121"/>
              <a:gd name="connsiteX5-857" fmla="*/ 1553064 w 1565431"/>
              <a:gd name="connsiteY5-858" fmla="*/ 1689868 h 1937121"/>
              <a:gd name="connsiteX6-859" fmla="*/ 1002627 w 1565431"/>
              <a:gd name="connsiteY6-860" fmla="*/ 1909214 h 1937121"/>
              <a:gd name="connsiteX7-861" fmla="*/ 1901 w 1565431"/>
              <a:gd name="connsiteY7-862" fmla="*/ 380586 h 1937121"/>
              <a:gd name="connsiteX8-863" fmla="*/ 332898 w 1565431"/>
              <a:gd name="connsiteY8-864" fmla="*/ 199 h 1937121"/>
              <a:gd name="connsiteX0-865" fmla="*/ 332898 w 1565431"/>
              <a:gd name="connsiteY0-866" fmla="*/ 199 h 1937121"/>
              <a:gd name="connsiteX1-867" fmla="*/ 532477 w 1565431"/>
              <a:gd name="connsiteY1-868" fmla="*/ 593021 h 1937121"/>
              <a:gd name="connsiteX2-869" fmla="*/ 344260 w 1565431"/>
              <a:gd name="connsiteY2-870" fmla="*/ 645543 h 1937121"/>
              <a:gd name="connsiteX3-871" fmla="*/ 951847 w 1565431"/>
              <a:gd name="connsiteY3-872" fmla="*/ 1518960 h 1937121"/>
              <a:gd name="connsiteX4-873" fmla="*/ 1137450 w 1565431"/>
              <a:gd name="connsiteY4-874" fmla="*/ 1301627 h 1937121"/>
              <a:gd name="connsiteX5-875" fmla="*/ 1553064 w 1565431"/>
              <a:gd name="connsiteY5-876" fmla="*/ 1689868 h 1937121"/>
              <a:gd name="connsiteX6-877" fmla="*/ 1002627 w 1565431"/>
              <a:gd name="connsiteY6-878" fmla="*/ 1909214 h 1937121"/>
              <a:gd name="connsiteX7-879" fmla="*/ 1901 w 1565431"/>
              <a:gd name="connsiteY7-880" fmla="*/ 380586 h 1937121"/>
              <a:gd name="connsiteX8-881" fmla="*/ 332898 w 1565431"/>
              <a:gd name="connsiteY8-882" fmla="*/ 199 h 19371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/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/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/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/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/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/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/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/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/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/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/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/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/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/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/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/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/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/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/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/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/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-1" fmla="*/ 280204 w 1489775"/>
              <a:gd name="connsiteY0-2" fmla="*/ 750754 h 3923699"/>
              <a:gd name="connsiteX1-3" fmla="*/ 1209570 w 1489775"/>
              <a:gd name="connsiteY1-4" fmla="*/ 750754 h 3923699"/>
              <a:gd name="connsiteX2-5" fmla="*/ 1489774 w 1489775"/>
              <a:gd name="connsiteY2-6" fmla="*/ 1030958 h 3923699"/>
              <a:gd name="connsiteX3-7" fmla="*/ 1489774 w 1489775"/>
              <a:gd name="connsiteY3-8" fmla="*/ 1293518 h 3923699"/>
              <a:gd name="connsiteX4-9" fmla="*/ 1489775 w 1489775"/>
              <a:gd name="connsiteY4-10" fmla="*/ 1293518 h 3923699"/>
              <a:gd name="connsiteX5-11" fmla="*/ 1489775 w 1489775"/>
              <a:gd name="connsiteY5-12" fmla="*/ 2063902 h 3923699"/>
              <a:gd name="connsiteX6-13" fmla="*/ 1345759 w 1489775"/>
              <a:gd name="connsiteY6-14" fmla="*/ 2207918 h 3923699"/>
              <a:gd name="connsiteX7-15" fmla="*/ 1201743 w 1489775"/>
              <a:gd name="connsiteY7-16" fmla="*/ 2063902 h 3923699"/>
              <a:gd name="connsiteX8-17" fmla="*/ 1201743 w 1489775"/>
              <a:gd name="connsiteY8-18" fmla="*/ 1390678 h 3923699"/>
              <a:gd name="connsiteX9-19" fmla="*/ 1158887 w 1489775"/>
              <a:gd name="connsiteY9-20" fmla="*/ 1390678 h 3923699"/>
              <a:gd name="connsiteX10-21" fmla="*/ 1151853 w 1489775"/>
              <a:gd name="connsiteY10-22" fmla="*/ 3743699 h 3923699"/>
              <a:gd name="connsiteX11-23" fmla="*/ 971853 w 1489775"/>
              <a:gd name="connsiteY11-24" fmla="*/ 3923699 h 3923699"/>
              <a:gd name="connsiteX12-25" fmla="*/ 791853 w 1489775"/>
              <a:gd name="connsiteY12-26" fmla="*/ 3743699 h 3923699"/>
              <a:gd name="connsiteX13-27" fmla="*/ 791853 w 1489775"/>
              <a:gd name="connsiteY13-28" fmla="*/ 2305078 h 3923699"/>
              <a:gd name="connsiteX14-29" fmla="*/ 683854 w 1489775"/>
              <a:gd name="connsiteY14-30" fmla="*/ 2305078 h 3923699"/>
              <a:gd name="connsiteX15-31" fmla="*/ 683854 w 1489775"/>
              <a:gd name="connsiteY15-32" fmla="*/ 3743698 h 3923699"/>
              <a:gd name="connsiteX16-33" fmla="*/ 503854 w 1489775"/>
              <a:gd name="connsiteY16-34" fmla="*/ 3923698 h 3923699"/>
              <a:gd name="connsiteX17-35" fmla="*/ 323854 w 1489775"/>
              <a:gd name="connsiteY17-36" fmla="*/ 3743698 h 3923699"/>
              <a:gd name="connsiteX18-37" fmla="*/ 323854 w 1489775"/>
              <a:gd name="connsiteY18-38" fmla="*/ 2238914 h 3923699"/>
              <a:gd name="connsiteX19-39" fmla="*/ 330887 w 1489775"/>
              <a:gd name="connsiteY19-40" fmla="*/ 2238914 h 3923699"/>
              <a:gd name="connsiteX20-41" fmla="*/ 330887 w 1489775"/>
              <a:gd name="connsiteY20-42" fmla="*/ 1390678 h 3923699"/>
              <a:gd name="connsiteX21-43" fmla="*/ 288033 w 1489775"/>
              <a:gd name="connsiteY21-44" fmla="*/ 1390678 h 3923699"/>
              <a:gd name="connsiteX22-45" fmla="*/ 288033 w 1489775"/>
              <a:gd name="connsiteY22-46" fmla="*/ 2063902 h 3923699"/>
              <a:gd name="connsiteX23-47" fmla="*/ 144017 w 1489775"/>
              <a:gd name="connsiteY23-48" fmla="*/ 2207918 h 3923699"/>
              <a:gd name="connsiteX24-49" fmla="*/ 1 w 1489775"/>
              <a:gd name="connsiteY24-50" fmla="*/ 2063902 h 3923699"/>
              <a:gd name="connsiteX25-51" fmla="*/ 1 w 1489775"/>
              <a:gd name="connsiteY25-52" fmla="*/ 1390678 h 3923699"/>
              <a:gd name="connsiteX26-53" fmla="*/ 0 w 1489775"/>
              <a:gd name="connsiteY26-54" fmla="*/ 1390678 h 3923699"/>
              <a:gd name="connsiteX27-55" fmla="*/ 0 w 1489775"/>
              <a:gd name="connsiteY27-56" fmla="*/ 1030958 h 3923699"/>
              <a:gd name="connsiteX28-57" fmla="*/ 280204 w 1489775"/>
              <a:gd name="connsiteY28-58" fmla="*/ 750754 h 3923699"/>
              <a:gd name="connsiteX29-59" fmla="*/ 744888 w 1489775"/>
              <a:gd name="connsiteY29-60" fmla="*/ 0 h 3923699"/>
              <a:gd name="connsiteX30-61" fmla="*/ 1082199 w 1489775"/>
              <a:gd name="connsiteY30-62" fmla="*/ 337311 h 3923699"/>
              <a:gd name="connsiteX31-63" fmla="*/ 744888 w 1489775"/>
              <a:gd name="connsiteY31-64" fmla="*/ 674622 h 3923699"/>
              <a:gd name="connsiteX32-65" fmla="*/ 407577 w 1489775"/>
              <a:gd name="connsiteY32-66" fmla="*/ 337311 h 3923699"/>
              <a:gd name="connsiteX33-67" fmla="*/ 744888 w 1489775"/>
              <a:gd name="connsiteY33-68" fmla="*/ 0 h 3923699"/>
              <a:gd name="connsiteX0-69" fmla="*/ 280204 w 1489775"/>
              <a:gd name="connsiteY0-70" fmla="*/ 750754 h 3923699"/>
              <a:gd name="connsiteX1-71" fmla="*/ 1209570 w 1489775"/>
              <a:gd name="connsiteY1-72" fmla="*/ 750754 h 3923699"/>
              <a:gd name="connsiteX2-73" fmla="*/ 1489774 w 1489775"/>
              <a:gd name="connsiteY2-74" fmla="*/ 1030958 h 3923699"/>
              <a:gd name="connsiteX3-75" fmla="*/ 1489774 w 1489775"/>
              <a:gd name="connsiteY3-76" fmla="*/ 1293518 h 3923699"/>
              <a:gd name="connsiteX4-77" fmla="*/ 1489775 w 1489775"/>
              <a:gd name="connsiteY4-78" fmla="*/ 1293518 h 3923699"/>
              <a:gd name="connsiteX5-79" fmla="*/ 1489775 w 1489775"/>
              <a:gd name="connsiteY5-80" fmla="*/ 2063902 h 3923699"/>
              <a:gd name="connsiteX6-81" fmla="*/ 1345759 w 1489775"/>
              <a:gd name="connsiteY6-82" fmla="*/ 2207918 h 3923699"/>
              <a:gd name="connsiteX7-83" fmla="*/ 1201743 w 1489775"/>
              <a:gd name="connsiteY7-84" fmla="*/ 2063902 h 3923699"/>
              <a:gd name="connsiteX8-85" fmla="*/ 1201743 w 1489775"/>
              <a:gd name="connsiteY8-86" fmla="*/ 1390678 h 3923699"/>
              <a:gd name="connsiteX9-87" fmla="*/ 1158887 w 1489775"/>
              <a:gd name="connsiteY9-88" fmla="*/ 1390678 h 3923699"/>
              <a:gd name="connsiteX10-89" fmla="*/ 1151853 w 1489775"/>
              <a:gd name="connsiteY10-90" fmla="*/ 3743699 h 3923699"/>
              <a:gd name="connsiteX11-91" fmla="*/ 971853 w 1489775"/>
              <a:gd name="connsiteY11-92" fmla="*/ 3923699 h 3923699"/>
              <a:gd name="connsiteX12-93" fmla="*/ 791853 w 1489775"/>
              <a:gd name="connsiteY12-94" fmla="*/ 3743699 h 3923699"/>
              <a:gd name="connsiteX13-95" fmla="*/ 791853 w 1489775"/>
              <a:gd name="connsiteY13-96" fmla="*/ 2305078 h 3923699"/>
              <a:gd name="connsiteX14-97" fmla="*/ 683854 w 1489775"/>
              <a:gd name="connsiteY14-98" fmla="*/ 2305078 h 3923699"/>
              <a:gd name="connsiteX15-99" fmla="*/ 683854 w 1489775"/>
              <a:gd name="connsiteY15-100" fmla="*/ 3743698 h 3923699"/>
              <a:gd name="connsiteX16-101" fmla="*/ 503854 w 1489775"/>
              <a:gd name="connsiteY16-102" fmla="*/ 3923698 h 3923699"/>
              <a:gd name="connsiteX17-103" fmla="*/ 323854 w 1489775"/>
              <a:gd name="connsiteY17-104" fmla="*/ 3743698 h 3923699"/>
              <a:gd name="connsiteX18-105" fmla="*/ 323854 w 1489775"/>
              <a:gd name="connsiteY18-106" fmla="*/ 2238914 h 3923699"/>
              <a:gd name="connsiteX19-107" fmla="*/ 330887 w 1489775"/>
              <a:gd name="connsiteY19-108" fmla="*/ 1390678 h 3923699"/>
              <a:gd name="connsiteX20-109" fmla="*/ 288033 w 1489775"/>
              <a:gd name="connsiteY20-110" fmla="*/ 1390678 h 3923699"/>
              <a:gd name="connsiteX21-111" fmla="*/ 288033 w 1489775"/>
              <a:gd name="connsiteY21-112" fmla="*/ 2063902 h 3923699"/>
              <a:gd name="connsiteX22-113" fmla="*/ 144017 w 1489775"/>
              <a:gd name="connsiteY22-114" fmla="*/ 2207918 h 3923699"/>
              <a:gd name="connsiteX23-115" fmla="*/ 1 w 1489775"/>
              <a:gd name="connsiteY23-116" fmla="*/ 2063902 h 3923699"/>
              <a:gd name="connsiteX24-117" fmla="*/ 1 w 1489775"/>
              <a:gd name="connsiteY24-118" fmla="*/ 1390678 h 3923699"/>
              <a:gd name="connsiteX25-119" fmla="*/ 0 w 1489775"/>
              <a:gd name="connsiteY25-120" fmla="*/ 1390678 h 3923699"/>
              <a:gd name="connsiteX26-121" fmla="*/ 0 w 1489775"/>
              <a:gd name="connsiteY26-122" fmla="*/ 1030958 h 3923699"/>
              <a:gd name="connsiteX27-123" fmla="*/ 280204 w 1489775"/>
              <a:gd name="connsiteY27-124" fmla="*/ 750754 h 3923699"/>
              <a:gd name="connsiteX28-125" fmla="*/ 744888 w 1489775"/>
              <a:gd name="connsiteY28-126" fmla="*/ 0 h 3923699"/>
              <a:gd name="connsiteX29-127" fmla="*/ 1082199 w 1489775"/>
              <a:gd name="connsiteY29-128" fmla="*/ 337311 h 3923699"/>
              <a:gd name="connsiteX30-129" fmla="*/ 744888 w 1489775"/>
              <a:gd name="connsiteY30-130" fmla="*/ 674622 h 3923699"/>
              <a:gd name="connsiteX31-131" fmla="*/ 407577 w 1489775"/>
              <a:gd name="connsiteY31-132" fmla="*/ 337311 h 3923699"/>
              <a:gd name="connsiteX32-133" fmla="*/ 744888 w 1489775"/>
              <a:gd name="connsiteY32-134" fmla="*/ 0 h 3923699"/>
              <a:gd name="connsiteX0-135" fmla="*/ 280204 w 1489775"/>
              <a:gd name="connsiteY0-136" fmla="*/ 750754 h 3923699"/>
              <a:gd name="connsiteX1-137" fmla="*/ 1209570 w 1489775"/>
              <a:gd name="connsiteY1-138" fmla="*/ 750754 h 3923699"/>
              <a:gd name="connsiteX2-139" fmla="*/ 1489774 w 1489775"/>
              <a:gd name="connsiteY2-140" fmla="*/ 1030958 h 3923699"/>
              <a:gd name="connsiteX3-141" fmla="*/ 1489774 w 1489775"/>
              <a:gd name="connsiteY3-142" fmla="*/ 1293518 h 3923699"/>
              <a:gd name="connsiteX4-143" fmla="*/ 1489775 w 1489775"/>
              <a:gd name="connsiteY4-144" fmla="*/ 1293518 h 3923699"/>
              <a:gd name="connsiteX5-145" fmla="*/ 1489775 w 1489775"/>
              <a:gd name="connsiteY5-146" fmla="*/ 2063902 h 3923699"/>
              <a:gd name="connsiteX6-147" fmla="*/ 1345759 w 1489775"/>
              <a:gd name="connsiteY6-148" fmla="*/ 2207918 h 3923699"/>
              <a:gd name="connsiteX7-149" fmla="*/ 1201743 w 1489775"/>
              <a:gd name="connsiteY7-150" fmla="*/ 2063902 h 3923699"/>
              <a:gd name="connsiteX8-151" fmla="*/ 1201743 w 1489775"/>
              <a:gd name="connsiteY8-152" fmla="*/ 1390678 h 3923699"/>
              <a:gd name="connsiteX9-153" fmla="*/ 1158887 w 1489775"/>
              <a:gd name="connsiteY9-154" fmla="*/ 1390678 h 3923699"/>
              <a:gd name="connsiteX10-155" fmla="*/ 1151853 w 1489775"/>
              <a:gd name="connsiteY10-156" fmla="*/ 3743699 h 3923699"/>
              <a:gd name="connsiteX11-157" fmla="*/ 971853 w 1489775"/>
              <a:gd name="connsiteY11-158" fmla="*/ 3923699 h 3923699"/>
              <a:gd name="connsiteX12-159" fmla="*/ 791853 w 1489775"/>
              <a:gd name="connsiteY12-160" fmla="*/ 3743699 h 3923699"/>
              <a:gd name="connsiteX13-161" fmla="*/ 791853 w 1489775"/>
              <a:gd name="connsiteY13-162" fmla="*/ 2305078 h 3923699"/>
              <a:gd name="connsiteX14-163" fmla="*/ 683854 w 1489775"/>
              <a:gd name="connsiteY14-164" fmla="*/ 2305078 h 3923699"/>
              <a:gd name="connsiteX15-165" fmla="*/ 683854 w 1489775"/>
              <a:gd name="connsiteY15-166" fmla="*/ 3743698 h 3923699"/>
              <a:gd name="connsiteX16-167" fmla="*/ 503854 w 1489775"/>
              <a:gd name="connsiteY16-168" fmla="*/ 3923698 h 3923699"/>
              <a:gd name="connsiteX17-169" fmla="*/ 323854 w 1489775"/>
              <a:gd name="connsiteY17-170" fmla="*/ 3743698 h 3923699"/>
              <a:gd name="connsiteX18-171" fmla="*/ 330887 w 1489775"/>
              <a:gd name="connsiteY18-172" fmla="*/ 1390678 h 3923699"/>
              <a:gd name="connsiteX19-173" fmla="*/ 288033 w 1489775"/>
              <a:gd name="connsiteY19-174" fmla="*/ 1390678 h 3923699"/>
              <a:gd name="connsiteX20-175" fmla="*/ 288033 w 1489775"/>
              <a:gd name="connsiteY20-176" fmla="*/ 2063902 h 3923699"/>
              <a:gd name="connsiteX21-177" fmla="*/ 144017 w 1489775"/>
              <a:gd name="connsiteY21-178" fmla="*/ 2207918 h 3923699"/>
              <a:gd name="connsiteX22-179" fmla="*/ 1 w 1489775"/>
              <a:gd name="connsiteY22-180" fmla="*/ 2063902 h 3923699"/>
              <a:gd name="connsiteX23-181" fmla="*/ 1 w 1489775"/>
              <a:gd name="connsiteY23-182" fmla="*/ 1390678 h 3923699"/>
              <a:gd name="connsiteX24-183" fmla="*/ 0 w 1489775"/>
              <a:gd name="connsiteY24-184" fmla="*/ 1390678 h 3923699"/>
              <a:gd name="connsiteX25-185" fmla="*/ 0 w 1489775"/>
              <a:gd name="connsiteY25-186" fmla="*/ 1030958 h 3923699"/>
              <a:gd name="connsiteX26-187" fmla="*/ 280204 w 1489775"/>
              <a:gd name="connsiteY26-188" fmla="*/ 750754 h 3923699"/>
              <a:gd name="connsiteX27-189" fmla="*/ 744888 w 1489775"/>
              <a:gd name="connsiteY27-190" fmla="*/ 0 h 3923699"/>
              <a:gd name="connsiteX28-191" fmla="*/ 1082199 w 1489775"/>
              <a:gd name="connsiteY28-192" fmla="*/ 337311 h 3923699"/>
              <a:gd name="connsiteX29-193" fmla="*/ 744888 w 1489775"/>
              <a:gd name="connsiteY29-194" fmla="*/ 674622 h 3923699"/>
              <a:gd name="connsiteX30-195" fmla="*/ 407577 w 1489775"/>
              <a:gd name="connsiteY30-196" fmla="*/ 337311 h 3923699"/>
              <a:gd name="connsiteX31-197" fmla="*/ 744888 w 1489775"/>
              <a:gd name="connsiteY31-198" fmla="*/ 0 h 39236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/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-1" fmla="*/ 1228565 w 1856332"/>
              <a:gd name="connsiteY0-2" fmla="*/ 3214674 h 3959924"/>
              <a:gd name="connsiteX1-3" fmla="*/ 622681 w 1856332"/>
              <a:gd name="connsiteY1-4" fmla="*/ 3214674 h 3959924"/>
              <a:gd name="connsiteX2-5" fmla="*/ 466697 w 1856332"/>
              <a:gd name="connsiteY2-6" fmla="*/ 3144149 h 3959924"/>
              <a:gd name="connsiteX3-7" fmla="*/ 8303 w 1856332"/>
              <a:gd name="connsiteY3-8" fmla="*/ 1942070 h 3959924"/>
              <a:gd name="connsiteX4-9" fmla="*/ 81139 w 1856332"/>
              <a:gd name="connsiteY4-10" fmla="*/ 1779444 h 3959924"/>
              <a:gd name="connsiteX5-11" fmla="*/ 243764 w 1856332"/>
              <a:gd name="connsiteY5-12" fmla="*/ 1852280 h 3959924"/>
              <a:gd name="connsiteX6-13" fmla="*/ 504770 w 1856332"/>
              <a:gd name="connsiteY6-14" fmla="*/ 2536736 h 3959924"/>
              <a:gd name="connsiteX7-15" fmla="*/ 555637 w 1856332"/>
              <a:gd name="connsiteY7-16" fmla="*/ 2536736 h 3959924"/>
              <a:gd name="connsiteX8-17" fmla="*/ 226299 w 1856332"/>
              <a:gd name="connsiteY8-18" fmla="*/ 1210417 h 3959924"/>
              <a:gd name="connsiteX9-19" fmla="*/ 551784 w 1856332"/>
              <a:gd name="connsiteY9-20" fmla="*/ 1210417 h 3959924"/>
              <a:gd name="connsiteX10-21" fmla="*/ 551784 w 1856332"/>
              <a:gd name="connsiteY10-22" fmla="*/ 168335 h 3959924"/>
              <a:gd name="connsiteX11-23" fmla="*/ 720119 w 1856332"/>
              <a:gd name="connsiteY11-24" fmla="*/ 0 h 3959924"/>
              <a:gd name="connsiteX12-25" fmla="*/ 888454 w 1856332"/>
              <a:gd name="connsiteY12-26" fmla="*/ 168335 h 3959924"/>
              <a:gd name="connsiteX13-27" fmla="*/ 888454 w 1856332"/>
              <a:gd name="connsiteY13-28" fmla="*/ 1210417 h 3959924"/>
              <a:gd name="connsiteX14-29" fmla="*/ 968040 w 1856332"/>
              <a:gd name="connsiteY14-30" fmla="*/ 1210417 h 3959924"/>
              <a:gd name="connsiteX15-31" fmla="*/ 968040 w 1856332"/>
              <a:gd name="connsiteY15-32" fmla="*/ 168335 h 3959924"/>
              <a:gd name="connsiteX16-33" fmla="*/ 1136375 w 1856332"/>
              <a:gd name="connsiteY16-34" fmla="*/ 0 h 3959924"/>
              <a:gd name="connsiteX17-35" fmla="*/ 1304710 w 1856332"/>
              <a:gd name="connsiteY17-36" fmla="*/ 168335 h 3959924"/>
              <a:gd name="connsiteX18-37" fmla="*/ 1304710 w 1856332"/>
              <a:gd name="connsiteY18-38" fmla="*/ 1210417 h 3959924"/>
              <a:gd name="connsiteX19-39" fmla="*/ 1631589 w 1856332"/>
              <a:gd name="connsiteY19-40" fmla="*/ 1210417 h 3959924"/>
              <a:gd name="connsiteX20-41" fmla="*/ 1302251 w 1856332"/>
              <a:gd name="connsiteY20-42" fmla="*/ 2536736 h 3959924"/>
              <a:gd name="connsiteX21-43" fmla="*/ 1351562 w 1856332"/>
              <a:gd name="connsiteY21-44" fmla="*/ 2536736 h 3959924"/>
              <a:gd name="connsiteX22-45" fmla="*/ 1612568 w 1856332"/>
              <a:gd name="connsiteY22-46" fmla="*/ 1852280 h 3959924"/>
              <a:gd name="connsiteX23-47" fmla="*/ 1775193 w 1856332"/>
              <a:gd name="connsiteY23-48" fmla="*/ 1779444 h 3959924"/>
              <a:gd name="connsiteX24-49" fmla="*/ 1848029 w 1856332"/>
              <a:gd name="connsiteY24-50" fmla="*/ 1942070 h 3959924"/>
              <a:gd name="connsiteX25-51" fmla="*/ 1389635 w 1856332"/>
              <a:gd name="connsiteY25-52" fmla="*/ 3144149 h 3959924"/>
              <a:gd name="connsiteX26-53" fmla="*/ 1344732 w 1856332"/>
              <a:gd name="connsiteY26-54" fmla="*/ 3176282 h 3959924"/>
              <a:gd name="connsiteX27-55" fmla="*/ 1228565 w 1856332"/>
              <a:gd name="connsiteY27-56" fmla="*/ 3214674 h 3959924"/>
              <a:gd name="connsiteX28-57" fmla="*/ 925623 w 1856332"/>
              <a:gd name="connsiteY28-58" fmla="*/ 3959924 h 3959924"/>
              <a:gd name="connsiteX29-59" fmla="*/ 601623 w 1856332"/>
              <a:gd name="connsiteY29-60" fmla="*/ 3635924 h 3959924"/>
              <a:gd name="connsiteX30-61" fmla="*/ 925623 w 1856332"/>
              <a:gd name="connsiteY30-62" fmla="*/ 3311924 h 3959924"/>
              <a:gd name="connsiteX31-63" fmla="*/ 1249623 w 1856332"/>
              <a:gd name="connsiteY31-64" fmla="*/ 3635924 h 3959924"/>
              <a:gd name="connsiteX32-65" fmla="*/ 925623 w 1856332"/>
              <a:gd name="connsiteY32-66" fmla="*/ 3959924 h 3959924"/>
              <a:gd name="connsiteX0-67" fmla="*/ 1228565 w 1856332"/>
              <a:gd name="connsiteY0-68" fmla="*/ 3214674 h 3959924"/>
              <a:gd name="connsiteX1-69" fmla="*/ 622681 w 1856332"/>
              <a:gd name="connsiteY1-70" fmla="*/ 3214674 h 3959924"/>
              <a:gd name="connsiteX2-71" fmla="*/ 466697 w 1856332"/>
              <a:gd name="connsiteY2-72" fmla="*/ 3144149 h 3959924"/>
              <a:gd name="connsiteX3-73" fmla="*/ 8303 w 1856332"/>
              <a:gd name="connsiteY3-74" fmla="*/ 1942070 h 3959924"/>
              <a:gd name="connsiteX4-75" fmla="*/ 81139 w 1856332"/>
              <a:gd name="connsiteY4-76" fmla="*/ 1779444 h 3959924"/>
              <a:gd name="connsiteX5-77" fmla="*/ 243764 w 1856332"/>
              <a:gd name="connsiteY5-78" fmla="*/ 1852280 h 3959924"/>
              <a:gd name="connsiteX6-79" fmla="*/ 504770 w 1856332"/>
              <a:gd name="connsiteY6-80" fmla="*/ 2536736 h 3959924"/>
              <a:gd name="connsiteX7-81" fmla="*/ 555637 w 1856332"/>
              <a:gd name="connsiteY7-82" fmla="*/ 2536736 h 3959924"/>
              <a:gd name="connsiteX8-83" fmla="*/ 226299 w 1856332"/>
              <a:gd name="connsiteY8-84" fmla="*/ 1210417 h 3959924"/>
              <a:gd name="connsiteX9-85" fmla="*/ 551784 w 1856332"/>
              <a:gd name="connsiteY9-86" fmla="*/ 1210417 h 3959924"/>
              <a:gd name="connsiteX10-87" fmla="*/ 551784 w 1856332"/>
              <a:gd name="connsiteY10-88" fmla="*/ 168335 h 3959924"/>
              <a:gd name="connsiteX11-89" fmla="*/ 720119 w 1856332"/>
              <a:gd name="connsiteY11-90" fmla="*/ 0 h 3959924"/>
              <a:gd name="connsiteX12-91" fmla="*/ 888454 w 1856332"/>
              <a:gd name="connsiteY12-92" fmla="*/ 168335 h 3959924"/>
              <a:gd name="connsiteX13-93" fmla="*/ 888454 w 1856332"/>
              <a:gd name="connsiteY13-94" fmla="*/ 1210417 h 3959924"/>
              <a:gd name="connsiteX14-95" fmla="*/ 968040 w 1856332"/>
              <a:gd name="connsiteY14-96" fmla="*/ 1210417 h 3959924"/>
              <a:gd name="connsiteX15-97" fmla="*/ 968040 w 1856332"/>
              <a:gd name="connsiteY15-98" fmla="*/ 168335 h 3959924"/>
              <a:gd name="connsiteX16-99" fmla="*/ 1136375 w 1856332"/>
              <a:gd name="connsiteY16-100" fmla="*/ 0 h 3959924"/>
              <a:gd name="connsiteX17-101" fmla="*/ 1304710 w 1856332"/>
              <a:gd name="connsiteY17-102" fmla="*/ 168335 h 3959924"/>
              <a:gd name="connsiteX18-103" fmla="*/ 1304710 w 1856332"/>
              <a:gd name="connsiteY18-104" fmla="*/ 1210417 h 3959924"/>
              <a:gd name="connsiteX19-105" fmla="*/ 1631589 w 1856332"/>
              <a:gd name="connsiteY19-106" fmla="*/ 1210417 h 3959924"/>
              <a:gd name="connsiteX20-107" fmla="*/ 1302251 w 1856332"/>
              <a:gd name="connsiteY20-108" fmla="*/ 2536736 h 3959924"/>
              <a:gd name="connsiteX21-109" fmla="*/ 1351562 w 1856332"/>
              <a:gd name="connsiteY21-110" fmla="*/ 2536736 h 3959924"/>
              <a:gd name="connsiteX22-111" fmla="*/ 1612568 w 1856332"/>
              <a:gd name="connsiteY22-112" fmla="*/ 1852280 h 3959924"/>
              <a:gd name="connsiteX23-113" fmla="*/ 1775193 w 1856332"/>
              <a:gd name="connsiteY23-114" fmla="*/ 1779444 h 3959924"/>
              <a:gd name="connsiteX24-115" fmla="*/ 1848029 w 1856332"/>
              <a:gd name="connsiteY24-116" fmla="*/ 1942070 h 3959924"/>
              <a:gd name="connsiteX25-117" fmla="*/ 1389635 w 1856332"/>
              <a:gd name="connsiteY25-118" fmla="*/ 3144149 h 3959924"/>
              <a:gd name="connsiteX26-119" fmla="*/ 1344732 w 1856332"/>
              <a:gd name="connsiteY26-120" fmla="*/ 3176282 h 3959924"/>
              <a:gd name="connsiteX27-121" fmla="*/ 1228565 w 1856332"/>
              <a:gd name="connsiteY27-122" fmla="*/ 3214674 h 3959924"/>
              <a:gd name="connsiteX28-123" fmla="*/ 925623 w 1856332"/>
              <a:gd name="connsiteY28-124" fmla="*/ 3959924 h 3959924"/>
              <a:gd name="connsiteX29-125" fmla="*/ 601623 w 1856332"/>
              <a:gd name="connsiteY29-126" fmla="*/ 3635924 h 3959924"/>
              <a:gd name="connsiteX30-127" fmla="*/ 925623 w 1856332"/>
              <a:gd name="connsiteY30-128" fmla="*/ 3311924 h 3959924"/>
              <a:gd name="connsiteX31-129" fmla="*/ 1249623 w 1856332"/>
              <a:gd name="connsiteY31-130" fmla="*/ 3635924 h 3959924"/>
              <a:gd name="connsiteX32-131" fmla="*/ 925623 w 1856332"/>
              <a:gd name="connsiteY32-132" fmla="*/ 3959924 h 3959924"/>
              <a:gd name="connsiteX0-133" fmla="*/ 1228565 w 1856332"/>
              <a:gd name="connsiteY0-134" fmla="*/ 3214674 h 3959924"/>
              <a:gd name="connsiteX1-135" fmla="*/ 622681 w 1856332"/>
              <a:gd name="connsiteY1-136" fmla="*/ 3214674 h 3959924"/>
              <a:gd name="connsiteX2-137" fmla="*/ 466697 w 1856332"/>
              <a:gd name="connsiteY2-138" fmla="*/ 3144149 h 3959924"/>
              <a:gd name="connsiteX3-139" fmla="*/ 8303 w 1856332"/>
              <a:gd name="connsiteY3-140" fmla="*/ 1942070 h 3959924"/>
              <a:gd name="connsiteX4-141" fmla="*/ 81139 w 1856332"/>
              <a:gd name="connsiteY4-142" fmla="*/ 1779444 h 3959924"/>
              <a:gd name="connsiteX5-143" fmla="*/ 243764 w 1856332"/>
              <a:gd name="connsiteY5-144" fmla="*/ 1852280 h 3959924"/>
              <a:gd name="connsiteX6-145" fmla="*/ 504770 w 1856332"/>
              <a:gd name="connsiteY6-146" fmla="*/ 2536736 h 3959924"/>
              <a:gd name="connsiteX7-147" fmla="*/ 555637 w 1856332"/>
              <a:gd name="connsiteY7-148" fmla="*/ 2536736 h 3959924"/>
              <a:gd name="connsiteX8-149" fmla="*/ 226299 w 1856332"/>
              <a:gd name="connsiteY8-150" fmla="*/ 1210417 h 3959924"/>
              <a:gd name="connsiteX9-151" fmla="*/ 551784 w 1856332"/>
              <a:gd name="connsiteY9-152" fmla="*/ 1210417 h 3959924"/>
              <a:gd name="connsiteX10-153" fmla="*/ 551784 w 1856332"/>
              <a:gd name="connsiteY10-154" fmla="*/ 168335 h 3959924"/>
              <a:gd name="connsiteX11-155" fmla="*/ 720119 w 1856332"/>
              <a:gd name="connsiteY11-156" fmla="*/ 0 h 3959924"/>
              <a:gd name="connsiteX12-157" fmla="*/ 888454 w 1856332"/>
              <a:gd name="connsiteY12-158" fmla="*/ 168335 h 3959924"/>
              <a:gd name="connsiteX13-159" fmla="*/ 888454 w 1856332"/>
              <a:gd name="connsiteY13-160" fmla="*/ 1210417 h 3959924"/>
              <a:gd name="connsiteX14-161" fmla="*/ 968040 w 1856332"/>
              <a:gd name="connsiteY14-162" fmla="*/ 1210417 h 3959924"/>
              <a:gd name="connsiteX15-163" fmla="*/ 968040 w 1856332"/>
              <a:gd name="connsiteY15-164" fmla="*/ 168335 h 3959924"/>
              <a:gd name="connsiteX16-165" fmla="*/ 1136375 w 1856332"/>
              <a:gd name="connsiteY16-166" fmla="*/ 0 h 3959924"/>
              <a:gd name="connsiteX17-167" fmla="*/ 1304710 w 1856332"/>
              <a:gd name="connsiteY17-168" fmla="*/ 168335 h 3959924"/>
              <a:gd name="connsiteX18-169" fmla="*/ 1304710 w 1856332"/>
              <a:gd name="connsiteY18-170" fmla="*/ 1210417 h 3959924"/>
              <a:gd name="connsiteX19-171" fmla="*/ 1631589 w 1856332"/>
              <a:gd name="connsiteY19-172" fmla="*/ 1210417 h 3959924"/>
              <a:gd name="connsiteX20-173" fmla="*/ 1302251 w 1856332"/>
              <a:gd name="connsiteY20-174" fmla="*/ 2536736 h 3959924"/>
              <a:gd name="connsiteX21-175" fmla="*/ 1351562 w 1856332"/>
              <a:gd name="connsiteY21-176" fmla="*/ 2536736 h 3959924"/>
              <a:gd name="connsiteX22-177" fmla="*/ 1612568 w 1856332"/>
              <a:gd name="connsiteY22-178" fmla="*/ 1852280 h 3959924"/>
              <a:gd name="connsiteX23-179" fmla="*/ 1775193 w 1856332"/>
              <a:gd name="connsiteY23-180" fmla="*/ 1779444 h 3959924"/>
              <a:gd name="connsiteX24-181" fmla="*/ 1848029 w 1856332"/>
              <a:gd name="connsiteY24-182" fmla="*/ 1942070 h 3959924"/>
              <a:gd name="connsiteX25-183" fmla="*/ 1389635 w 1856332"/>
              <a:gd name="connsiteY25-184" fmla="*/ 3144149 h 3959924"/>
              <a:gd name="connsiteX26-185" fmla="*/ 1228565 w 1856332"/>
              <a:gd name="connsiteY26-186" fmla="*/ 3214674 h 3959924"/>
              <a:gd name="connsiteX27-187" fmla="*/ 925623 w 1856332"/>
              <a:gd name="connsiteY27-188" fmla="*/ 3959924 h 3959924"/>
              <a:gd name="connsiteX28-189" fmla="*/ 601623 w 1856332"/>
              <a:gd name="connsiteY28-190" fmla="*/ 3635924 h 3959924"/>
              <a:gd name="connsiteX29-191" fmla="*/ 925623 w 1856332"/>
              <a:gd name="connsiteY29-192" fmla="*/ 3311924 h 3959924"/>
              <a:gd name="connsiteX30-193" fmla="*/ 1249623 w 1856332"/>
              <a:gd name="connsiteY30-194" fmla="*/ 3635924 h 3959924"/>
              <a:gd name="connsiteX31-195" fmla="*/ 925623 w 1856332"/>
              <a:gd name="connsiteY31-196" fmla="*/ 3959924 h 3959924"/>
              <a:gd name="connsiteX0-197" fmla="*/ 1228565 w 1856332"/>
              <a:gd name="connsiteY0-198" fmla="*/ 3214674 h 3959924"/>
              <a:gd name="connsiteX1-199" fmla="*/ 622681 w 1856332"/>
              <a:gd name="connsiteY1-200" fmla="*/ 3214674 h 3959924"/>
              <a:gd name="connsiteX2-201" fmla="*/ 466697 w 1856332"/>
              <a:gd name="connsiteY2-202" fmla="*/ 3144149 h 3959924"/>
              <a:gd name="connsiteX3-203" fmla="*/ 8303 w 1856332"/>
              <a:gd name="connsiteY3-204" fmla="*/ 1942070 h 3959924"/>
              <a:gd name="connsiteX4-205" fmla="*/ 81139 w 1856332"/>
              <a:gd name="connsiteY4-206" fmla="*/ 1779444 h 3959924"/>
              <a:gd name="connsiteX5-207" fmla="*/ 243764 w 1856332"/>
              <a:gd name="connsiteY5-208" fmla="*/ 1852280 h 3959924"/>
              <a:gd name="connsiteX6-209" fmla="*/ 504770 w 1856332"/>
              <a:gd name="connsiteY6-210" fmla="*/ 2536736 h 3959924"/>
              <a:gd name="connsiteX7-211" fmla="*/ 555637 w 1856332"/>
              <a:gd name="connsiteY7-212" fmla="*/ 2536736 h 3959924"/>
              <a:gd name="connsiteX8-213" fmla="*/ 226299 w 1856332"/>
              <a:gd name="connsiteY8-214" fmla="*/ 1210417 h 3959924"/>
              <a:gd name="connsiteX9-215" fmla="*/ 551784 w 1856332"/>
              <a:gd name="connsiteY9-216" fmla="*/ 1210417 h 3959924"/>
              <a:gd name="connsiteX10-217" fmla="*/ 551784 w 1856332"/>
              <a:gd name="connsiteY10-218" fmla="*/ 168335 h 3959924"/>
              <a:gd name="connsiteX11-219" fmla="*/ 720119 w 1856332"/>
              <a:gd name="connsiteY11-220" fmla="*/ 0 h 3959924"/>
              <a:gd name="connsiteX12-221" fmla="*/ 888454 w 1856332"/>
              <a:gd name="connsiteY12-222" fmla="*/ 168335 h 3959924"/>
              <a:gd name="connsiteX13-223" fmla="*/ 888454 w 1856332"/>
              <a:gd name="connsiteY13-224" fmla="*/ 1210417 h 3959924"/>
              <a:gd name="connsiteX14-225" fmla="*/ 968040 w 1856332"/>
              <a:gd name="connsiteY14-226" fmla="*/ 1210417 h 3959924"/>
              <a:gd name="connsiteX15-227" fmla="*/ 968040 w 1856332"/>
              <a:gd name="connsiteY15-228" fmla="*/ 168335 h 3959924"/>
              <a:gd name="connsiteX16-229" fmla="*/ 1136375 w 1856332"/>
              <a:gd name="connsiteY16-230" fmla="*/ 0 h 3959924"/>
              <a:gd name="connsiteX17-231" fmla="*/ 1304710 w 1856332"/>
              <a:gd name="connsiteY17-232" fmla="*/ 168335 h 3959924"/>
              <a:gd name="connsiteX18-233" fmla="*/ 1304710 w 1856332"/>
              <a:gd name="connsiteY18-234" fmla="*/ 1210417 h 3959924"/>
              <a:gd name="connsiteX19-235" fmla="*/ 1631589 w 1856332"/>
              <a:gd name="connsiteY19-236" fmla="*/ 1210417 h 3959924"/>
              <a:gd name="connsiteX20-237" fmla="*/ 1302251 w 1856332"/>
              <a:gd name="connsiteY20-238" fmla="*/ 2536736 h 3959924"/>
              <a:gd name="connsiteX21-239" fmla="*/ 1351562 w 1856332"/>
              <a:gd name="connsiteY21-240" fmla="*/ 2536736 h 3959924"/>
              <a:gd name="connsiteX22-241" fmla="*/ 1612568 w 1856332"/>
              <a:gd name="connsiteY22-242" fmla="*/ 1852280 h 3959924"/>
              <a:gd name="connsiteX23-243" fmla="*/ 1775193 w 1856332"/>
              <a:gd name="connsiteY23-244" fmla="*/ 1779444 h 3959924"/>
              <a:gd name="connsiteX24-245" fmla="*/ 1848029 w 1856332"/>
              <a:gd name="connsiteY24-246" fmla="*/ 1942070 h 3959924"/>
              <a:gd name="connsiteX25-247" fmla="*/ 1389635 w 1856332"/>
              <a:gd name="connsiteY25-248" fmla="*/ 3144149 h 3959924"/>
              <a:gd name="connsiteX26-249" fmla="*/ 1228565 w 1856332"/>
              <a:gd name="connsiteY26-250" fmla="*/ 3214674 h 3959924"/>
              <a:gd name="connsiteX27-251" fmla="*/ 925623 w 1856332"/>
              <a:gd name="connsiteY27-252" fmla="*/ 3959924 h 3959924"/>
              <a:gd name="connsiteX28-253" fmla="*/ 601623 w 1856332"/>
              <a:gd name="connsiteY28-254" fmla="*/ 3635924 h 3959924"/>
              <a:gd name="connsiteX29-255" fmla="*/ 925623 w 1856332"/>
              <a:gd name="connsiteY29-256" fmla="*/ 3311924 h 3959924"/>
              <a:gd name="connsiteX30-257" fmla="*/ 1249623 w 1856332"/>
              <a:gd name="connsiteY30-258" fmla="*/ 3635924 h 3959924"/>
              <a:gd name="connsiteX31-259" fmla="*/ 925623 w 1856332"/>
              <a:gd name="connsiteY31-260" fmla="*/ 3959924 h 3959924"/>
              <a:gd name="connsiteX0-261" fmla="*/ 1228565 w 1856332"/>
              <a:gd name="connsiteY0-262" fmla="*/ 3214674 h 3959924"/>
              <a:gd name="connsiteX1-263" fmla="*/ 622681 w 1856332"/>
              <a:gd name="connsiteY1-264" fmla="*/ 3214674 h 3959924"/>
              <a:gd name="connsiteX2-265" fmla="*/ 466697 w 1856332"/>
              <a:gd name="connsiteY2-266" fmla="*/ 3144149 h 3959924"/>
              <a:gd name="connsiteX3-267" fmla="*/ 8303 w 1856332"/>
              <a:gd name="connsiteY3-268" fmla="*/ 1942070 h 3959924"/>
              <a:gd name="connsiteX4-269" fmla="*/ 81139 w 1856332"/>
              <a:gd name="connsiteY4-270" fmla="*/ 1779444 h 3959924"/>
              <a:gd name="connsiteX5-271" fmla="*/ 243764 w 1856332"/>
              <a:gd name="connsiteY5-272" fmla="*/ 1852280 h 3959924"/>
              <a:gd name="connsiteX6-273" fmla="*/ 504770 w 1856332"/>
              <a:gd name="connsiteY6-274" fmla="*/ 2536736 h 3959924"/>
              <a:gd name="connsiteX7-275" fmla="*/ 555637 w 1856332"/>
              <a:gd name="connsiteY7-276" fmla="*/ 2536736 h 3959924"/>
              <a:gd name="connsiteX8-277" fmla="*/ 226299 w 1856332"/>
              <a:gd name="connsiteY8-278" fmla="*/ 1210417 h 3959924"/>
              <a:gd name="connsiteX9-279" fmla="*/ 551784 w 1856332"/>
              <a:gd name="connsiteY9-280" fmla="*/ 1210417 h 3959924"/>
              <a:gd name="connsiteX10-281" fmla="*/ 551784 w 1856332"/>
              <a:gd name="connsiteY10-282" fmla="*/ 168335 h 3959924"/>
              <a:gd name="connsiteX11-283" fmla="*/ 720119 w 1856332"/>
              <a:gd name="connsiteY11-284" fmla="*/ 0 h 3959924"/>
              <a:gd name="connsiteX12-285" fmla="*/ 888454 w 1856332"/>
              <a:gd name="connsiteY12-286" fmla="*/ 168335 h 3959924"/>
              <a:gd name="connsiteX13-287" fmla="*/ 888454 w 1856332"/>
              <a:gd name="connsiteY13-288" fmla="*/ 1210417 h 3959924"/>
              <a:gd name="connsiteX14-289" fmla="*/ 968040 w 1856332"/>
              <a:gd name="connsiteY14-290" fmla="*/ 1210417 h 3959924"/>
              <a:gd name="connsiteX15-291" fmla="*/ 968040 w 1856332"/>
              <a:gd name="connsiteY15-292" fmla="*/ 168335 h 3959924"/>
              <a:gd name="connsiteX16-293" fmla="*/ 1136375 w 1856332"/>
              <a:gd name="connsiteY16-294" fmla="*/ 0 h 3959924"/>
              <a:gd name="connsiteX17-295" fmla="*/ 1304710 w 1856332"/>
              <a:gd name="connsiteY17-296" fmla="*/ 168335 h 3959924"/>
              <a:gd name="connsiteX18-297" fmla="*/ 1304710 w 1856332"/>
              <a:gd name="connsiteY18-298" fmla="*/ 1210417 h 3959924"/>
              <a:gd name="connsiteX19-299" fmla="*/ 1631589 w 1856332"/>
              <a:gd name="connsiteY19-300" fmla="*/ 1210417 h 3959924"/>
              <a:gd name="connsiteX20-301" fmla="*/ 1302251 w 1856332"/>
              <a:gd name="connsiteY20-302" fmla="*/ 2536736 h 3959924"/>
              <a:gd name="connsiteX21-303" fmla="*/ 1351562 w 1856332"/>
              <a:gd name="connsiteY21-304" fmla="*/ 2536736 h 3959924"/>
              <a:gd name="connsiteX22-305" fmla="*/ 1612568 w 1856332"/>
              <a:gd name="connsiteY22-306" fmla="*/ 1852280 h 3959924"/>
              <a:gd name="connsiteX23-307" fmla="*/ 1775193 w 1856332"/>
              <a:gd name="connsiteY23-308" fmla="*/ 1779444 h 3959924"/>
              <a:gd name="connsiteX24-309" fmla="*/ 1848029 w 1856332"/>
              <a:gd name="connsiteY24-310" fmla="*/ 1942070 h 3959924"/>
              <a:gd name="connsiteX25-311" fmla="*/ 1389635 w 1856332"/>
              <a:gd name="connsiteY25-312" fmla="*/ 3144149 h 3959924"/>
              <a:gd name="connsiteX26-313" fmla="*/ 1228565 w 1856332"/>
              <a:gd name="connsiteY26-314" fmla="*/ 3214674 h 3959924"/>
              <a:gd name="connsiteX27-315" fmla="*/ 925623 w 1856332"/>
              <a:gd name="connsiteY27-316" fmla="*/ 3959924 h 3959924"/>
              <a:gd name="connsiteX28-317" fmla="*/ 601623 w 1856332"/>
              <a:gd name="connsiteY28-318" fmla="*/ 3635924 h 3959924"/>
              <a:gd name="connsiteX29-319" fmla="*/ 925623 w 1856332"/>
              <a:gd name="connsiteY29-320" fmla="*/ 3311924 h 3959924"/>
              <a:gd name="connsiteX30-321" fmla="*/ 1249623 w 1856332"/>
              <a:gd name="connsiteY30-322" fmla="*/ 3635924 h 3959924"/>
              <a:gd name="connsiteX31-323" fmla="*/ 925623 w 1856332"/>
              <a:gd name="connsiteY31-324" fmla="*/ 3959924 h 3959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/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/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/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/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/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/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-1" fmla="*/ 0 w 2305050"/>
              <a:gd name="connsiteY0-2" fmla="*/ 0 h 2352675"/>
              <a:gd name="connsiteX1-3" fmla="*/ 771525 w 2305050"/>
              <a:gd name="connsiteY1-4" fmla="*/ 561975 h 2352675"/>
              <a:gd name="connsiteX2-5" fmla="*/ 2019300 w 2305050"/>
              <a:gd name="connsiteY2-6" fmla="*/ 428625 h 2352675"/>
              <a:gd name="connsiteX3-7" fmla="*/ 2266950 w 2305050"/>
              <a:gd name="connsiteY3-8" fmla="*/ 657225 h 2352675"/>
              <a:gd name="connsiteX4-9" fmla="*/ 1143000 w 2305050"/>
              <a:gd name="connsiteY4-10" fmla="*/ 1009650 h 2352675"/>
              <a:gd name="connsiteX5-11" fmla="*/ 1628775 w 2305050"/>
              <a:gd name="connsiteY5-12" fmla="*/ 1533525 h 2352675"/>
              <a:gd name="connsiteX6-13" fmla="*/ 2076450 w 2305050"/>
              <a:gd name="connsiteY6-14" fmla="*/ 1533525 h 2352675"/>
              <a:gd name="connsiteX7-15" fmla="*/ 2305050 w 2305050"/>
              <a:gd name="connsiteY7-16" fmla="*/ 1724025 h 2352675"/>
              <a:gd name="connsiteX8-17" fmla="*/ 1838325 w 2305050"/>
              <a:gd name="connsiteY8-18" fmla="*/ 1857375 h 2352675"/>
              <a:gd name="connsiteX9-19" fmla="*/ 2009775 w 2305050"/>
              <a:gd name="connsiteY9-20" fmla="*/ 2105025 h 2352675"/>
              <a:gd name="connsiteX10-21" fmla="*/ 1733550 w 2305050"/>
              <a:gd name="connsiteY10-22" fmla="*/ 1971675 h 2352675"/>
              <a:gd name="connsiteX11-23" fmla="*/ 1543050 w 2305050"/>
              <a:gd name="connsiteY11-24" fmla="*/ 2352675 h 2352675"/>
              <a:gd name="connsiteX12-25" fmla="*/ 1314450 w 2305050"/>
              <a:gd name="connsiteY12-26" fmla="*/ 2133600 h 2352675"/>
              <a:gd name="connsiteX13-27" fmla="*/ 1447800 w 2305050"/>
              <a:gd name="connsiteY13-28" fmla="*/ 1771650 h 2352675"/>
              <a:gd name="connsiteX14-29" fmla="*/ 923925 w 2305050"/>
              <a:gd name="connsiteY14-30" fmla="*/ 1190625 h 2352675"/>
              <a:gd name="connsiteX15-31" fmla="*/ 447675 w 2305050"/>
              <a:gd name="connsiteY15-32" fmla="*/ 2276475 h 2352675"/>
              <a:gd name="connsiteX16-33" fmla="*/ 260071 w 2305050"/>
              <a:gd name="connsiteY16-34" fmla="*/ 2087575 h 2352675"/>
              <a:gd name="connsiteX17-35" fmla="*/ 523875 w 2305050"/>
              <a:gd name="connsiteY17-36" fmla="*/ 714375 h 2352675"/>
              <a:gd name="connsiteX18-37" fmla="*/ 0 w 2305050"/>
              <a:gd name="connsiteY18-38" fmla="*/ 0 h 2352675"/>
              <a:gd name="connsiteX0-39" fmla="*/ 0 w 2305050"/>
              <a:gd name="connsiteY0-40" fmla="*/ 0 h 2352675"/>
              <a:gd name="connsiteX1-41" fmla="*/ 771525 w 2305050"/>
              <a:gd name="connsiteY1-42" fmla="*/ 561975 h 2352675"/>
              <a:gd name="connsiteX2-43" fmla="*/ 2019300 w 2305050"/>
              <a:gd name="connsiteY2-44" fmla="*/ 428625 h 2352675"/>
              <a:gd name="connsiteX3-45" fmla="*/ 2266950 w 2305050"/>
              <a:gd name="connsiteY3-46" fmla="*/ 657225 h 2352675"/>
              <a:gd name="connsiteX4-47" fmla="*/ 1143000 w 2305050"/>
              <a:gd name="connsiteY4-48" fmla="*/ 1009650 h 2352675"/>
              <a:gd name="connsiteX5-49" fmla="*/ 1628775 w 2305050"/>
              <a:gd name="connsiteY5-50" fmla="*/ 1533525 h 2352675"/>
              <a:gd name="connsiteX6-51" fmla="*/ 2076450 w 2305050"/>
              <a:gd name="connsiteY6-52" fmla="*/ 1533525 h 2352675"/>
              <a:gd name="connsiteX7-53" fmla="*/ 2305050 w 2305050"/>
              <a:gd name="connsiteY7-54" fmla="*/ 1724025 h 2352675"/>
              <a:gd name="connsiteX8-55" fmla="*/ 1838325 w 2305050"/>
              <a:gd name="connsiteY8-56" fmla="*/ 1857375 h 2352675"/>
              <a:gd name="connsiteX9-57" fmla="*/ 2009775 w 2305050"/>
              <a:gd name="connsiteY9-58" fmla="*/ 2105025 h 2352675"/>
              <a:gd name="connsiteX10-59" fmla="*/ 1733550 w 2305050"/>
              <a:gd name="connsiteY10-60" fmla="*/ 1971675 h 2352675"/>
              <a:gd name="connsiteX11-61" fmla="*/ 1543050 w 2305050"/>
              <a:gd name="connsiteY11-62" fmla="*/ 2352675 h 2352675"/>
              <a:gd name="connsiteX12-63" fmla="*/ 1314450 w 2305050"/>
              <a:gd name="connsiteY12-64" fmla="*/ 2133600 h 2352675"/>
              <a:gd name="connsiteX13-65" fmla="*/ 1447800 w 2305050"/>
              <a:gd name="connsiteY13-66" fmla="*/ 1771650 h 2352675"/>
              <a:gd name="connsiteX14-67" fmla="*/ 923925 w 2305050"/>
              <a:gd name="connsiteY14-68" fmla="*/ 1190625 h 2352675"/>
              <a:gd name="connsiteX15-69" fmla="*/ 447675 w 2305050"/>
              <a:gd name="connsiteY15-70" fmla="*/ 2276475 h 2352675"/>
              <a:gd name="connsiteX16-71" fmla="*/ 296647 w 2305050"/>
              <a:gd name="connsiteY16-72" fmla="*/ 2094890 h 2352675"/>
              <a:gd name="connsiteX17-73" fmla="*/ 523875 w 2305050"/>
              <a:gd name="connsiteY17-74" fmla="*/ 714375 h 2352675"/>
              <a:gd name="connsiteX18-75" fmla="*/ 0 w 2305050"/>
              <a:gd name="connsiteY18-76" fmla="*/ 0 h 2352675"/>
              <a:gd name="connsiteX0-77" fmla="*/ 0 w 2305050"/>
              <a:gd name="connsiteY0-78" fmla="*/ 0 h 2352675"/>
              <a:gd name="connsiteX1-79" fmla="*/ 771525 w 2305050"/>
              <a:gd name="connsiteY1-80" fmla="*/ 561975 h 2352675"/>
              <a:gd name="connsiteX2-81" fmla="*/ 2019300 w 2305050"/>
              <a:gd name="connsiteY2-82" fmla="*/ 428625 h 2352675"/>
              <a:gd name="connsiteX3-83" fmla="*/ 2266950 w 2305050"/>
              <a:gd name="connsiteY3-84" fmla="*/ 657225 h 2352675"/>
              <a:gd name="connsiteX4-85" fmla="*/ 1143000 w 2305050"/>
              <a:gd name="connsiteY4-86" fmla="*/ 1009650 h 2352675"/>
              <a:gd name="connsiteX5-87" fmla="*/ 1628775 w 2305050"/>
              <a:gd name="connsiteY5-88" fmla="*/ 1533525 h 2352675"/>
              <a:gd name="connsiteX6-89" fmla="*/ 2076450 w 2305050"/>
              <a:gd name="connsiteY6-90" fmla="*/ 1533525 h 2352675"/>
              <a:gd name="connsiteX7-91" fmla="*/ 2305050 w 2305050"/>
              <a:gd name="connsiteY7-92" fmla="*/ 1724025 h 2352675"/>
              <a:gd name="connsiteX8-93" fmla="*/ 1838325 w 2305050"/>
              <a:gd name="connsiteY8-94" fmla="*/ 1857375 h 2352675"/>
              <a:gd name="connsiteX9-95" fmla="*/ 2009775 w 2305050"/>
              <a:gd name="connsiteY9-96" fmla="*/ 2105025 h 2352675"/>
              <a:gd name="connsiteX10-97" fmla="*/ 1733550 w 2305050"/>
              <a:gd name="connsiteY10-98" fmla="*/ 1971675 h 2352675"/>
              <a:gd name="connsiteX11-99" fmla="*/ 1543050 w 2305050"/>
              <a:gd name="connsiteY11-100" fmla="*/ 2352675 h 2352675"/>
              <a:gd name="connsiteX12-101" fmla="*/ 1314450 w 2305050"/>
              <a:gd name="connsiteY12-102" fmla="*/ 2133600 h 2352675"/>
              <a:gd name="connsiteX13-103" fmla="*/ 1447800 w 2305050"/>
              <a:gd name="connsiteY13-104" fmla="*/ 1771650 h 2352675"/>
              <a:gd name="connsiteX14-105" fmla="*/ 923925 w 2305050"/>
              <a:gd name="connsiteY14-106" fmla="*/ 1190625 h 2352675"/>
              <a:gd name="connsiteX15-107" fmla="*/ 447675 w 2305050"/>
              <a:gd name="connsiteY15-108" fmla="*/ 2276475 h 2352675"/>
              <a:gd name="connsiteX16-109" fmla="*/ 292990 w 2305050"/>
              <a:gd name="connsiteY16-110" fmla="*/ 2036368 h 2352675"/>
              <a:gd name="connsiteX17-111" fmla="*/ 523875 w 2305050"/>
              <a:gd name="connsiteY17-112" fmla="*/ 714375 h 2352675"/>
              <a:gd name="connsiteX18-113" fmla="*/ 0 w 2305050"/>
              <a:gd name="connsiteY18-114" fmla="*/ 0 h 2352675"/>
              <a:gd name="connsiteX0-115" fmla="*/ 0 w 2305050"/>
              <a:gd name="connsiteY0-116" fmla="*/ 0 h 2352675"/>
              <a:gd name="connsiteX1-117" fmla="*/ 771525 w 2305050"/>
              <a:gd name="connsiteY1-118" fmla="*/ 561975 h 2352675"/>
              <a:gd name="connsiteX2-119" fmla="*/ 2019300 w 2305050"/>
              <a:gd name="connsiteY2-120" fmla="*/ 428625 h 2352675"/>
              <a:gd name="connsiteX3-121" fmla="*/ 2266950 w 2305050"/>
              <a:gd name="connsiteY3-122" fmla="*/ 657225 h 2352675"/>
              <a:gd name="connsiteX4-123" fmla="*/ 1143000 w 2305050"/>
              <a:gd name="connsiteY4-124" fmla="*/ 1009650 h 2352675"/>
              <a:gd name="connsiteX5-125" fmla="*/ 1628775 w 2305050"/>
              <a:gd name="connsiteY5-126" fmla="*/ 1533525 h 2352675"/>
              <a:gd name="connsiteX6-127" fmla="*/ 2076450 w 2305050"/>
              <a:gd name="connsiteY6-128" fmla="*/ 1533525 h 2352675"/>
              <a:gd name="connsiteX7-129" fmla="*/ 2305050 w 2305050"/>
              <a:gd name="connsiteY7-130" fmla="*/ 1724025 h 2352675"/>
              <a:gd name="connsiteX8-131" fmla="*/ 1838325 w 2305050"/>
              <a:gd name="connsiteY8-132" fmla="*/ 1857375 h 2352675"/>
              <a:gd name="connsiteX9-133" fmla="*/ 2009775 w 2305050"/>
              <a:gd name="connsiteY9-134" fmla="*/ 2105025 h 2352675"/>
              <a:gd name="connsiteX10-135" fmla="*/ 1733550 w 2305050"/>
              <a:gd name="connsiteY10-136" fmla="*/ 1971675 h 2352675"/>
              <a:gd name="connsiteX11-137" fmla="*/ 1543050 w 2305050"/>
              <a:gd name="connsiteY11-138" fmla="*/ 2352675 h 2352675"/>
              <a:gd name="connsiteX12-139" fmla="*/ 1314450 w 2305050"/>
              <a:gd name="connsiteY12-140" fmla="*/ 2133600 h 2352675"/>
              <a:gd name="connsiteX13-141" fmla="*/ 1447800 w 2305050"/>
              <a:gd name="connsiteY13-142" fmla="*/ 1771650 h 2352675"/>
              <a:gd name="connsiteX14-143" fmla="*/ 923925 w 2305050"/>
              <a:gd name="connsiteY14-144" fmla="*/ 1190625 h 2352675"/>
              <a:gd name="connsiteX15-145" fmla="*/ 414757 w 2305050"/>
              <a:gd name="connsiteY15-146" fmla="*/ 2305735 h 2352675"/>
              <a:gd name="connsiteX16-147" fmla="*/ 292990 w 2305050"/>
              <a:gd name="connsiteY16-148" fmla="*/ 2036368 h 2352675"/>
              <a:gd name="connsiteX17-149" fmla="*/ 523875 w 2305050"/>
              <a:gd name="connsiteY17-150" fmla="*/ 714375 h 2352675"/>
              <a:gd name="connsiteX18-151" fmla="*/ 0 w 2305050"/>
              <a:gd name="connsiteY18-152" fmla="*/ 0 h 2352675"/>
              <a:gd name="connsiteX0-153" fmla="*/ 0 w 2305050"/>
              <a:gd name="connsiteY0-154" fmla="*/ 0 h 2352675"/>
              <a:gd name="connsiteX1-155" fmla="*/ 771525 w 2305050"/>
              <a:gd name="connsiteY1-156" fmla="*/ 561975 h 2352675"/>
              <a:gd name="connsiteX2-157" fmla="*/ 2019300 w 2305050"/>
              <a:gd name="connsiteY2-158" fmla="*/ 428625 h 2352675"/>
              <a:gd name="connsiteX3-159" fmla="*/ 2292554 w 2305050"/>
              <a:gd name="connsiteY3-160" fmla="*/ 627964 h 2352675"/>
              <a:gd name="connsiteX4-161" fmla="*/ 1143000 w 2305050"/>
              <a:gd name="connsiteY4-162" fmla="*/ 1009650 h 2352675"/>
              <a:gd name="connsiteX5-163" fmla="*/ 1628775 w 2305050"/>
              <a:gd name="connsiteY5-164" fmla="*/ 1533525 h 2352675"/>
              <a:gd name="connsiteX6-165" fmla="*/ 2076450 w 2305050"/>
              <a:gd name="connsiteY6-166" fmla="*/ 1533525 h 2352675"/>
              <a:gd name="connsiteX7-167" fmla="*/ 2305050 w 2305050"/>
              <a:gd name="connsiteY7-168" fmla="*/ 1724025 h 2352675"/>
              <a:gd name="connsiteX8-169" fmla="*/ 1838325 w 2305050"/>
              <a:gd name="connsiteY8-170" fmla="*/ 1857375 h 2352675"/>
              <a:gd name="connsiteX9-171" fmla="*/ 2009775 w 2305050"/>
              <a:gd name="connsiteY9-172" fmla="*/ 2105025 h 2352675"/>
              <a:gd name="connsiteX10-173" fmla="*/ 1733550 w 2305050"/>
              <a:gd name="connsiteY10-174" fmla="*/ 1971675 h 2352675"/>
              <a:gd name="connsiteX11-175" fmla="*/ 1543050 w 2305050"/>
              <a:gd name="connsiteY11-176" fmla="*/ 2352675 h 2352675"/>
              <a:gd name="connsiteX12-177" fmla="*/ 1314450 w 2305050"/>
              <a:gd name="connsiteY12-178" fmla="*/ 2133600 h 2352675"/>
              <a:gd name="connsiteX13-179" fmla="*/ 1447800 w 2305050"/>
              <a:gd name="connsiteY13-180" fmla="*/ 1771650 h 2352675"/>
              <a:gd name="connsiteX14-181" fmla="*/ 923925 w 2305050"/>
              <a:gd name="connsiteY14-182" fmla="*/ 1190625 h 2352675"/>
              <a:gd name="connsiteX15-183" fmla="*/ 414757 w 2305050"/>
              <a:gd name="connsiteY15-184" fmla="*/ 2305735 h 2352675"/>
              <a:gd name="connsiteX16-185" fmla="*/ 292990 w 2305050"/>
              <a:gd name="connsiteY16-186" fmla="*/ 2036368 h 2352675"/>
              <a:gd name="connsiteX17-187" fmla="*/ 523875 w 2305050"/>
              <a:gd name="connsiteY17-188" fmla="*/ 714375 h 2352675"/>
              <a:gd name="connsiteX18-189" fmla="*/ 0 w 2305050"/>
              <a:gd name="connsiteY18-190" fmla="*/ 0 h 2352675"/>
              <a:gd name="connsiteX0-191" fmla="*/ 0 w 2305050"/>
              <a:gd name="connsiteY0-192" fmla="*/ 0 h 2352675"/>
              <a:gd name="connsiteX1-193" fmla="*/ 771525 w 2305050"/>
              <a:gd name="connsiteY1-194" fmla="*/ 561975 h 2352675"/>
              <a:gd name="connsiteX2-195" fmla="*/ 2081480 w 2305050"/>
              <a:gd name="connsiteY2-196" fmla="*/ 476174 h 2352675"/>
              <a:gd name="connsiteX3-197" fmla="*/ 2292554 w 2305050"/>
              <a:gd name="connsiteY3-198" fmla="*/ 627964 h 2352675"/>
              <a:gd name="connsiteX4-199" fmla="*/ 1143000 w 2305050"/>
              <a:gd name="connsiteY4-200" fmla="*/ 1009650 h 2352675"/>
              <a:gd name="connsiteX5-201" fmla="*/ 1628775 w 2305050"/>
              <a:gd name="connsiteY5-202" fmla="*/ 1533525 h 2352675"/>
              <a:gd name="connsiteX6-203" fmla="*/ 2076450 w 2305050"/>
              <a:gd name="connsiteY6-204" fmla="*/ 1533525 h 2352675"/>
              <a:gd name="connsiteX7-205" fmla="*/ 2305050 w 2305050"/>
              <a:gd name="connsiteY7-206" fmla="*/ 1724025 h 2352675"/>
              <a:gd name="connsiteX8-207" fmla="*/ 1838325 w 2305050"/>
              <a:gd name="connsiteY8-208" fmla="*/ 1857375 h 2352675"/>
              <a:gd name="connsiteX9-209" fmla="*/ 2009775 w 2305050"/>
              <a:gd name="connsiteY9-210" fmla="*/ 2105025 h 2352675"/>
              <a:gd name="connsiteX10-211" fmla="*/ 1733550 w 2305050"/>
              <a:gd name="connsiteY10-212" fmla="*/ 1971675 h 2352675"/>
              <a:gd name="connsiteX11-213" fmla="*/ 1543050 w 2305050"/>
              <a:gd name="connsiteY11-214" fmla="*/ 2352675 h 2352675"/>
              <a:gd name="connsiteX12-215" fmla="*/ 1314450 w 2305050"/>
              <a:gd name="connsiteY12-216" fmla="*/ 2133600 h 2352675"/>
              <a:gd name="connsiteX13-217" fmla="*/ 1447800 w 2305050"/>
              <a:gd name="connsiteY13-218" fmla="*/ 1771650 h 2352675"/>
              <a:gd name="connsiteX14-219" fmla="*/ 923925 w 2305050"/>
              <a:gd name="connsiteY14-220" fmla="*/ 1190625 h 2352675"/>
              <a:gd name="connsiteX15-221" fmla="*/ 414757 w 2305050"/>
              <a:gd name="connsiteY15-222" fmla="*/ 2305735 h 2352675"/>
              <a:gd name="connsiteX16-223" fmla="*/ 292990 w 2305050"/>
              <a:gd name="connsiteY16-224" fmla="*/ 2036368 h 2352675"/>
              <a:gd name="connsiteX17-225" fmla="*/ 523875 w 2305050"/>
              <a:gd name="connsiteY17-226" fmla="*/ 714375 h 2352675"/>
              <a:gd name="connsiteX18-227" fmla="*/ 0 w 2305050"/>
              <a:gd name="connsiteY18-228" fmla="*/ 0 h 2352675"/>
              <a:gd name="connsiteX0-229" fmla="*/ 0 w 2305050"/>
              <a:gd name="connsiteY0-230" fmla="*/ 0 h 2352675"/>
              <a:gd name="connsiteX1-231" fmla="*/ 771525 w 2305050"/>
              <a:gd name="connsiteY1-232" fmla="*/ 561975 h 2352675"/>
              <a:gd name="connsiteX2-233" fmla="*/ 2004671 w 2305050"/>
              <a:gd name="connsiteY2-234" fmla="*/ 468859 h 2352675"/>
              <a:gd name="connsiteX3-235" fmla="*/ 2292554 w 2305050"/>
              <a:gd name="connsiteY3-236" fmla="*/ 627964 h 2352675"/>
              <a:gd name="connsiteX4-237" fmla="*/ 1143000 w 2305050"/>
              <a:gd name="connsiteY4-238" fmla="*/ 1009650 h 2352675"/>
              <a:gd name="connsiteX5-239" fmla="*/ 1628775 w 2305050"/>
              <a:gd name="connsiteY5-240" fmla="*/ 1533525 h 2352675"/>
              <a:gd name="connsiteX6-241" fmla="*/ 2076450 w 2305050"/>
              <a:gd name="connsiteY6-242" fmla="*/ 1533525 h 2352675"/>
              <a:gd name="connsiteX7-243" fmla="*/ 2305050 w 2305050"/>
              <a:gd name="connsiteY7-244" fmla="*/ 1724025 h 2352675"/>
              <a:gd name="connsiteX8-245" fmla="*/ 1838325 w 2305050"/>
              <a:gd name="connsiteY8-246" fmla="*/ 1857375 h 2352675"/>
              <a:gd name="connsiteX9-247" fmla="*/ 2009775 w 2305050"/>
              <a:gd name="connsiteY9-248" fmla="*/ 2105025 h 2352675"/>
              <a:gd name="connsiteX10-249" fmla="*/ 1733550 w 2305050"/>
              <a:gd name="connsiteY10-250" fmla="*/ 1971675 h 2352675"/>
              <a:gd name="connsiteX11-251" fmla="*/ 1543050 w 2305050"/>
              <a:gd name="connsiteY11-252" fmla="*/ 2352675 h 2352675"/>
              <a:gd name="connsiteX12-253" fmla="*/ 1314450 w 2305050"/>
              <a:gd name="connsiteY12-254" fmla="*/ 2133600 h 2352675"/>
              <a:gd name="connsiteX13-255" fmla="*/ 1447800 w 2305050"/>
              <a:gd name="connsiteY13-256" fmla="*/ 1771650 h 2352675"/>
              <a:gd name="connsiteX14-257" fmla="*/ 923925 w 2305050"/>
              <a:gd name="connsiteY14-258" fmla="*/ 1190625 h 2352675"/>
              <a:gd name="connsiteX15-259" fmla="*/ 414757 w 2305050"/>
              <a:gd name="connsiteY15-260" fmla="*/ 2305735 h 2352675"/>
              <a:gd name="connsiteX16-261" fmla="*/ 292990 w 2305050"/>
              <a:gd name="connsiteY16-262" fmla="*/ 2036368 h 2352675"/>
              <a:gd name="connsiteX17-263" fmla="*/ 523875 w 2305050"/>
              <a:gd name="connsiteY17-264" fmla="*/ 714375 h 2352675"/>
              <a:gd name="connsiteX18-265" fmla="*/ 0 w 2305050"/>
              <a:gd name="connsiteY18-266" fmla="*/ 0 h 2352675"/>
              <a:gd name="connsiteX0-267" fmla="*/ 0 w 2305050"/>
              <a:gd name="connsiteY0-268" fmla="*/ 0 h 2352675"/>
              <a:gd name="connsiteX1-269" fmla="*/ 771525 w 2305050"/>
              <a:gd name="connsiteY1-270" fmla="*/ 561975 h 2352675"/>
              <a:gd name="connsiteX2-271" fmla="*/ 1960779 w 2305050"/>
              <a:gd name="connsiteY2-272" fmla="*/ 472517 h 2352675"/>
              <a:gd name="connsiteX3-273" fmla="*/ 2292554 w 2305050"/>
              <a:gd name="connsiteY3-274" fmla="*/ 627964 h 2352675"/>
              <a:gd name="connsiteX4-275" fmla="*/ 1143000 w 2305050"/>
              <a:gd name="connsiteY4-276" fmla="*/ 1009650 h 2352675"/>
              <a:gd name="connsiteX5-277" fmla="*/ 1628775 w 2305050"/>
              <a:gd name="connsiteY5-278" fmla="*/ 1533525 h 2352675"/>
              <a:gd name="connsiteX6-279" fmla="*/ 2076450 w 2305050"/>
              <a:gd name="connsiteY6-280" fmla="*/ 1533525 h 2352675"/>
              <a:gd name="connsiteX7-281" fmla="*/ 2305050 w 2305050"/>
              <a:gd name="connsiteY7-282" fmla="*/ 1724025 h 2352675"/>
              <a:gd name="connsiteX8-283" fmla="*/ 1838325 w 2305050"/>
              <a:gd name="connsiteY8-284" fmla="*/ 1857375 h 2352675"/>
              <a:gd name="connsiteX9-285" fmla="*/ 2009775 w 2305050"/>
              <a:gd name="connsiteY9-286" fmla="*/ 2105025 h 2352675"/>
              <a:gd name="connsiteX10-287" fmla="*/ 1733550 w 2305050"/>
              <a:gd name="connsiteY10-288" fmla="*/ 1971675 h 2352675"/>
              <a:gd name="connsiteX11-289" fmla="*/ 1543050 w 2305050"/>
              <a:gd name="connsiteY11-290" fmla="*/ 2352675 h 2352675"/>
              <a:gd name="connsiteX12-291" fmla="*/ 1314450 w 2305050"/>
              <a:gd name="connsiteY12-292" fmla="*/ 2133600 h 2352675"/>
              <a:gd name="connsiteX13-293" fmla="*/ 1447800 w 2305050"/>
              <a:gd name="connsiteY13-294" fmla="*/ 1771650 h 2352675"/>
              <a:gd name="connsiteX14-295" fmla="*/ 923925 w 2305050"/>
              <a:gd name="connsiteY14-296" fmla="*/ 1190625 h 2352675"/>
              <a:gd name="connsiteX15-297" fmla="*/ 414757 w 2305050"/>
              <a:gd name="connsiteY15-298" fmla="*/ 2305735 h 2352675"/>
              <a:gd name="connsiteX16-299" fmla="*/ 292990 w 2305050"/>
              <a:gd name="connsiteY16-300" fmla="*/ 2036368 h 2352675"/>
              <a:gd name="connsiteX17-301" fmla="*/ 523875 w 2305050"/>
              <a:gd name="connsiteY17-302" fmla="*/ 714375 h 2352675"/>
              <a:gd name="connsiteX18-303" fmla="*/ 0 w 2305050"/>
              <a:gd name="connsiteY18-304" fmla="*/ 0 h 2352675"/>
              <a:gd name="connsiteX0-305" fmla="*/ 0 w 2305050"/>
              <a:gd name="connsiteY0-306" fmla="*/ 0 h 2352675"/>
              <a:gd name="connsiteX1-307" fmla="*/ 771525 w 2305050"/>
              <a:gd name="connsiteY1-308" fmla="*/ 561975 h 2352675"/>
              <a:gd name="connsiteX2-309" fmla="*/ 1960779 w 2305050"/>
              <a:gd name="connsiteY2-310" fmla="*/ 472517 h 2352675"/>
              <a:gd name="connsiteX3-311" fmla="*/ 2270609 w 2305050"/>
              <a:gd name="connsiteY3-312" fmla="*/ 649910 h 2352675"/>
              <a:gd name="connsiteX4-313" fmla="*/ 1143000 w 2305050"/>
              <a:gd name="connsiteY4-314" fmla="*/ 1009650 h 2352675"/>
              <a:gd name="connsiteX5-315" fmla="*/ 1628775 w 2305050"/>
              <a:gd name="connsiteY5-316" fmla="*/ 1533525 h 2352675"/>
              <a:gd name="connsiteX6-317" fmla="*/ 2076450 w 2305050"/>
              <a:gd name="connsiteY6-318" fmla="*/ 1533525 h 2352675"/>
              <a:gd name="connsiteX7-319" fmla="*/ 2305050 w 2305050"/>
              <a:gd name="connsiteY7-320" fmla="*/ 1724025 h 2352675"/>
              <a:gd name="connsiteX8-321" fmla="*/ 1838325 w 2305050"/>
              <a:gd name="connsiteY8-322" fmla="*/ 1857375 h 2352675"/>
              <a:gd name="connsiteX9-323" fmla="*/ 2009775 w 2305050"/>
              <a:gd name="connsiteY9-324" fmla="*/ 2105025 h 2352675"/>
              <a:gd name="connsiteX10-325" fmla="*/ 1733550 w 2305050"/>
              <a:gd name="connsiteY10-326" fmla="*/ 1971675 h 2352675"/>
              <a:gd name="connsiteX11-327" fmla="*/ 1543050 w 2305050"/>
              <a:gd name="connsiteY11-328" fmla="*/ 2352675 h 2352675"/>
              <a:gd name="connsiteX12-329" fmla="*/ 1314450 w 2305050"/>
              <a:gd name="connsiteY12-330" fmla="*/ 2133600 h 2352675"/>
              <a:gd name="connsiteX13-331" fmla="*/ 1447800 w 2305050"/>
              <a:gd name="connsiteY13-332" fmla="*/ 1771650 h 2352675"/>
              <a:gd name="connsiteX14-333" fmla="*/ 923925 w 2305050"/>
              <a:gd name="connsiteY14-334" fmla="*/ 1190625 h 2352675"/>
              <a:gd name="connsiteX15-335" fmla="*/ 414757 w 2305050"/>
              <a:gd name="connsiteY15-336" fmla="*/ 2305735 h 2352675"/>
              <a:gd name="connsiteX16-337" fmla="*/ 292990 w 2305050"/>
              <a:gd name="connsiteY16-338" fmla="*/ 2036368 h 2352675"/>
              <a:gd name="connsiteX17-339" fmla="*/ 523875 w 2305050"/>
              <a:gd name="connsiteY17-340" fmla="*/ 714375 h 2352675"/>
              <a:gd name="connsiteX18-341" fmla="*/ 0 w 2305050"/>
              <a:gd name="connsiteY18-342" fmla="*/ 0 h 2352675"/>
              <a:gd name="connsiteX0-343" fmla="*/ 0 w 2305050"/>
              <a:gd name="connsiteY0-344" fmla="*/ 0 h 2352675"/>
              <a:gd name="connsiteX1-345" fmla="*/ 771525 w 2305050"/>
              <a:gd name="connsiteY1-346" fmla="*/ 561975 h 2352675"/>
              <a:gd name="connsiteX2-347" fmla="*/ 1960779 w 2305050"/>
              <a:gd name="connsiteY2-348" fmla="*/ 472517 h 2352675"/>
              <a:gd name="connsiteX3-349" fmla="*/ 2296212 w 2305050"/>
              <a:gd name="connsiteY3-350" fmla="*/ 646252 h 2352675"/>
              <a:gd name="connsiteX4-351" fmla="*/ 1143000 w 2305050"/>
              <a:gd name="connsiteY4-352" fmla="*/ 1009650 h 2352675"/>
              <a:gd name="connsiteX5-353" fmla="*/ 1628775 w 2305050"/>
              <a:gd name="connsiteY5-354" fmla="*/ 1533525 h 2352675"/>
              <a:gd name="connsiteX6-355" fmla="*/ 2076450 w 2305050"/>
              <a:gd name="connsiteY6-356" fmla="*/ 1533525 h 2352675"/>
              <a:gd name="connsiteX7-357" fmla="*/ 2305050 w 2305050"/>
              <a:gd name="connsiteY7-358" fmla="*/ 1724025 h 2352675"/>
              <a:gd name="connsiteX8-359" fmla="*/ 1838325 w 2305050"/>
              <a:gd name="connsiteY8-360" fmla="*/ 1857375 h 2352675"/>
              <a:gd name="connsiteX9-361" fmla="*/ 2009775 w 2305050"/>
              <a:gd name="connsiteY9-362" fmla="*/ 2105025 h 2352675"/>
              <a:gd name="connsiteX10-363" fmla="*/ 1733550 w 2305050"/>
              <a:gd name="connsiteY10-364" fmla="*/ 1971675 h 2352675"/>
              <a:gd name="connsiteX11-365" fmla="*/ 1543050 w 2305050"/>
              <a:gd name="connsiteY11-366" fmla="*/ 2352675 h 2352675"/>
              <a:gd name="connsiteX12-367" fmla="*/ 1314450 w 2305050"/>
              <a:gd name="connsiteY12-368" fmla="*/ 2133600 h 2352675"/>
              <a:gd name="connsiteX13-369" fmla="*/ 1447800 w 2305050"/>
              <a:gd name="connsiteY13-370" fmla="*/ 1771650 h 2352675"/>
              <a:gd name="connsiteX14-371" fmla="*/ 923925 w 2305050"/>
              <a:gd name="connsiteY14-372" fmla="*/ 1190625 h 2352675"/>
              <a:gd name="connsiteX15-373" fmla="*/ 414757 w 2305050"/>
              <a:gd name="connsiteY15-374" fmla="*/ 2305735 h 2352675"/>
              <a:gd name="connsiteX16-375" fmla="*/ 292990 w 2305050"/>
              <a:gd name="connsiteY16-376" fmla="*/ 2036368 h 2352675"/>
              <a:gd name="connsiteX17-377" fmla="*/ 523875 w 2305050"/>
              <a:gd name="connsiteY17-378" fmla="*/ 714375 h 2352675"/>
              <a:gd name="connsiteX18-379" fmla="*/ 0 w 2305050"/>
              <a:gd name="connsiteY18-380" fmla="*/ 0 h 2352675"/>
              <a:gd name="connsiteX0-381" fmla="*/ 0 w 2305050"/>
              <a:gd name="connsiteY0-382" fmla="*/ 0 h 2352675"/>
              <a:gd name="connsiteX1-383" fmla="*/ 771525 w 2305050"/>
              <a:gd name="connsiteY1-384" fmla="*/ 561975 h 2352675"/>
              <a:gd name="connsiteX2-385" fmla="*/ 1982725 w 2305050"/>
              <a:gd name="connsiteY2-386" fmla="*/ 494463 h 2352675"/>
              <a:gd name="connsiteX3-387" fmla="*/ 2296212 w 2305050"/>
              <a:gd name="connsiteY3-388" fmla="*/ 646252 h 2352675"/>
              <a:gd name="connsiteX4-389" fmla="*/ 1143000 w 2305050"/>
              <a:gd name="connsiteY4-390" fmla="*/ 1009650 h 2352675"/>
              <a:gd name="connsiteX5-391" fmla="*/ 1628775 w 2305050"/>
              <a:gd name="connsiteY5-392" fmla="*/ 1533525 h 2352675"/>
              <a:gd name="connsiteX6-393" fmla="*/ 2076450 w 2305050"/>
              <a:gd name="connsiteY6-394" fmla="*/ 1533525 h 2352675"/>
              <a:gd name="connsiteX7-395" fmla="*/ 2305050 w 2305050"/>
              <a:gd name="connsiteY7-396" fmla="*/ 1724025 h 2352675"/>
              <a:gd name="connsiteX8-397" fmla="*/ 1838325 w 2305050"/>
              <a:gd name="connsiteY8-398" fmla="*/ 1857375 h 2352675"/>
              <a:gd name="connsiteX9-399" fmla="*/ 2009775 w 2305050"/>
              <a:gd name="connsiteY9-400" fmla="*/ 2105025 h 2352675"/>
              <a:gd name="connsiteX10-401" fmla="*/ 1733550 w 2305050"/>
              <a:gd name="connsiteY10-402" fmla="*/ 1971675 h 2352675"/>
              <a:gd name="connsiteX11-403" fmla="*/ 1543050 w 2305050"/>
              <a:gd name="connsiteY11-404" fmla="*/ 2352675 h 2352675"/>
              <a:gd name="connsiteX12-405" fmla="*/ 1314450 w 2305050"/>
              <a:gd name="connsiteY12-406" fmla="*/ 2133600 h 2352675"/>
              <a:gd name="connsiteX13-407" fmla="*/ 1447800 w 2305050"/>
              <a:gd name="connsiteY13-408" fmla="*/ 1771650 h 2352675"/>
              <a:gd name="connsiteX14-409" fmla="*/ 923925 w 2305050"/>
              <a:gd name="connsiteY14-410" fmla="*/ 1190625 h 2352675"/>
              <a:gd name="connsiteX15-411" fmla="*/ 414757 w 2305050"/>
              <a:gd name="connsiteY15-412" fmla="*/ 2305735 h 2352675"/>
              <a:gd name="connsiteX16-413" fmla="*/ 292990 w 2305050"/>
              <a:gd name="connsiteY16-414" fmla="*/ 2036368 h 2352675"/>
              <a:gd name="connsiteX17-415" fmla="*/ 523875 w 2305050"/>
              <a:gd name="connsiteY17-416" fmla="*/ 714375 h 2352675"/>
              <a:gd name="connsiteX18-417" fmla="*/ 0 w 2305050"/>
              <a:gd name="connsiteY18-418" fmla="*/ 0 h 2352675"/>
              <a:gd name="connsiteX0-419" fmla="*/ 0 w 2305050"/>
              <a:gd name="connsiteY0-420" fmla="*/ 0 h 2352675"/>
              <a:gd name="connsiteX1-421" fmla="*/ 771525 w 2305050"/>
              <a:gd name="connsiteY1-422" fmla="*/ 561975 h 2352675"/>
              <a:gd name="connsiteX2-423" fmla="*/ 2041246 w 2305050"/>
              <a:gd name="connsiteY2-424" fmla="*/ 498120 h 2352675"/>
              <a:gd name="connsiteX3-425" fmla="*/ 2296212 w 2305050"/>
              <a:gd name="connsiteY3-426" fmla="*/ 646252 h 2352675"/>
              <a:gd name="connsiteX4-427" fmla="*/ 1143000 w 2305050"/>
              <a:gd name="connsiteY4-428" fmla="*/ 1009650 h 2352675"/>
              <a:gd name="connsiteX5-429" fmla="*/ 1628775 w 2305050"/>
              <a:gd name="connsiteY5-430" fmla="*/ 1533525 h 2352675"/>
              <a:gd name="connsiteX6-431" fmla="*/ 2076450 w 2305050"/>
              <a:gd name="connsiteY6-432" fmla="*/ 1533525 h 2352675"/>
              <a:gd name="connsiteX7-433" fmla="*/ 2305050 w 2305050"/>
              <a:gd name="connsiteY7-434" fmla="*/ 1724025 h 2352675"/>
              <a:gd name="connsiteX8-435" fmla="*/ 1838325 w 2305050"/>
              <a:gd name="connsiteY8-436" fmla="*/ 1857375 h 2352675"/>
              <a:gd name="connsiteX9-437" fmla="*/ 2009775 w 2305050"/>
              <a:gd name="connsiteY9-438" fmla="*/ 2105025 h 2352675"/>
              <a:gd name="connsiteX10-439" fmla="*/ 1733550 w 2305050"/>
              <a:gd name="connsiteY10-440" fmla="*/ 1971675 h 2352675"/>
              <a:gd name="connsiteX11-441" fmla="*/ 1543050 w 2305050"/>
              <a:gd name="connsiteY11-442" fmla="*/ 2352675 h 2352675"/>
              <a:gd name="connsiteX12-443" fmla="*/ 1314450 w 2305050"/>
              <a:gd name="connsiteY12-444" fmla="*/ 2133600 h 2352675"/>
              <a:gd name="connsiteX13-445" fmla="*/ 1447800 w 2305050"/>
              <a:gd name="connsiteY13-446" fmla="*/ 1771650 h 2352675"/>
              <a:gd name="connsiteX14-447" fmla="*/ 923925 w 2305050"/>
              <a:gd name="connsiteY14-448" fmla="*/ 1190625 h 2352675"/>
              <a:gd name="connsiteX15-449" fmla="*/ 414757 w 2305050"/>
              <a:gd name="connsiteY15-450" fmla="*/ 2305735 h 2352675"/>
              <a:gd name="connsiteX16-451" fmla="*/ 292990 w 2305050"/>
              <a:gd name="connsiteY16-452" fmla="*/ 2036368 h 2352675"/>
              <a:gd name="connsiteX17-453" fmla="*/ 523875 w 2305050"/>
              <a:gd name="connsiteY17-454" fmla="*/ 714375 h 2352675"/>
              <a:gd name="connsiteX18-455" fmla="*/ 0 w 2305050"/>
              <a:gd name="connsiteY18-456" fmla="*/ 0 h 2352675"/>
              <a:gd name="connsiteX0-457" fmla="*/ 0 w 2305050"/>
              <a:gd name="connsiteY0-458" fmla="*/ 0 h 2352675"/>
              <a:gd name="connsiteX1-459" fmla="*/ 771525 w 2305050"/>
              <a:gd name="connsiteY1-460" fmla="*/ 561975 h 2352675"/>
              <a:gd name="connsiteX2-461" fmla="*/ 2041246 w 2305050"/>
              <a:gd name="connsiteY2-462" fmla="*/ 498120 h 2352675"/>
              <a:gd name="connsiteX3-463" fmla="*/ 2296212 w 2305050"/>
              <a:gd name="connsiteY3-464" fmla="*/ 646252 h 2352675"/>
              <a:gd name="connsiteX4-465" fmla="*/ 1143000 w 2305050"/>
              <a:gd name="connsiteY4-466" fmla="*/ 1009650 h 2352675"/>
              <a:gd name="connsiteX5-467" fmla="*/ 1628775 w 2305050"/>
              <a:gd name="connsiteY5-468" fmla="*/ 1533525 h 2352675"/>
              <a:gd name="connsiteX6-469" fmla="*/ 2076450 w 2305050"/>
              <a:gd name="connsiteY6-470" fmla="*/ 1533525 h 2352675"/>
              <a:gd name="connsiteX7-471" fmla="*/ 2305050 w 2305050"/>
              <a:gd name="connsiteY7-472" fmla="*/ 1724025 h 2352675"/>
              <a:gd name="connsiteX8-473" fmla="*/ 1838325 w 2305050"/>
              <a:gd name="connsiteY8-474" fmla="*/ 1857375 h 2352675"/>
              <a:gd name="connsiteX9-475" fmla="*/ 2009775 w 2305050"/>
              <a:gd name="connsiteY9-476" fmla="*/ 2105025 h 2352675"/>
              <a:gd name="connsiteX10-477" fmla="*/ 1733550 w 2305050"/>
              <a:gd name="connsiteY10-478" fmla="*/ 1971675 h 2352675"/>
              <a:gd name="connsiteX11-479" fmla="*/ 1543050 w 2305050"/>
              <a:gd name="connsiteY11-480" fmla="*/ 2352675 h 2352675"/>
              <a:gd name="connsiteX12-481" fmla="*/ 1314450 w 2305050"/>
              <a:gd name="connsiteY12-482" fmla="*/ 2133600 h 2352675"/>
              <a:gd name="connsiteX13-483" fmla="*/ 1447800 w 2305050"/>
              <a:gd name="connsiteY13-484" fmla="*/ 1771650 h 2352675"/>
              <a:gd name="connsiteX14-485" fmla="*/ 923925 w 2305050"/>
              <a:gd name="connsiteY14-486" fmla="*/ 1190625 h 2352675"/>
              <a:gd name="connsiteX15-487" fmla="*/ 414757 w 2305050"/>
              <a:gd name="connsiteY15-488" fmla="*/ 2305735 h 2352675"/>
              <a:gd name="connsiteX16-489" fmla="*/ 292990 w 2305050"/>
              <a:gd name="connsiteY16-490" fmla="*/ 2036368 h 2352675"/>
              <a:gd name="connsiteX17-491" fmla="*/ 520217 w 2305050"/>
              <a:gd name="connsiteY17-492" fmla="*/ 750951 h 2352675"/>
              <a:gd name="connsiteX18-493" fmla="*/ 0 w 2305050"/>
              <a:gd name="connsiteY18-494" fmla="*/ 0 h 2352675"/>
              <a:gd name="connsiteX0-495" fmla="*/ 0 w 2305050"/>
              <a:gd name="connsiteY0-496" fmla="*/ 0 h 2352675"/>
              <a:gd name="connsiteX1-497" fmla="*/ 771525 w 2305050"/>
              <a:gd name="connsiteY1-498" fmla="*/ 561975 h 2352675"/>
              <a:gd name="connsiteX2-499" fmla="*/ 2041246 w 2305050"/>
              <a:gd name="connsiteY2-500" fmla="*/ 498120 h 2352675"/>
              <a:gd name="connsiteX3-501" fmla="*/ 2296212 w 2305050"/>
              <a:gd name="connsiteY3-502" fmla="*/ 646252 h 2352675"/>
              <a:gd name="connsiteX4-503" fmla="*/ 1143000 w 2305050"/>
              <a:gd name="connsiteY4-504" fmla="*/ 1009650 h 2352675"/>
              <a:gd name="connsiteX5-505" fmla="*/ 1628775 w 2305050"/>
              <a:gd name="connsiteY5-506" fmla="*/ 1533525 h 2352675"/>
              <a:gd name="connsiteX6-507" fmla="*/ 2076450 w 2305050"/>
              <a:gd name="connsiteY6-508" fmla="*/ 1533525 h 2352675"/>
              <a:gd name="connsiteX7-509" fmla="*/ 2305050 w 2305050"/>
              <a:gd name="connsiteY7-510" fmla="*/ 1724025 h 2352675"/>
              <a:gd name="connsiteX8-511" fmla="*/ 1838325 w 2305050"/>
              <a:gd name="connsiteY8-512" fmla="*/ 1857375 h 2352675"/>
              <a:gd name="connsiteX9-513" fmla="*/ 2009775 w 2305050"/>
              <a:gd name="connsiteY9-514" fmla="*/ 2105025 h 2352675"/>
              <a:gd name="connsiteX10-515" fmla="*/ 1733550 w 2305050"/>
              <a:gd name="connsiteY10-516" fmla="*/ 1971675 h 2352675"/>
              <a:gd name="connsiteX11-517" fmla="*/ 1543050 w 2305050"/>
              <a:gd name="connsiteY11-518" fmla="*/ 2352675 h 2352675"/>
              <a:gd name="connsiteX12-519" fmla="*/ 1314450 w 2305050"/>
              <a:gd name="connsiteY12-520" fmla="*/ 2133600 h 2352675"/>
              <a:gd name="connsiteX13-521" fmla="*/ 1447800 w 2305050"/>
              <a:gd name="connsiteY13-522" fmla="*/ 1771650 h 2352675"/>
              <a:gd name="connsiteX14-523" fmla="*/ 923925 w 2305050"/>
              <a:gd name="connsiteY14-524" fmla="*/ 1190625 h 2352675"/>
              <a:gd name="connsiteX15-525" fmla="*/ 414757 w 2305050"/>
              <a:gd name="connsiteY15-526" fmla="*/ 2305735 h 2352675"/>
              <a:gd name="connsiteX16-527" fmla="*/ 292990 w 2305050"/>
              <a:gd name="connsiteY16-528" fmla="*/ 2036368 h 2352675"/>
              <a:gd name="connsiteX17-529" fmla="*/ 520217 w 2305050"/>
              <a:gd name="connsiteY17-530" fmla="*/ 750951 h 2352675"/>
              <a:gd name="connsiteX18-531" fmla="*/ 0 w 2305050"/>
              <a:gd name="connsiteY18-532" fmla="*/ 0 h 2352675"/>
              <a:gd name="connsiteX0-533" fmla="*/ 0 w 2305050"/>
              <a:gd name="connsiteY0-534" fmla="*/ 0 h 2352675"/>
              <a:gd name="connsiteX1-535" fmla="*/ 771525 w 2305050"/>
              <a:gd name="connsiteY1-536" fmla="*/ 561975 h 2352675"/>
              <a:gd name="connsiteX2-537" fmla="*/ 2041246 w 2305050"/>
              <a:gd name="connsiteY2-538" fmla="*/ 498120 h 2352675"/>
              <a:gd name="connsiteX3-539" fmla="*/ 2296212 w 2305050"/>
              <a:gd name="connsiteY3-540" fmla="*/ 646252 h 2352675"/>
              <a:gd name="connsiteX4-541" fmla="*/ 1143000 w 2305050"/>
              <a:gd name="connsiteY4-542" fmla="*/ 1009650 h 2352675"/>
              <a:gd name="connsiteX5-543" fmla="*/ 1628775 w 2305050"/>
              <a:gd name="connsiteY5-544" fmla="*/ 1533525 h 2352675"/>
              <a:gd name="connsiteX6-545" fmla="*/ 2076450 w 2305050"/>
              <a:gd name="connsiteY6-546" fmla="*/ 1533525 h 2352675"/>
              <a:gd name="connsiteX7-547" fmla="*/ 2305050 w 2305050"/>
              <a:gd name="connsiteY7-548" fmla="*/ 1724025 h 2352675"/>
              <a:gd name="connsiteX8-549" fmla="*/ 1838325 w 2305050"/>
              <a:gd name="connsiteY8-550" fmla="*/ 1857375 h 2352675"/>
              <a:gd name="connsiteX9-551" fmla="*/ 2009775 w 2305050"/>
              <a:gd name="connsiteY9-552" fmla="*/ 2105025 h 2352675"/>
              <a:gd name="connsiteX10-553" fmla="*/ 1733550 w 2305050"/>
              <a:gd name="connsiteY10-554" fmla="*/ 1971675 h 2352675"/>
              <a:gd name="connsiteX11-555" fmla="*/ 1543050 w 2305050"/>
              <a:gd name="connsiteY11-556" fmla="*/ 2352675 h 2352675"/>
              <a:gd name="connsiteX12-557" fmla="*/ 1314450 w 2305050"/>
              <a:gd name="connsiteY12-558" fmla="*/ 2133600 h 2352675"/>
              <a:gd name="connsiteX13-559" fmla="*/ 1447800 w 2305050"/>
              <a:gd name="connsiteY13-560" fmla="*/ 1771650 h 2352675"/>
              <a:gd name="connsiteX14-561" fmla="*/ 923925 w 2305050"/>
              <a:gd name="connsiteY14-562" fmla="*/ 1190625 h 2352675"/>
              <a:gd name="connsiteX15-563" fmla="*/ 414757 w 2305050"/>
              <a:gd name="connsiteY15-564" fmla="*/ 2305735 h 2352675"/>
              <a:gd name="connsiteX16-565" fmla="*/ 292990 w 2305050"/>
              <a:gd name="connsiteY16-566" fmla="*/ 2036368 h 2352675"/>
              <a:gd name="connsiteX17-567" fmla="*/ 520217 w 2305050"/>
              <a:gd name="connsiteY17-568" fmla="*/ 750951 h 2352675"/>
              <a:gd name="connsiteX18-569" fmla="*/ 0 w 2305050"/>
              <a:gd name="connsiteY18-570" fmla="*/ 0 h 2352675"/>
              <a:gd name="connsiteX0-571" fmla="*/ 0 w 2305050"/>
              <a:gd name="connsiteY0-572" fmla="*/ 0 h 2352675"/>
              <a:gd name="connsiteX1-573" fmla="*/ 771525 w 2305050"/>
              <a:gd name="connsiteY1-574" fmla="*/ 561975 h 2352675"/>
              <a:gd name="connsiteX2-575" fmla="*/ 2041246 w 2305050"/>
              <a:gd name="connsiteY2-576" fmla="*/ 498120 h 2352675"/>
              <a:gd name="connsiteX3-577" fmla="*/ 2296212 w 2305050"/>
              <a:gd name="connsiteY3-578" fmla="*/ 646252 h 2352675"/>
              <a:gd name="connsiteX4-579" fmla="*/ 1143000 w 2305050"/>
              <a:gd name="connsiteY4-580" fmla="*/ 1009650 h 2352675"/>
              <a:gd name="connsiteX5-581" fmla="*/ 1628775 w 2305050"/>
              <a:gd name="connsiteY5-582" fmla="*/ 1533525 h 2352675"/>
              <a:gd name="connsiteX6-583" fmla="*/ 2076450 w 2305050"/>
              <a:gd name="connsiteY6-584" fmla="*/ 1533525 h 2352675"/>
              <a:gd name="connsiteX7-585" fmla="*/ 2305050 w 2305050"/>
              <a:gd name="connsiteY7-586" fmla="*/ 1724025 h 2352675"/>
              <a:gd name="connsiteX8-587" fmla="*/ 1838325 w 2305050"/>
              <a:gd name="connsiteY8-588" fmla="*/ 1857375 h 2352675"/>
              <a:gd name="connsiteX9-589" fmla="*/ 2009775 w 2305050"/>
              <a:gd name="connsiteY9-590" fmla="*/ 2105025 h 2352675"/>
              <a:gd name="connsiteX10-591" fmla="*/ 1733550 w 2305050"/>
              <a:gd name="connsiteY10-592" fmla="*/ 1971675 h 2352675"/>
              <a:gd name="connsiteX11-593" fmla="*/ 1543050 w 2305050"/>
              <a:gd name="connsiteY11-594" fmla="*/ 2352675 h 2352675"/>
              <a:gd name="connsiteX12-595" fmla="*/ 1314450 w 2305050"/>
              <a:gd name="connsiteY12-596" fmla="*/ 2133600 h 2352675"/>
              <a:gd name="connsiteX13-597" fmla="*/ 1447800 w 2305050"/>
              <a:gd name="connsiteY13-598" fmla="*/ 1771650 h 2352675"/>
              <a:gd name="connsiteX14-599" fmla="*/ 923925 w 2305050"/>
              <a:gd name="connsiteY14-600" fmla="*/ 1190625 h 2352675"/>
              <a:gd name="connsiteX15-601" fmla="*/ 414757 w 2305050"/>
              <a:gd name="connsiteY15-602" fmla="*/ 2305735 h 2352675"/>
              <a:gd name="connsiteX16-603" fmla="*/ 292990 w 2305050"/>
              <a:gd name="connsiteY16-604" fmla="*/ 2036368 h 2352675"/>
              <a:gd name="connsiteX17-605" fmla="*/ 520217 w 2305050"/>
              <a:gd name="connsiteY17-606" fmla="*/ 750951 h 2352675"/>
              <a:gd name="connsiteX18-607" fmla="*/ 0 w 2305050"/>
              <a:gd name="connsiteY18-608" fmla="*/ 0 h 2352675"/>
              <a:gd name="connsiteX0-609" fmla="*/ 0 w 2294077"/>
              <a:gd name="connsiteY0-610" fmla="*/ 0 h 2363647"/>
              <a:gd name="connsiteX1-611" fmla="*/ 760552 w 2294077"/>
              <a:gd name="connsiteY1-612" fmla="*/ 572947 h 2363647"/>
              <a:gd name="connsiteX2-613" fmla="*/ 2030273 w 2294077"/>
              <a:gd name="connsiteY2-614" fmla="*/ 509092 h 2363647"/>
              <a:gd name="connsiteX3-615" fmla="*/ 2285239 w 2294077"/>
              <a:gd name="connsiteY3-616" fmla="*/ 657224 h 2363647"/>
              <a:gd name="connsiteX4-617" fmla="*/ 1132027 w 2294077"/>
              <a:gd name="connsiteY4-618" fmla="*/ 1020622 h 2363647"/>
              <a:gd name="connsiteX5-619" fmla="*/ 1617802 w 2294077"/>
              <a:gd name="connsiteY5-620" fmla="*/ 1544497 h 2363647"/>
              <a:gd name="connsiteX6-621" fmla="*/ 2065477 w 2294077"/>
              <a:gd name="connsiteY6-622" fmla="*/ 1544497 h 2363647"/>
              <a:gd name="connsiteX7-623" fmla="*/ 2294077 w 2294077"/>
              <a:gd name="connsiteY7-624" fmla="*/ 1734997 h 2363647"/>
              <a:gd name="connsiteX8-625" fmla="*/ 1827352 w 2294077"/>
              <a:gd name="connsiteY8-626" fmla="*/ 1868347 h 2363647"/>
              <a:gd name="connsiteX9-627" fmla="*/ 1998802 w 2294077"/>
              <a:gd name="connsiteY9-628" fmla="*/ 2115997 h 2363647"/>
              <a:gd name="connsiteX10-629" fmla="*/ 1722577 w 2294077"/>
              <a:gd name="connsiteY10-630" fmla="*/ 1982647 h 2363647"/>
              <a:gd name="connsiteX11-631" fmla="*/ 1532077 w 2294077"/>
              <a:gd name="connsiteY11-632" fmla="*/ 2363647 h 2363647"/>
              <a:gd name="connsiteX12-633" fmla="*/ 1303477 w 2294077"/>
              <a:gd name="connsiteY12-634" fmla="*/ 2144572 h 2363647"/>
              <a:gd name="connsiteX13-635" fmla="*/ 1436827 w 2294077"/>
              <a:gd name="connsiteY13-636" fmla="*/ 1782622 h 2363647"/>
              <a:gd name="connsiteX14-637" fmla="*/ 912952 w 2294077"/>
              <a:gd name="connsiteY14-638" fmla="*/ 1201597 h 2363647"/>
              <a:gd name="connsiteX15-639" fmla="*/ 403784 w 2294077"/>
              <a:gd name="connsiteY15-640" fmla="*/ 2316707 h 2363647"/>
              <a:gd name="connsiteX16-641" fmla="*/ 282017 w 2294077"/>
              <a:gd name="connsiteY16-642" fmla="*/ 2047340 h 2363647"/>
              <a:gd name="connsiteX17-643" fmla="*/ 509244 w 2294077"/>
              <a:gd name="connsiteY17-644" fmla="*/ 761923 h 2363647"/>
              <a:gd name="connsiteX18-645" fmla="*/ 0 w 2294077"/>
              <a:gd name="connsiteY18-646" fmla="*/ 0 h 2363647"/>
              <a:gd name="connsiteX0-647" fmla="*/ 6569 w 2300646"/>
              <a:gd name="connsiteY0-648" fmla="*/ 0 h 2363647"/>
              <a:gd name="connsiteX1-649" fmla="*/ 767121 w 2300646"/>
              <a:gd name="connsiteY1-650" fmla="*/ 572947 h 2363647"/>
              <a:gd name="connsiteX2-651" fmla="*/ 2036842 w 2300646"/>
              <a:gd name="connsiteY2-652" fmla="*/ 509092 h 2363647"/>
              <a:gd name="connsiteX3-653" fmla="*/ 2291808 w 2300646"/>
              <a:gd name="connsiteY3-654" fmla="*/ 657224 h 2363647"/>
              <a:gd name="connsiteX4-655" fmla="*/ 1138596 w 2300646"/>
              <a:gd name="connsiteY4-656" fmla="*/ 1020622 h 2363647"/>
              <a:gd name="connsiteX5-657" fmla="*/ 1624371 w 2300646"/>
              <a:gd name="connsiteY5-658" fmla="*/ 1544497 h 2363647"/>
              <a:gd name="connsiteX6-659" fmla="*/ 2072046 w 2300646"/>
              <a:gd name="connsiteY6-660" fmla="*/ 1544497 h 2363647"/>
              <a:gd name="connsiteX7-661" fmla="*/ 2300646 w 2300646"/>
              <a:gd name="connsiteY7-662" fmla="*/ 1734997 h 2363647"/>
              <a:gd name="connsiteX8-663" fmla="*/ 1833921 w 2300646"/>
              <a:gd name="connsiteY8-664" fmla="*/ 1868347 h 2363647"/>
              <a:gd name="connsiteX9-665" fmla="*/ 2005371 w 2300646"/>
              <a:gd name="connsiteY9-666" fmla="*/ 2115997 h 2363647"/>
              <a:gd name="connsiteX10-667" fmla="*/ 1729146 w 2300646"/>
              <a:gd name="connsiteY10-668" fmla="*/ 1982647 h 2363647"/>
              <a:gd name="connsiteX11-669" fmla="*/ 1538646 w 2300646"/>
              <a:gd name="connsiteY11-670" fmla="*/ 2363647 h 2363647"/>
              <a:gd name="connsiteX12-671" fmla="*/ 1310046 w 2300646"/>
              <a:gd name="connsiteY12-672" fmla="*/ 2144572 h 2363647"/>
              <a:gd name="connsiteX13-673" fmla="*/ 1443396 w 2300646"/>
              <a:gd name="connsiteY13-674" fmla="*/ 1782622 h 2363647"/>
              <a:gd name="connsiteX14-675" fmla="*/ 919521 w 2300646"/>
              <a:gd name="connsiteY14-676" fmla="*/ 1201597 h 2363647"/>
              <a:gd name="connsiteX15-677" fmla="*/ 410353 w 2300646"/>
              <a:gd name="connsiteY15-678" fmla="*/ 2316707 h 2363647"/>
              <a:gd name="connsiteX16-679" fmla="*/ 288586 w 2300646"/>
              <a:gd name="connsiteY16-680" fmla="*/ 2047340 h 2363647"/>
              <a:gd name="connsiteX17-681" fmla="*/ 515813 w 2300646"/>
              <a:gd name="connsiteY17-682" fmla="*/ 761923 h 2363647"/>
              <a:gd name="connsiteX18-683" fmla="*/ 6569 w 2300646"/>
              <a:gd name="connsiteY18-684" fmla="*/ 0 h 2363647"/>
              <a:gd name="connsiteX0-685" fmla="*/ 6569 w 2300646"/>
              <a:gd name="connsiteY0-686" fmla="*/ 5505 h 2369152"/>
              <a:gd name="connsiteX1-687" fmla="*/ 767121 w 2300646"/>
              <a:gd name="connsiteY1-688" fmla="*/ 578452 h 2369152"/>
              <a:gd name="connsiteX2-689" fmla="*/ 2036842 w 2300646"/>
              <a:gd name="connsiteY2-690" fmla="*/ 514597 h 2369152"/>
              <a:gd name="connsiteX3-691" fmla="*/ 2291808 w 2300646"/>
              <a:gd name="connsiteY3-692" fmla="*/ 662729 h 2369152"/>
              <a:gd name="connsiteX4-693" fmla="*/ 1138596 w 2300646"/>
              <a:gd name="connsiteY4-694" fmla="*/ 1026127 h 2369152"/>
              <a:gd name="connsiteX5-695" fmla="*/ 1624371 w 2300646"/>
              <a:gd name="connsiteY5-696" fmla="*/ 1550002 h 2369152"/>
              <a:gd name="connsiteX6-697" fmla="*/ 2072046 w 2300646"/>
              <a:gd name="connsiteY6-698" fmla="*/ 1550002 h 2369152"/>
              <a:gd name="connsiteX7-699" fmla="*/ 2300646 w 2300646"/>
              <a:gd name="connsiteY7-700" fmla="*/ 1740502 h 2369152"/>
              <a:gd name="connsiteX8-701" fmla="*/ 1833921 w 2300646"/>
              <a:gd name="connsiteY8-702" fmla="*/ 1873852 h 2369152"/>
              <a:gd name="connsiteX9-703" fmla="*/ 2005371 w 2300646"/>
              <a:gd name="connsiteY9-704" fmla="*/ 2121502 h 2369152"/>
              <a:gd name="connsiteX10-705" fmla="*/ 1729146 w 2300646"/>
              <a:gd name="connsiteY10-706" fmla="*/ 1988152 h 2369152"/>
              <a:gd name="connsiteX11-707" fmla="*/ 1538646 w 2300646"/>
              <a:gd name="connsiteY11-708" fmla="*/ 2369152 h 2369152"/>
              <a:gd name="connsiteX12-709" fmla="*/ 1310046 w 2300646"/>
              <a:gd name="connsiteY12-710" fmla="*/ 2150077 h 2369152"/>
              <a:gd name="connsiteX13-711" fmla="*/ 1443396 w 2300646"/>
              <a:gd name="connsiteY13-712" fmla="*/ 1788127 h 2369152"/>
              <a:gd name="connsiteX14-713" fmla="*/ 919521 w 2300646"/>
              <a:gd name="connsiteY14-714" fmla="*/ 1207102 h 2369152"/>
              <a:gd name="connsiteX15-715" fmla="*/ 410353 w 2300646"/>
              <a:gd name="connsiteY15-716" fmla="*/ 2322212 h 2369152"/>
              <a:gd name="connsiteX16-717" fmla="*/ 288586 w 2300646"/>
              <a:gd name="connsiteY16-718" fmla="*/ 2052845 h 2369152"/>
              <a:gd name="connsiteX17-719" fmla="*/ 515813 w 2300646"/>
              <a:gd name="connsiteY17-720" fmla="*/ 767428 h 2369152"/>
              <a:gd name="connsiteX18-721" fmla="*/ 6569 w 2300646"/>
              <a:gd name="connsiteY18-722" fmla="*/ 5505 h 2369152"/>
              <a:gd name="connsiteX0-723" fmla="*/ 11167 w 2305244"/>
              <a:gd name="connsiteY0-724" fmla="*/ 5505 h 2369152"/>
              <a:gd name="connsiteX1-725" fmla="*/ 771719 w 2305244"/>
              <a:gd name="connsiteY1-726" fmla="*/ 578452 h 2369152"/>
              <a:gd name="connsiteX2-727" fmla="*/ 2041440 w 2305244"/>
              <a:gd name="connsiteY2-728" fmla="*/ 514597 h 2369152"/>
              <a:gd name="connsiteX3-729" fmla="*/ 2296406 w 2305244"/>
              <a:gd name="connsiteY3-730" fmla="*/ 662729 h 2369152"/>
              <a:gd name="connsiteX4-731" fmla="*/ 1143194 w 2305244"/>
              <a:gd name="connsiteY4-732" fmla="*/ 1026127 h 2369152"/>
              <a:gd name="connsiteX5-733" fmla="*/ 1628969 w 2305244"/>
              <a:gd name="connsiteY5-734" fmla="*/ 1550002 h 2369152"/>
              <a:gd name="connsiteX6-735" fmla="*/ 2076644 w 2305244"/>
              <a:gd name="connsiteY6-736" fmla="*/ 1550002 h 2369152"/>
              <a:gd name="connsiteX7-737" fmla="*/ 2305244 w 2305244"/>
              <a:gd name="connsiteY7-738" fmla="*/ 1740502 h 2369152"/>
              <a:gd name="connsiteX8-739" fmla="*/ 1838519 w 2305244"/>
              <a:gd name="connsiteY8-740" fmla="*/ 1873852 h 2369152"/>
              <a:gd name="connsiteX9-741" fmla="*/ 2009969 w 2305244"/>
              <a:gd name="connsiteY9-742" fmla="*/ 2121502 h 2369152"/>
              <a:gd name="connsiteX10-743" fmla="*/ 1733744 w 2305244"/>
              <a:gd name="connsiteY10-744" fmla="*/ 1988152 h 2369152"/>
              <a:gd name="connsiteX11-745" fmla="*/ 1543244 w 2305244"/>
              <a:gd name="connsiteY11-746" fmla="*/ 2369152 h 2369152"/>
              <a:gd name="connsiteX12-747" fmla="*/ 1314644 w 2305244"/>
              <a:gd name="connsiteY12-748" fmla="*/ 2150077 h 2369152"/>
              <a:gd name="connsiteX13-749" fmla="*/ 1447994 w 2305244"/>
              <a:gd name="connsiteY13-750" fmla="*/ 1788127 h 2369152"/>
              <a:gd name="connsiteX14-751" fmla="*/ 924119 w 2305244"/>
              <a:gd name="connsiteY14-752" fmla="*/ 1207102 h 2369152"/>
              <a:gd name="connsiteX15-753" fmla="*/ 414951 w 2305244"/>
              <a:gd name="connsiteY15-754" fmla="*/ 2322212 h 2369152"/>
              <a:gd name="connsiteX16-755" fmla="*/ 293184 w 2305244"/>
              <a:gd name="connsiteY16-756" fmla="*/ 2052845 h 2369152"/>
              <a:gd name="connsiteX17-757" fmla="*/ 520411 w 2305244"/>
              <a:gd name="connsiteY17-758" fmla="*/ 767428 h 2369152"/>
              <a:gd name="connsiteX18-759" fmla="*/ 11167 w 2305244"/>
              <a:gd name="connsiteY18-760" fmla="*/ 5505 h 2369152"/>
              <a:gd name="connsiteX0-761" fmla="*/ 11167 w 2305244"/>
              <a:gd name="connsiteY0-762" fmla="*/ 5505 h 2369152"/>
              <a:gd name="connsiteX1-763" fmla="*/ 771719 w 2305244"/>
              <a:gd name="connsiteY1-764" fmla="*/ 578452 h 2369152"/>
              <a:gd name="connsiteX2-765" fmla="*/ 2041440 w 2305244"/>
              <a:gd name="connsiteY2-766" fmla="*/ 514597 h 2369152"/>
              <a:gd name="connsiteX3-767" fmla="*/ 2296406 w 2305244"/>
              <a:gd name="connsiteY3-768" fmla="*/ 662729 h 2369152"/>
              <a:gd name="connsiteX4-769" fmla="*/ 1143194 w 2305244"/>
              <a:gd name="connsiteY4-770" fmla="*/ 1026127 h 2369152"/>
              <a:gd name="connsiteX5-771" fmla="*/ 1628969 w 2305244"/>
              <a:gd name="connsiteY5-772" fmla="*/ 1550002 h 2369152"/>
              <a:gd name="connsiteX6-773" fmla="*/ 2076644 w 2305244"/>
              <a:gd name="connsiteY6-774" fmla="*/ 1550002 h 2369152"/>
              <a:gd name="connsiteX7-775" fmla="*/ 2305244 w 2305244"/>
              <a:gd name="connsiteY7-776" fmla="*/ 1740502 h 2369152"/>
              <a:gd name="connsiteX8-777" fmla="*/ 1838519 w 2305244"/>
              <a:gd name="connsiteY8-778" fmla="*/ 1873852 h 2369152"/>
              <a:gd name="connsiteX9-779" fmla="*/ 2009969 w 2305244"/>
              <a:gd name="connsiteY9-780" fmla="*/ 2121502 h 2369152"/>
              <a:gd name="connsiteX10-781" fmla="*/ 1733744 w 2305244"/>
              <a:gd name="connsiteY10-782" fmla="*/ 1988152 h 2369152"/>
              <a:gd name="connsiteX11-783" fmla="*/ 1543244 w 2305244"/>
              <a:gd name="connsiteY11-784" fmla="*/ 2369152 h 2369152"/>
              <a:gd name="connsiteX12-785" fmla="*/ 1314644 w 2305244"/>
              <a:gd name="connsiteY12-786" fmla="*/ 2150077 h 2369152"/>
              <a:gd name="connsiteX13-787" fmla="*/ 1447994 w 2305244"/>
              <a:gd name="connsiteY13-788" fmla="*/ 1788127 h 2369152"/>
              <a:gd name="connsiteX14-789" fmla="*/ 909489 w 2305244"/>
              <a:gd name="connsiteY14-790" fmla="*/ 1185156 h 2369152"/>
              <a:gd name="connsiteX15-791" fmla="*/ 414951 w 2305244"/>
              <a:gd name="connsiteY15-792" fmla="*/ 2322212 h 2369152"/>
              <a:gd name="connsiteX16-793" fmla="*/ 293184 w 2305244"/>
              <a:gd name="connsiteY16-794" fmla="*/ 2052845 h 2369152"/>
              <a:gd name="connsiteX17-795" fmla="*/ 520411 w 2305244"/>
              <a:gd name="connsiteY17-796" fmla="*/ 767428 h 2369152"/>
              <a:gd name="connsiteX18-797" fmla="*/ 11167 w 2305244"/>
              <a:gd name="connsiteY18-798" fmla="*/ 5505 h 2369152"/>
              <a:gd name="connsiteX0-799" fmla="*/ 11167 w 2305244"/>
              <a:gd name="connsiteY0-800" fmla="*/ 5505 h 2369152"/>
              <a:gd name="connsiteX1-801" fmla="*/ 771719 w 2305244"/>
              <a:gd name="connsiteY1-802" fmla="*/ 578452 h 2369152"/>
              <a:gd name="connsiteX2-803" fmla="*/ 2041440 w 2305244"/>
              <a:gd name="connsiteY2-804" fmla="*/ 514597 h 2369152"/>
              <a:gd name="connsiteX3-805" fmla="*/ 2296406 w 2305244"/>
              <a:gd name="connsiteY3-806" fmla="*/ 662729 h 2369152"/>
              <a:gd name="connsiteX4-807" fmla="*/ 1106618 w 2305244"/>
              <a:gd name="connsiteY4-808" fmla="*/ 1004182 h 2369152"/>
              <a:gd name="connsiteX5-809" fmla="*/ 1628969 w 2305244"/>
              <a:gd name="connsiteY5-810" fmla="*/ 1550002 h 2369152"/>
              <a:gd name="connsiteX6-811" fmla="*/ 2076644 w 2305244"/>
              <a:gd name="connsiteY6-812" fmla="*/ 1550002 h 2369152"/>
              <a:gd name="connsiteX7-813" fmla="*/ 2305244 w 2305244"/>
              <a:gd name="connsiteY7-814" fmla="*/ 1740502 h 2369152"/>
              <a:gd name="connsiteX8-815" fmla="*/ 1838519 w 2305244"/>
              <a:gd name="connsiteY8-816" fmla="*/ 1873852 h 2369152"/>
              <a:gd name="connsiteX9-817" fmla="*/ 2009969 w 2305244"/>
              <a:gd name="connsiteY9-818" fmla="*/ 2121502 h 2369152"/>
              <a:gd name="connsiteX10-819" fmla="*/ 1733744 w 2305244"/>
              <a:gd name="connsiteY10-820" fmla="*/ 1988152 h 2369152"/>
              <a:gd name="connsiteX11-821" fmla="*/ 1543244 w 2305244"/>
              <a:gd name="connsiteY11-822" fmla="*/ 2369152 h 2369152"/>
              <a:gd name="connsiteX12-823" fmla="*/ 1314644 w 2305244"/>
              <a:gd name="connsiteY12-824" fmla="*/ 2150077 h 2369152"/>
              <a:gd name="connsiteX13-825" fmla="*/ 1447994 w 2305244"/>
              <a:gd name="connsiteY13-826" fmla="*/ 1788127 h 2369152"/>
              <a:gd name="connsiteX14-827" fmla="*/ 909489 w 2305244"/>
              <a:gd name="connsiteY14-828" fmla="*/ 1185156 h 2369152"/>
              <a:gd name="connsiteX15-829" fmla="*/ 414951 w 2305244"/>
              <a:gd name="connsiteY15-830" fmla="*/ 2322212 h 2369152"/>
              <a:gd name="connsiteX16-831" fmla="*/ 293184 w 2305244"/>
              <a:gd name="connsiteY16-832" fmla="*/ 2052845 h 2369152"/>
              <a:gd name="connsiteX17-833" fmla="*/ 520411 w 2305244"/>
              <a:gd name="connsiteY17-834" fmla="*/ 767428 h 2369152"/>
              <a:gd name="connsiteX18-835" fmla="*/ 11167 w 2305244"/>
              <a:gd name="connsiteY18-836" fmla="*/ 5505 h 2369152"/>
              <a:gd name="connsiteX0-837" fmla="*/ 11167 w 2305244"/>
              <a:gd name="connsiteY0-838" fmla="*/ 5505 h 2369152"/>
              <a:gd name="connsiteX1-839" fmla="*/ 771719 w 2305244"/>
              <a:gd name="connsiteY1-840" fmla="*/ 578452 h 2369152"/>
              <a:gd name="connsiteX2-841" fmla="*/ 2041440 w 2305244"/>
              <a:gd name="connsiteY2-842" fmla="*/ 514597 h 2369152"/>
              <a:gd name="connsiteX3-843" fmla="*/ 2296406 w 2305244"/>
              <a:gd name="connsiteY3-844" fmla="*/ 662729 h 2369152"/>
              <a:gd name="connsiteX4-845" fmla="*/ 1106618 w 2305244"/>
              <a:gd name="connsiteY4-846" fmla="*/ 1004182 h 2369152"/>
              <a:gd name="connsiteX5-847" fmla="*/ 1628969 w 2305244"/>
              <a:gd name="connsiteY5-848" fmla="*/ 1550002 h 2369152"/>
              <a:gd name="connsiteX6-849" fmla="*/ 2076644 w 2305244"/>
              <a:gd name="connsiteY6-850" fmla="*/ 1550002 h 2369152"/>
              <a:gd name="connsiteX7-851" fmla="*/ 2305244 w 2305244"/>
              <a:gd name="connsiteY7-852" fmla="*/ 1740502 h 2369152"/>
              <a:gd name="connsiteX8-853" fmla="*/ 1838519 w 2305244"/>
              <a:gd name="connsiteY8-854" fmla="*/ 1873852 h 2369152"/>
              <a:gd name="connsiteX9-855" fmla="*/ 2009969 w 2305244"/>
              <a:gd name="connsiteY9-856" fmla="*/ 2121502 h 2369152"/>
              <a:gd name="connsiteX10-857" fmla="*/ 1733744 w 2305244"/>
              <a:gd name="connsiteY10-858" fmla="*/ 1988152 h 2369152"/>
              <a:gd name="connsiteX11-859" fmla="*/ 1543244 w 2305244"/>
              <a:gd name="connsiteY11-860" fmla="*/ 2369152 h 2369152"/>
              <a:gd name="connsiteX12-861" fmla="*/ 1314644 w 2305244"/>
              <a:gd name="connsiteY12-862" fmla="*/ 2150077 h 2369152"/>
              <a:gd name="connsiteX13-863" fmla="*/ 1447994 w 2305244"/>
              <a:gd name="connsiteY13-864" fmla="*/ 1788127 h 2369152"/>
              <a:gd name="connsiteX14-865" fmla="*/ 898516 w 2305244"/>
              <a:gd name="connsiteY14-866" fmla="*/ 1196129 h 2369152"/>
              <a:gd name="connsiteX15-867" fmla="*/ 414951 w 2305244"/>
              <a:gd name="connsiteY15-868" fmla="*/ 2322212 h 2369152"/>
              <a:gd name="connsiteX16-869" fmla="*/ 293184 w 2305244"/>
              <a:gd name="connsiteY16-870" fmla="*/ 2052845 h 2369152"/>
              <a:gd name="connsiteX17-871" fmla="*/ 520411 w 2305244"/>
              <a:gd name="connsiteY17-872" fmla="*/ 767428 h 2369152"/>
              <a:gd name="connsiteX18-873" fmla="*/ 11167 w 2305244"/>
              <a:gd name="connsiteY18-874" fmla="*/ 5505 h 2369152"/>
              <a:gd name="connsiteX0-875" fmla="*/ 11167 w 2305244"/>
              <a:gd name="connsiteY0-876" fmla="*/ 5505 h 2369152"/>
              <a:gd name="connsiteX1-877" fmla="*/ 771719 w 2305244"/>
              <a:gd name="connsiteY1-878" fmla="*/ 578452 h 2369152"/>
              <a:gd name="connsiteX2-879" fmla="*/ 2041440 w 2305244"/>
              <a:gd name="connsiteY2-880" fmla="*/ 514597 h 2369152"/>
              <a:gd name="connsiteX3-881" fmla="*/ 2296406 w 2305244"/>
              <a:gd name="connsiteY3-882" fmla="*/ 662729 h 2369152"/>
              <a:gd name="connsiteX4-883" fmla="*/ 1124906 w 2305244"/>
              <a:gd name="connsiteY4-884" fmla="*/ 1004182 h 2369152"/>
              <a:gd name="connsiteX5-885" fmla="*/ 1628969 w 2305244"/>
              <a:gd name="connsiteY5-886" fmla="*/ 1550002 h 2369152"/>
              <a:gd name="connsiteX6-887" fmla="*/ 2076644 w 2305244"/>
              <a:gd name="connsiteY6-888" fmla="*/ 1550002 h 2369152"/>
              <a:gd name="connsiteX7-889" fmla="*/ 2305244 w 2305244"/>
              <a:gd name="connsiteY7-890" fmla="*/ 1740502 h 2369152"/>
              <a:gd name="connsiteX8-891" fmla="*/ 1838519 w 2305244"/>
              <a:gd name="connsiteY8-892" fmla="*/ 1873852 h 2369152"/>
              <a:gd name="connsiteX9-893" fmla="*/ 2009969 w 2305244"/>
              <a:gd name="connsiteY9-894" fmla="*/ 2121502 h 2369152"/>
              <a:gd name="connsiteX10-895" fmla="*/ 1733744 w 2305244"/>
              <a:gd name="connsiteY10-896" fmla="*/ 1988152 h 2369152"/>
              <a:gd name="connsiteX11-897" fmla="*/ 1543244 w 2305244"/>
              <a:gd name="connsiteY11-898" fmla="*/ 2369152 h 2369152"/>
              <a:gd name="connsiteX12-899" fmla="*/ 1314644 w 2305244"/>
              <a:gd name="connsiteY12-900" fmla="*/ 2150077 h 2369152"/>
              <a:gd name="connsiteX13-901" fmla="*/ 1447994 w 2305244"/>
              <a:gd name="connsiteY13-902" fmla="*/ 1788127 h 2369152"/>
              <a:gd name="connsiteX14-903" fmla="*/ 898516 w 2305244"/>
              <a:gd name="connsiteY14-904" fmla="*/ 1196129 h 2369152"/>
              <a:gd name="connsiteX15-905" fmla="*/ 414951 w 2305244"/>
              <a:gd name="connsiteY15-906" fmla="*/ 2322212 h 2369152"/>
              <a:gd name="connsiteX16-907" fmla="*/ 293184 w 2305244"/>
              <a:gd name="connsiteY16-908" fmla="*/ 2052845 h 2369152"/>
              <a:gd name="connsiteX17-909" fmla="*/ 520411 w 2305244"/>
              <a:gd name="connsiteY17-910" fmla="*/ 767428 h 2369152"/>
              <a:gd name="connsiteX18-911" fmla="*/ 11167 w 2305244"/>
              <a:gd name="connsiteY18-912" fmla="*/ 5505 h 2369152"/>
              <a:gd name="connsiteX0-913" fmla="*/ 11167 w 2305244"/>
              <a:gd name="connsiteY0-914" fmla="*/ 5505 h 2369152"/>
              <a:gd name="connsiteX1-915" fmla="*/ 771719 w 2305244"/>
              <a:gd name="connsiteY1-916" fmla="*/ 578452 h 2369152"/>
              <a:gd name="connsiteX2-917" fmla="*/ 2041440 w 2305244"/>
              <a:gd name="connsiteY2-918" fmla="*/ 514597 h 2369152"/>
              <a:gd name="connsiteX3-919" fmla="*/ 2296406 w 2305244"/>
              <a:gd name="connsiteY3-920" fmla="*/ 662729 h 2369152"/>
              <a:gd name="connsiteX4-921" fmla="*/ 1124906 w 2305244"/>
              <a:gd name="connsiteY4-922" fmla="*/ 1004182 h 2369152"/>
              <a:gd name="connsiteX5-923" fmla="*/ 1628969 w 2305244"/>
              <a:gd name="connsiteY5-924" fmla="*/ 1550002 h 2369152"/>
              <a:gd name="connsiteX6-925" fmla="*/ 2076644 w 2305244"/>
              <a:gd name="connsiteY6-926" fmla="*/ 1550002 h 2369152"/>
              <a:gd name="connsiteX7-927" fmla="*/ 2305244 w 2305244"/>
              <a:gd name="connsiteY7-928" fmla="*/ 1740502 h 2369152"/>
              <a:gd name="connsiteX8-929" fmla="*/ 1838519 w 2305244"/>
              <a:gd name="connsiteY8-930" fmla="*/ 1873852 h 2369152"/>
              <a:gd name="connsiteX9-931" fmla="*/ 2009969 w 2305244"/>
              <a:gd name="connsiteY9-932" fmla="*/ 2121502 h 2369152"/>
              <a:gd name="connsiteX10-933" fmla="*/ 1733744 w 2305244"/>
              <a:gd name="connsiteY10-934" fmla="*/ 1988152 h 2369152"/>
              <a:gd name="connsiteX11-935" fmla="*/ 1543244 w 2305244"/>
              <a:gd name="connsiteY11-936" fmla="*/ 2369152 h 2369152"/>
              <a:gd name="connsiteX12-937" fmla="*/ 1314644 w 2305244"/>
              <a:gd name="connsiteY12-938" fmla="*/ 2150077 h 2369152"/>
              <a:gd name="connsiteX13-939" fmla="*/ 1447994 w 2305244"/>
              <a:gd name="connsiteY13-940" fmla="*/ 1788127 h 2369152"/>
              <a:gd name="connsiteX14-941" fmla="*/ 909489 w 2305244"/>
              <a:gd name="connsiteY14-942" fmla="*/ 1225390 h 2369152"/>
              <a:gd name="connsiteX15-943" fmla="*/ 414951 w 2305244"/>
              <a:gd name="connsiteY15-944" fmla="*/ 2322212 h 2369152"/>
              <a:gd name="connsiteX16-945" fmla="*/ 293184 w 2305244"/>
              <a:gd name="connsiteY16-946" fmla="*/ 2052845 h 2369152"/>
              <a:gd name="connsiteX17-947" fmla="*/ 520411 w 2305244"/>
              <a:gd name="connsiteY17-948" fmla="*/ 767428 h 2369152"/>
              <a:gd name="connsiteX18-949" fmla="*/ 11167 w 2305244"/>
              <a:gd name="connsiteY18-950" fmla="*/ 5505 h 2369152"/>
              <a:gd name="connsiteX0-951" fmla="*/ 11167 w 2305244"/>
              <a:gd name="connsiteY0-952" fmla="*/ 5505 h 2369152"/>
              <a:gd name="connsiteX1-953" fmla="*/ 771719 w 2305244"/>
              <a:gd name="connsiteY1-954" fmla="*/ 578452 h 2369152"/>
              <a:gd name="connsiteX2-955" fmla="*/ 2041440 w 2305244"/>
              <a:gd name="connsiteY2-956" fmla="*/ 514597 h 2369152"/>
              <a:gd name="connsiteX3-957" fmla="*/ 2296406 w 2305244"/>
              <a:gd name="connsiteY3-958" fmla="*/ 662729 h 2369152"/>
              <a:gd name="connsiteX4-959" fmla="*/ 1124906 w 2305244"/>
              <a:gd name="connsiteY4-960" fmla="*/ 1004182 h 2369152"/>
              <a:gd name="connsiteX5-961" fmla="*/ 1628969 w 2305244"/>
              <a:gd name="connsiteY5-962" fmla="*/ 1550002 h 2369152"/>
              <a:gd name="connsiteX6-963" fmla="*/ 2076644 w 2305244"/>
              <a:gd name="connsiteY6-964" fmla="*/ 1550002 h 2369152"/>
              <a:gd name="connsiteX7-965" fmla="*/ 2305244 w 2305244"/>
              <a:gd name="connsiteY7-966" fmla="*/ 1740502 h 2369152"/>
              <a:gd name="connsiteX8-967" fmla="*/ 1838519 w 2305244"/>
              <a:gd name="connsiteY8-968" fmla="*/ 1873852 h 2369152"/>
              <a:gd name="connsiteX9-969" fmla="*/ 2009969 w 2305244"/>
              <a:gd name="connsiteY9-970" fmla="*/ 2121502 h 2369152"/>
              <a:gd name="connsiteX10-971" fmla="*/ 1733744 w 2305244"/>
              <a:gd name="connsiteY10-972" fmla="*/ 1988152 h 2369152"/>
              <a:gd name="connsiteX11-973" fmla="*/ 1543244 w 2305244"/>
              <a:gd name="connsiteY11-974" fmla="*/ 2369152 h 2369152"/>
              <a:gd name="connsiteX12-975" fmla="*/ 1314644 w 2305244"/>
              <a:gd name="connsiteY12-976" fmla="*/ 2150077 h 2369152"/>
              <a:gd name="connsiteX13-977" fmla="*/ 1473597 w 2305244"/>
              <a:gd name="connsiteY13-978" fmla="*/ 1788127 h 2369152"/>
              <a:gd name="connsiteX14-979" fmla="*/ 909489 w 2305244"/>
              <a:gd name="connsiteY14-980" fmla="*/ 1225390 h 2369152"/>
              <a:gd name="connsiteX15-981" fmla="*/ 414951 w 2305244"/>
              <a:gd name="connsiteY15-982" fmla="*/ 2322212 h 2369152"/>
              <a:gd name="connsiteX16-983" fmla="*/ 293184 w 2305244"/>
              <a:gd name="connsiteY16-984" fmla="*/ 2052845 h 2369152"/>
              <a:gd name="connsiteX17-985" fmla="*/ 520411 w 2305244"/>
              <a:gd name="connsiteY17-986" fmla="*/ 767428 h 2369152"/>
              <a:gd name="connsiteX18-987" fmla="*/ 11167 w 2305244"/>
              <a:gd name="connsiteY18-988" fmla="*/ 5505 h 2369152"/>
              <a:gd name="connsiteX0-989" fmla="*/ 11167 w 2305244"/>
              <a:gd name="connsiteY0-990" fmla="*/ 5505 h 2369152"/>
              <a:gd name="connsiteX1-991" fmla="*/ 771719 w 2305244"/>
              <a:gd name="connsiteY1-992" fmla="*/ 578452 h 2369152"/>
              <a:gd name="connsiteX2-993" fmla="*/ 2041440 w 2305244"/>
              <a:gd name="connsiteY2-994" fmla="*/ 514597 h 2369152"/>
              <a:gd name="connsiteX3-995" fmla="*/ 2296406 w 2305244"/>
              <a:gd name="connsiteY3-996" fmla="*/ 662729 h 2369152"/>
              <a:gd name="connsiteX4-997" fmla="*/ 1124906 w 2305244"/>
              <a:gd name="connsiteY4-998" fmla="*/ 1004182 h 2369152"/>
              <a:gd name="connsiteX5-999" fmla="*/ 1628969 w 2305244"/>
              <a:gd name="connsiteY5-1000" fmla="*/ 1550002 h 2369152"/>
              <a:gd name="connsiteX6-1001" fmla="*/ 2076644 w 2305244"/>
              <a:gd name="connsiteY6-1002" fmla="*/ 1550002 h 2369152"/>
              <a:gd name="connsiteX7-1003" fmla="*/ 2305244 w 2305244"/>
              <a:gd name="connsiteY7-1004" fmla="*/ 1740502 h 2369152"/>
              <a:gd name="connsiteX8-1005" fmla="*/ 1838519 w 2305244"/>
              <a:gd name="connsiteY8-1006" fmla="*/ 1873852 h 2369152"/>
              <a:gd name="connsiteX9-1007" fmla="*/ 2009969 w 2305244"/>
              <a:gd name="connsiteY9-1008" fmla="*/ 2121502 h 2369152"/>
              <a:gd name="connsiteX10-1009" fmla="*/ 1733744 w 2305244"/>
              <a:gd name="connsiteY10-1010" fmla="*/ 1988152 h 2369152"/>
              <a:gd name="connsiteX11-1011" fmla="*/ 1543244 w 2305244"/>
              <a:gd name="connsiteY11-1012" fmla="*/ 2369152 h 2369152"/>
              <a:gd name="connsiteX12-1013" fmla="*/ 1314644 w 2305244"/>
              <a:gd name="connsiteY12-1014" fmla="*/ 2150077 h 2369152"/>
              <a:gd name="connsiteX13-1015" fmla="*/ 1513830 w 2305244"/>
              <a:gd name="connsiteY13-1016" fmla="*/ 1784469 h 2369152"/>
              <a:gd name="connsiteX14-1017" fmla="*/ 909489 w 2305244"/>
              <a:gd name="connsiteY14-1018" fmla="*/ 1225390 h 2369152"/>
              <a:gd name="connsiteX15-1019" fmla="*/ 414951 w 2305244"/>
              <a:gd name="connsiteY15-1020" fmla="*/ 2322212 h 2369152"/>
              <a:gd name="connsiteX16-1021" fmla="*/ 293184 w 2305244"/>
              <a:gd name="connsiteY16-1022" fmla="*/ 2052845 h 2369152"/>
              <a:gd name="connsiteX17-1023" fmla="*/ 520411 w 2305244"/>
              <a:gd name="connsiteY17-1024" fmla="*/ 767428 h 2369152"/>
              <a:gd name="connsiteX18-1025" fmla="*/ 11167 w 2305244"/>
              <a:gd name="connsiteY18-1026" fmla="*/ 5505 h 2369152"/>
              <a:gd name="connsiteX0-1027" fmla="*/ 11167 w 2305244"/>
              <a:gd name="connsiteY0-1028" fmla="*/ 5505 h 2369152"/>
              <a:gd name="connsiteX1-1029" fmla="*/ 771719 w 2305244"/>
              <a:gd name="connsiteY1-1030" fmla="*/ 578452 h 2369152"/>
              <a:gd name="connsiteX2-1031" fmla="*/ 2041440 w 2305244"/>
              <a:gd name="connsiteY2-1032" fmla="*/ 514597 h 2369152"/>
              <a:gd name="connsiteX3-1033" fmla="*/ 2296406 w 2305244"/>
              <a:gd name="connsiteY3-1034" fmla="*/ 662729 h 2369152"/>
              <a:gd name="connsiteX4-1035" fmla="*/ 1124906 w 2305244"/>
              <a:gd name="connsiteY4-1036" fmla="*/ 1004182 h 2369152"/>
              <a:gd name="connsiteX5-1037" fmla="*/ 1628969 w 2305244"/>
              <a:gd name="connsiteY5-1038" fmla="*/ 1550002 h 2369152"/>
              <a:gd name="connsiteX6-1039" fmla="*/ 2076644 w 2305244"/>
              <a:gd name="connsiteY6-1040" fmla="*/ 1550002 h 2369152"/>
              <a:gd name="connsiteX7-1041" fmla="*/ 2305244 w 2305244"/>
              <a:gd name="connsiteY7-1042" fmla="*/ 1740502 h 2369152"/>
              <a:gd name="connsiteX8-1043" fmla="*/ 1838519 w 2305244"/>
              <a:gd name="connsiteY8-1044" fmla="*/ 1873852 h 2369152"/>
              <a:gd name="connsiteX9-1045" fmla="*/ 2009969 w 2305244"/>
              <a:gd name="connsiteY9-1046" fmla="*/ 2121502 h 2369152"/>
              <a:gd name="connsiteX10-1047" fmla="*/ 1733744 w 2305244"/>
              <a:gd name="connsiteY10-1048" fmla="*/ 1988152 h 2369152"/>
              <a:gd name="connsiteX11-1049" fmla="*/ 1543244 w 2305244"/>
              <a:gd name="connsiteY11-1050" fmla="*/ 2369152 h 2369152"/>
              <a:gd name="connsiteX12-1051" fmla="*/ 1314644 w 2305244"/>
              <a:gd name="connsiteY12-1052" fmla="*/ 2150077 h 2369152"/>
              <a:gd name="connsiteX13-1053" fmla="*/ 1495542 w 2305244"/>
              <a:gd name="connsiteY13-1054" fmla="*/ 1788127 h 2369152"/>
              <a:gd name="connsiteX14-1055" fmla="*/ 909489 w 2305244"/>
              <a:gd name="connsiteY14-1056" fmla="*/ 1225390 h 2369152"/>
              <a:gd name="connsiteX15-1057" fmla="*/ 414951 w 2305244"/>
              <a:gd name="connsiteY15-1058" fmla="*/ 2322212 h 2369152"/>
              <a:gd name="connsiteX16-1059" fmla="*/ 293184 w 2305244"/>
              <a:gd name="connsiteY16-1060" fmla="*/ 2052845 h 2369152"/>
              <a:gd name="connsiteX17-1061" fmla="*/ 520411 w 2305244"/>
              <a:gd name="connsiteY17-1062" fmla="*/ 767428 h 2369152"/>
              <a:gd name="connsiteX18-1063" fmla="*/ 11167 w 2305244"/>
              <a:gd name="connsiteY18-1064" fmla="*/ 5505 h 2369152"/>
              <a:gd name="connsiteX0-1065" fmla="*/ 11167 w 2305244"/>
              <a:gd name="connsiteY0-1066" fmla="*/ 5505 h 2369152"/>
              <a:gd name="connsiteX1-1067" fmla="*/ 771719 w 2305244"/>
              <a:gd name="connsiteY1-1068" fmla="*/ 578452 h 2369152"/>
              <a:gd name="connsiteX2-1069" fmla="*/ 2041440 w 2305244"/>
              <a:gd name="connsiteY2-1070" fmla="*/ 514597 h 2369152"/>
              <a:gd name="connsiteX3-1071" fmla="*/ 2296406 w 2305244"/>
              <a:gd name="connsiteY3-1072" fmla="*/ 662729 h 2369152"/>
              <a:gd name="connsiteX4-1073" fmla="*/ 1124906 w 2305244"/>
              <a:gd name="connsiteY4-1074" fmla="*/ 1004182 h 2369152"/>
              <a:gd name="connsiteX5-1075" fmla="*/ 1650914 w 2305244"/>
              <a:gd name="connsiteY5-1076" fmla="*/ 1597551 h 2369152"/>
              <a:gd name="connsiteX6-1077" fmla="*/ 2076644 w 2305244"/>
              <a:gd name="connsiteY6-1078" fmla="*/ 1550002 h 2369152"/>
              <a:gd name="connsiteX7-1079" fmla="*/ 2305244 w 2305244"/>
              <a:gd name="connsiteY7-1080" fmla="*/ 1740502 h 2369152"/>
              <a:gd name="connsiteX8-1081" fmla="*/ 1838519 w 2305244"/>
              <a:gd name="connsiteY8-1082" fmla="*/ 1873852 h 2369152"/>
              <a:gd name="connsiteX9-1083" fmla="*/ 2009969 w 2305244"/>
              <a:gd name="connsiteY9-1084" fmla="*/ 2121502 h 2369152"/>
              <a:gd name="connsiteX10-1085" fmla="*/ 1733744 w 2305244"/>
              <a:gd name="connsiteY10-1086" fmla="*/ 1988152 h 2369152"/>
              <a:gd name="connsiteX11-1087" fmla="*/ 1543244 w 2305244"/>
              <a:gd name="connsiteY11-1088" fmla="*/ 2369152 h 2369152"/>
              <a:gd name="connsiteX12-1089" fmla="*/ 1314644 w 2305244"/>
              <a:gd name="connsiteY12-1090" fmla="*/ 2150077 h 2369152"/>
              <a:gd name="connsiteX13-1091" fmla="*/ 1495542 w 2305244"/>
              <a:gd name="connsiteY13-1092" fmla="*/ 1788127 h 2369152"/>
              <a:gd name="connsiteX14-1093" fmla="*/ 909489 w 2305244"/>
              <a:gd name="connsiteY14-1094" fmla="*/ 1225390 h 2369152"/>
              <a:gd name="connsiteX15-1095" fmla="*/ 414951 w 2305244"/>
              <a:gd name="connsiteY15-1096" fmla="*/ 2322212 h 2369152"/>
              <a:gd name="connsiteX16-1097" fmla="*/ 293184 w 2305244"/>
              <a:gd name="connsiteY16-1098" fmla="*/ 2052845 h 2369152"/>
              <a:gd name="connsiteX17-1099" fmla="*/ 520411 w 2305244"/>
              <a:gd name="connsiteY17-1100" fmla="*/ 767428 h 2369152"/>
              <a:gd name="connsiteX18-1101" fmla="*/ 11167 w 2305244"/>
              <a:gd name="connsiteY18-1102" fmla="*/ 5505 h 2369152"/>
              <a:gd name="connsiteX0-1103" fmla="*/ 11167 w 2305244"/>
              <a:gd name="connsiteY0-1104" fmla="*/ 5505 h 2369152"/>
              <a:gd name="connsiteX1-1105" fmla="*/ 771719 w 2305244"/>
              <a:gd name="connsiteY1-1106" fmla="*/ 578452 h 2369152"/>
              <a:gd name="connsiteX2-1107" fmla="*/ 2041440 w 2305244"/>
              <a:gd name="connsiteY2-1108" fmla="*/ 514597 h 2369152"/>
              <a:gd name="connsiteX3-1109" fmla="*/ 2296406 w 2305244"/>
              <a:gd name="connsiteY3-1110" fmla="*/ 662729 h 2369152"/>
              <a:gd name="connsiteX4-1111" fmla="*/ 1124906 w 2305244"/>
              <a:gd name="connsiteY4-1112" fmla="*/ 1004182 h 2369152"/>
              <a:gd name="connsiteX5-1113" fmla="*/ 1676517 w 2305244"/>
              <a:gd name="connsiteY5-1114" fmla="*/ 1608523 h 2369152"/>
              <a:gd name="connsiteX6-1115" fmla="*/ 2076644 w 2305244"/>
              <a:gd name="connsiteY6-1116" fmla="*/ 1550002 h 2369152"/>
              <a:gd name="connsiteX7-1117" fmla="*/ 2305244 w 2305244"/>
              <a:gd name="connsiteY7-1118" fmla="*/ 1740502 h 2369152"/>
              <a:gd name="connsiteX8-1119" fmla="*/ 1838519 w 2305244"/>
              <a:gd name="connsiteY8-1120" fmla="*/ 1873852 h 2369152"/>
              <a:gd name="connsiteX9-1121" fmla="*/ 2009969 w 2305244"/>
              <a:gd name="connsiteY9-1122" fmla="*/ 2121502 h 2369152"/>
              <a:gd name="connsiteX10-1123" fmla="*/ 1733744 w 2305244"/>
              <a:gd name="connsiteY10-1124" fmla="*/ 1988152 h 2369152"/>
              <a:gd name="connsiteX11-1125" fmla="*/ 1543244 w 2305244"/>
              <a:gd name="connsiteY11-1126" fmla="*/ 2369152 h 2369152"/>
              <a:gd name="connsiteX12-1127" fmla="*/ 1314644 w 2305244"/>
              <a:gd name="connsiteY12-1128" fmla="*/ 2150077 h 2369152"/>
              <a:gd name="connsiteX13-1129" fmla="*/ 1495542 w 2305244"/>
              <a:gd name="connsiteY13-1130" fmla="*/ 1788127 h 2369152"/>
              <a:gd name="connsiteX14-1131" fmla="*/ 909489 w 2305244"/>
              <a:gd name="connsiteY14-1132" fmla="*/ 1225390 h 2369152"/>
              <a:gd name="connsiteX15-1133" fmla="*/ 414951 w 2305244"/>
              <a:gd name="connsiteY15-1134" fmla="*/ 2322212 h 2369152"/>
              <a:gd name="connsiteX16-1135" fmla="*/ 293184 w 2305244"/>
              <a:gd name="connsiteY16-1136" fmla="*/ 2052845 h 2369152"/>
              <a:gd name="connsiteX17-1137" fmla="*/ 520411 w 2305244"/>
              <a:gd name="connsiteY17-1138" fmla="*/ 767428 h 2369152"/>
              <a:gd name="connsiteX18-1139" fmla="*/ 11167 w 2305244"/>
              <a:gd name="connsiteY18-1140" fmla="*/ 5505 h 2369152"/>
              <a:gd name="connsiteX0-1141" fmla="*/ 11167 w 2305244"/>
              <a:gd name="connsiteY0-1142" fmla="*/ 5505 h 2369152"/>
              <a:gd name="connsiteX1-1143" fmla="*/ 771719 w 2305244"/>
              <a:gd name="connsiteY1-1144" fmla="*/ 578452 h 2369152"/>
              <a:gd name="connsiteX2-1145" fmla="*/ 2041440 w 2305244"/>
              <a:gd name="connsiteY2-1146" fmla="*/ 514597 h 2369152"/>
              <a:gd name="connsiteX3-1147" fmla="*/ 2296406 w 2305244"/>
              <a:gd name="connsiteY3-1148" fmla="*/ 662729 h 2369152"/>
              <a:gd name="connsiteX4-1149" fmla="*/ 1124906 w 2305244"/>
              <a:gd name="connsiteY4-1150" fmla="*/ 1004182 h 2369152"/>
              <a:gd name="connsiteX5-1151" fmla="*/ 1676517 w 2305244"/>
              <a:gd name="connsiteY5-1152" fmla="*/ 1608523 h 2369152"/>
              <a:gd name="connsiteX6-1153" fmla="*/ 2032752 w 2305244"/>
              <a:gd name="connsiteY6-1154" fmla="*/ 1550002 h 2369152"/>
              <a:gd name="connsiteX7-1155" fmla="*/ 2305244 w 2305244"/>
              <a:gd name="connsiteY7-1156" fmla="*/ 1740502 h 2369152"/>
              <a:gd name="connsiteX8-1157" fmla="*/ 1838519 w 2305244"/>
              <a:gd name="connsiteY8-1158" fmla="*/ 1873852 h 2369152"/>
              <a:gd name="connsiteX9-1159" fmla="*/ 2009969 w 2305244"/>
              <a:gd name="connsiteY9-1160" fmla="*/ 2121502 h 2369152"/>
              <a:gd name="connsiteX10-1161" fmla="*/ 1733744 w 2305244"/>
              <a:gd name="connsiteY10-1162" fmla="*/ 1988152 h 2369152"/>
              <a:gd name="connsiteX11-1163" fmla="*/ 1543244 w 2305244"/>
              <a:gd name="connsiteY11-1164" fmla="*/ 2369152 h 2369152"/>
              <a:gd name="connsiteX12-1165" fmla="*/ 1314644 w 2305244"/>
              <a:gd name="connsiteY12-1166" fmla="*/ 2150077 h 2369152"/>
              <a:gd name="connsiteX13-1167" fmla="*/ 1495542 w 2305244"/>
              <a:gd name="connsiteY13-1168" fmla="*/ 1788127 h 2369152"/>
              <a:gd name="connsiteX14-1169" fmla="*/ 909489 w 2305244"/>
              <a:gd name="connsiteY14-1170" fmla="*/ 1225390 h 2369152"/>
              <a:gd name="connsiteX15-1171" fmla="*/ 414951 w 2305244"/>
              <a:gd name="connsiteY15-1172" fmla="*/ 2322212 h 2369152"/>
              <a:gd name="connsiteX16-1173" fmla="*/ 293184 w 2305244"/>
              <a:gd name="connsiteY16-1174" fmla="*/ 2052845 h 2369152"/>
              <a:gd name="connsiteX17-1175" fmla="*/ 520411 w 2305244"/>
              <a:gd name="connsiteY17-1176" fmla="*/ 767428 h 2369152"/>
              <a:gd name="connsiteX18-1177" fmla="*/ 11167 w 2305244"/>
              <a:gd name="connsiteY18-1178" fmla="*/ 5505 h 2369152"/>
              <a:gd name="connsiteX0-1179" fmla="*/ 2305244 w 2305244"/>
              <a:gd name="connsiteY0-1180" fmla="*/ 1740502 h 2369152"/>
              <a:gd name="connsiteX1-1181" fmla="*/ 1838519 w 2305244"/>
              <a:gd name="connsiteY1-1182" fmla="*/ 1873852 h 2369152"/>
              <a:gd name="connsiteX2-1183" fmla="*/ 2009969 w 2305244"/>
              <a:gd name="connsiteY2-1184" fmla="*/ 2121502 h 2369152"/>
              <a:gd name="connsiteX3-1185" fmla="*/ 1733744 w 2305244"/>
              <a:gd name="connsiteY3-1186" fmla="*/ 1988152 h 2369152"/>
              <a:gd name="connsiteX4-1187" fmla="*/ 1543244 w 2305244"/>
              <a:gd name="connsiteY4-1188" fmla="*/ 2369152 h 2369152"/>
              <a:gd name="connsiteX5-1189" fmla="*/ 1314644 w 2305244"/>
              <a:gd name="connsiteY5-1190" fmla="*/ 2150077 h 2369152"/>
              <a:gd name="connsiteX6-1191" fmla="*/ 1495542 w 2305244"/>
              <a:gd name="connsiteY6-1192" fmla="*/ 1788127 h 2369152"/>
              <a:gd name="connsiteX7-1193" fmla="*/ 909489 w 2305244"/>
              <a:gd name="connsiteY7-1194" fmla="*/ 1225390 h 2369152"/>
              <a:gd name="connsiteX8-1195" fmla="*/ 414951 w 2305244"/>
              <a:gd name="connsiteY8-1196" fmla="*/ 2322212 h 2369152"/>
              <a:gd name="connsiteX9-1197" fmla="*/ 293184 w 2305244"/>
              <a:gd name="connsiteY9-1198" fmla="*/ 2052845 h 2369152"/>
              <a:gd name="connsiteX10-1199" fmla="*/ 520411 w 2305244"/>
              <a:gd name="connsiteY10-1200" fmla="*/ 767428 h 2369152"/>
              <a:gd name="connsiteX11-1201" fmla="*/ 11167 w 2305244"/>
              <a:gd name="connsiteY11-1202" fmla="*/ 5505 h 2369152"/>
              <a:gd name="connsiteX12-1203" fmla="*/ 771719 w 2305244"/>
              <a:gd name="connsiteY12-1204" fmla="*/ 578452 h 2369152"/>
              <a:gd name="connsiteX13-1205" fmla="*/ 2041440 w 2305244"/>
              <a:gd name="connsiteY13-1206" fmla="*/ 514597 h 2369152"/>
              <a:gd name="connsiteX14-1207" fmla="*/ 2296406 w 2305244"/>
              <a:gd name="connsiteY14-1208" fmla="*/ 662729 h 2369152"/>
              <a:gd name="connsiteX15-1209" fmla="*/ 1124906 w 2305244"/>
              <a:gd name="connsiteY15-1210" fmla="*/ 1004182 h 2369152"/>
              <a:gd name="connsiteX16-1211" fmla="*/ 1676517 w 2305244"/>
              <a:gd name="connsiteY16-1212" fmla="*/ 1608523 h 2369152"/>
              <a:gd name="connsiteX17-1213" fmla="*/ 2124192 w 2305244"/>
              <a:gd name="connsiteY17-1214" fmla="*/ 1641442 h 2369152"/>
              <a:gd name="connsiteX0-1215" fmla="*/ 2305244 w 2305244"/>
              <a:gd name="connsiteY0-1216" fmla="*/ 1740502 h 2369152"/>
              <a:gd name="connsiteX1-1217" fmla="*/ 1838519 w 2305244"/>
              <a:gd name="connsiteY1-1218" fmla="*/ 1873852 h 2369152"/>
              <a:gd name="connsiteX2-1219" fmla="*/ 2009969 w 2305244"/>
              <a:gd name="connsiteY2-1220" fmla="*/ 2121502 h 2369152"/>
              <a:gd name="connsiteX3-1221" fmla="*/ 1733744 w 2305244"/>
              <a:gd name="connsiteY3-1222" fmla="*/ 1988152 h 2369152"/>
              <a:gd name="connsiteX4-1223" fmla="*/ 1543244 w 2305244"/>
              <a:gd name="connsiteY4-1224" fmla="*/ 2369152 h 2369152"/>
              <a:gd name="connsiteX5-1225" fmla="*/ 1314644 w 2305244"/>
              <a:gd name="connsiteY5-1226" fmla="*/ 2150077 h 2369152"/>
              <a:gd name="connsiteX6-1227" fmla="*/ 1495542 w 2305244"/>
              <a:gd name="connsiteY6-1228" fmla="*/ 1788127 h 2369152"/>
              <a:gd name="connsiteX7-1229" fmla="*/ 909489 w 2305244"/>
              <a:gd name="connsiteY7-1230" fmla="*/ 1225390 h 2369152"/>
              <a:gd name="connsiteX8-1231" fmla="*/ 414951 w 2305244"/>
              <a:gd name="connsiteY8-1232" fmla="*/ 2322212 h 2369152"/>
              <a:gd name="connsiteX9-1233" fmla="*/ 293184 w 2305244"/>
              <a:gd name="connsiteY9-1234" fmla="*/ 2052845 h 2369152"/>
              <a:gd name="connsiteX10-1235" fmla="*/ 520411 w 2305244"/>
              <a:gd name="connsiteY10-1236" fmla="*/ 767428 h 2369152"/>
              <a:gd name="connsiteX11-1237" fmla="*/ 11167 w 2305244"/>
              <a:gd name="connsiteY11-1238" fmla="*/ 5505 h 2369152"/>
              <a:gd name="connsiteX12-1239" fmla="*/ 771719 w 2305244"/>
              <a:gd name="connsiteY12-1240" fmla="*/ 578452 h 2369152"/>
              <a:gd name="connsiteX13-1241" fmla="*/ 2041440 w 2305244"/>
              <a:gd name="connsiteY13-1242" fmla="*/ 514597 h 2369152"/>
              <a:gd name="connsiteX14-1243" fmla="*/ 2296406 w 2305244"/>
              <a:gd name="connsiteY14-1244" fmla="*/ 662729 h 2369152"/>
              <a:gd name="connsiteX15-1245" fmla="*/ 1124906 w 2305244"/>
              <a:gd name="connsiteY15-1246" fmla="*/ 1004182 h 2369152"/>
              <a:gd name="connsiteX16-1247" fmla="*/ 1676517 w 2305244"/>
              <a:gd name="connsiteY16-1248" fmla="*/ 1608523 h 2369152"/>
              <a:gd name="connsiteX17-1249" fmla="*/ 2102246 w 2305244"/>
              <a:gd name="connsiteY17-1250" fmla="*/ 1579262 h 2369152"/>
              <a:gd name="connsiteX0-1251" fmla="*/ 2275983 w 2296406"/>
              <a:gd name="connsiteY0-1252" fmla="*/ 1747817 h 2369152"/>
              <a:gd name="connsiteX1-1253" fmla="*/ 1838519 w 2296406"/>
              <a:gd name="connsiteY1-1254" fmla="*/ 1873852 h 2369152"/>
              <a:gd name="connsiteX2-1255" fmla="*/ 2009969 w 2296406"/>
              <a:gd name="connsiteY2-1256" fmla="*/ 2121502 h 2369152"/>
              <a:gd name="connsiteX3-1257" fmla="*/ 1733744 w 2296406"/>
              <a:gd name="connsiteY3-1258" fmla="*/ 1988152 h 2369152"/>
              <a:gd name="connsiteX4-1259" fmla="*/ 1543244 w 2296406"/>
              <a:gd name="connsiteY4-1260" fmla="*/ 2369152 h 2369152"/>
              <a:gd name="connsiteX5-1261" fmla="*/ 1314644 w 2296406"/>
              <a:gd name="connsiteY5-1262" fmla="*/ 2150077 h 2369152"/>
              <a:gd name="connsiteX6-1263" fmla="*/ 1495542 w 2296406"/>
              <a:gd name="connsiteY6-1264" fmla="*/ 1788127 h 2369152"/>
              <a:gd name="connsiteX7-1265" fmla="*/ 909489 w 2296406"/>
              <a:gd name="connsiteY7-1266" fmla="*/ 1225390 h 2369152"/>
              <a:gd name="connsiteX8-1267" fmla="*/ 414951 w 2296406"/>
              <a:gd name="connsiteY8-1268" fmla="*/ 2322212 h 2369152"/>
              <a:gd name="connsiteX9-1269" fmla="*/ 293184 w 2296406"/>
              <a:gd name="connsiteY9-1270" fmla="*/ 2052845 h 2369152"/>
              <a:gd name="connsiteX10-1271" fmla="*/ 520411 w 2296406"/>
              <a:gd name="connsiteY10-1272" fmla="*/ 767428 h 2369152"/>
              <a:gd name="connsiteX11-1273" fmla="*/ 11167 w 2296406"/>
              <a:gd name="connsiteY11-1274" fmla="*/ 5505 h 2369152"/>
              <a:gd name="connsiteX12-1275" fmla="*/ 771719 w 2296406"/>
              <a:gd name="connsiteY12-1276" fmla="*/ 578452 h 2369152"/>
              <a:gd name="connsiteX13-1277" fmla="*/ 2041440 w 2296406"/>
              <a:gd name="connsiteY13-1278" fmla="*/ 514597 h 2369152"/>
              <a:gd name="connsiteX14-1279" fmla="*/ 2296406 w 2296406"/>
              <a:gd name="connsiteY14-1280" fmla="*/ 662729 h 2369152"/>
              <a:gd name="connsiteX15-1281" fmla="*/ 1124906 w 2296406"/>
              <a:gd name="connsiteY15-1282" fmla="*/ 1004182 h 2369152"/>
              <a:gd name="connsiteX16-1283" fmla="*/ 1676517 w 2296406"/>
              <a:gd name="connsiteY16-1284" fmla="*/ 1608523 h 2369152"/>
              <a:gd name="connsiteX17-1285" fmla="*/ 2102246 w 2296406"/>
              <a:gd name="connsiteY17-1286" fmla="*/ 1579262 h 2369152"/>
              <a:gd name="connsiteX0-1287" fmla="*/ 2290614 w 2296406"/>
              <a:gd name="connsiteY0-1288" fmla="*/ 1777078 h 2369152"/>
              <a:gd name="connsiteX1-1289" fmla="*/ 1838519 w 2296406"/>
              <a:gd name="connsiteY1-1290" fmla="*/ 1873852 h 2369152"/>
              <a:gd name="connsiteX2-1291" fmla="*/ 2009969 w 2296406"/>
              <a:gd name="connsiteY2-1292" fmla="*/ 2121502 h 2369152"/>
              <a:gd name="connsiteX3-1293" fmla="*/ 1733744 w 2296406"/>
              <a:gd name="connsiteY3-1294" fmla="*/ 1988152 h 2369152"/>
              <a:gd name="connsiteX4-1295" fmla="*/ 1543244 w 2296406"/>
              <a:gd name="connsiteY4-1296" fmla="*/ 2369152 h 2369152"/>
              <a:gd name="connsiteX5-1297" fmla="*/ 1314644 w 2296406"/>
              <a:gd name="connsiteY5-1298" fmla="*/ 2150077 h 2369152"/>
              <a:gd name="connsiteX6-1299" fmla="*/ 1495542 w 2296406"/>
              <a:gd name="connsiteY6-1300" fmla="*/ 1788127 h 2369152"/>
              <a:gd name="connsiteX7-1301" fmla="*/ 909489 w 2296406"/>
              <a:gd name="connsiteY7-1302" fmla="*/ 1225390 h 2369152"/>
              <a:gd name="connsiteX8-1303" fmla="*/ 414951 w 2296406"/>
              <a:gd name="connsiteY8-1304" fmla="*/ 2322212 h 2369152"/>
              <a:gd name="connsiteX9-1305" fmla="*/ 293184 w 2296406"/>
              <a:gd name="connsiteY9-1306" fmla="*/ 2052845 h 2369152"/>
              <a:gd name="connsiteX10-1307" fmla="*/ 520411 w 2296406"/>
              <a:gd name="connsiteY10-1308" fmla="*/ 767428 h 2369152"/>
              <a:gd name="connsiteX11-1309" fmla="*/ 11167 w 2296406"/>
              <a:gd name="connsiteY11-1310" fmla="*/ 5505 h 2369152"/>
              <a:gd name="connsiteX12-1311" fmla="*/ 771719 w 2296406"/>
              <a:gd name="connsiteY12-1312" fmla="*/ 578452 h 2369152"/>
              <a:gd name="connsiteX13-1313" fmla="*/ 2041440 w 2296406"/>
              <a:gd name="connsiteY13-1314" fmla="*/ 514597 h 2369152"/>
              <a:gd name="connsiteX14-1315" fmla="*/ 2296406 w 2296406"/>
              <a:gd name="connsiteY14-1316" fmla="*/ 662729 h 2369152"/>
              <a:gd name="connsiteX15-1317" fmla="*/ 1124906 w 2296406"/>
              <a:gd name="connsiteY15-1318" fmla="*/ 1004182 h 2369152"/>
              <a:gd name="connsiteX16-1319" fmla="*/ 1676517 w 2296406"/>
              <a:gd name="connsiteY16-1320" fmla="*/ 1608523 h 2369152"/>
              <a:gd name="connsiteX17-1321" fmla="*/ 2102246 w 2296406"/>
              <a:gd name="connsiteY17-1322" fmla="*/ 1579262 h 2369152"/>
              <a:gd name="connsiteX0-1323" fmla="*/ 2290614 w 2296406"/>
              <a:gd name="connsiteY0-1324" fmla="*/ 1740502 h 2369152"/>
              <a:gd name="connsiteX1-1325" fmla="*/ 1838519 w 2296406"/>
              <a:gd name="connsiteY1-1326" fmla="*/ 1873852 h 2369152"/>
              <a:gd name="connsiteX2-1327" fmla="*/ 2009969 w 2296406"/>
              <a:gd name="connsiteY2-1328" fmla="*/ 2121502 h 2369152"/>
              <a:gd name="connsiteX3-1329" fmla="*/ 1733744 w 2296406"/>
              <a:gd name="connsiteY3-1330" fmla="*/ 1988152 h 2369152"/>
              <a:gd name="connsiteX4-1331" fmla="*/ 1543244 w 2296406"/>
              <a:gd name="connsiteY4-1332" fmla="*/ 2369152 h 2369152"/>
              <a:gd name="connsiteX5-1333" fmla="*/ 1314644 w 2296406"/>
              <a:gd name="connsiteY5-1334" fmla="*/ 2150077 h 2369152"/>
              <a:gd name="connsiteX6-1335" fmla="*/ 1495542 w 2296406"/>
              <a:gd name="connsiteY6-1336" fmla="*/ 1788127 h 2369152"/>
              <a:gd name="connsiteX7-1337" fmla="*/ 909489 w 2296406"/>
              <a:gd name="connsiteY7-1338" fmla="*/ 1225390 h 2369152"/>
              <a:gd name="connsiteX8-1339" fmla="*/ 414951 w 2296406"/>
              <a:gd name="connsiteY8-1340" fmla="*/ 2322212 h 2369152"/>
              <a:gd name="connsiteX9-1341" fmla="*/ 293184 w 2296406"/>
              <a:gd name="connsiteY9-1342" fmla="*/ 2052845 h 2369152"/>
              <a:gd name="connsiteX10-1343" fmla="*/ 520411 w 2296406"/>
              <a:gd name="connsiteY10-1344" fmla="*/ 767428 h 2369152"/>
              <a:gd name="connsiteX11-1345" fmla="*/ 11167 w 2296406"/>
              <a:gd name="connsiteY11-1346" fmla="*/ 5505 h 2369152"/>
              <a:gd name="connsiteX12-1347" fmla="*/ 771719 w 2296406"/>
              <a:gd name="connsiteY12-1348" fmla="*/ 578452 h 2369152"/>
              <a:gd name="connsiteX13-1349" fmla="*/ 2041440 w 2296406"/>
              <a:gd name="connsiteY13-1350" fmla="*/ 514597 h 2369152"/>
              <a:gd name="connsiteX14-1351" fmla="*/ 2296406 w 2296406"/>
              <a:gd name="connsiteY14-1352" fmla="*/ 662729 h 2369152"/>
              <a:gd name="connsiteX15-1353" fmla="*/ 1124906 w 2296406"/>
              <a:gd name="connsiteY15-1354" fmla="*/ 1004182 h 2369152"/>
              <a:gd name="connsiteX16-1355" fmla="*/ 1676517 w 2296406"/>
              <a:gd name="connsiteY16-1356" fmla="*/ 1608523 h 2369152"/>
              <a:gd name="connsiteX17-1357" fmla="*/ 2102246 w 2296406"/>
              <a:gd name="connsiteY17-1358" fmla="*/ 1579262 h 2369152"/>
              <a:gd name="connsiteX0-1359" fmla="*/ 2290614 w 2296406"/>
              <a:gd name="connsiteY0-1360" fmla="*/ 1740502 h 2369152"/>
              <a:gd name="connsiteX1-1361" fmla="*/ 1838519 w 2296406"/>
              <a:gd name="connsiteY1-1362" fmla="*/ 1873852 h 2369152"/>
              <a:gd name="connsiteX2-1363" fmla="*/ 2009969 w 2296406"/>
              <a:gd name="connsiteY2-1364" fmla="*/ 2121502 h 2369152"/>
              <a:gd name="connsiteX3-1365" fmla="*/ 1733744 w 2296406"/>
              <a:gd name="connsiteY3-1366" fmla="*/ 1988152 h 2369152"/>
              <a:gd name="connsiteX4-1367" fmla="*/ 1543244 w 2296406"/>
              <a:gd name="connsiteY4-1368" fmla="*/ 2369152 h 2369152"/>
              <a:gd name="connsiteX5-1369" fmla="*/ 1314644 w 2296406"/>
              <a:gd name="connsiteY5-1370" fmla="*/ 2150077 h 2369152"/>
              <a:gd name="connsiteX6-1371" fmla="*/ 1495542 w 2296406"/>
              <a:gd name="connsiteY6-1372" fmla="*/ 1788127 h 2369152"/>
              <a:gd name="connsiteX7-1373" fmla="*/ 909489 w 2296406"/>
              <a:gd name="connsiteY7-1374" fmla="*/ 1225390 h 2369152"/>
              <a:gd name="connsiteX8-1375" fmla="*/ 414951 w 2296406"/>
              <a:gd name="connsiteY8-1376" fmla="*/ 2322212 h 2369152"/>
              <a:gd name="connsiteX9-1377" fmla="*/ 293184 w 2296406"/>
              <a:gd name="connsiteY9-1378" fmla="*/ 2052845 h 2369152"/>
              <a:gd name="connsiteX10-1379" fmla="*/ 520411 w 2296406"/>
              <a:gd name="connsiteY10-1380" fmla="*/ 767428 h 2369152"/>
              <a:gd name="connsiteX11-1381" fmla="*/ 11167 w 2296406"/>
              <a:gd name="connsiteY11-1382" fmla="*/ 5505 h 2369152"/>
              <a:gd name="connsiteX12-1383" fmla="*/ 771719 w 2296406"/>
              <a:gd name="connsiteY12-1384" fmla="*/ 578452 h 2369152"/>
              <a:gd name="connsiteX13-1385" fmla="*/ 2041440 w 2296406"/>
              <a:gd name="connsiteY13-1386" fmla="*/ 514597 h 2369152"/>
              <a:gd name="connsiteX14-1387" fmla="*/ 2296406 w 2296406"/>
              <a:gd name="connsiteY14-1388" fmla="*/ 662729 h 2369152"/>
              <a:gd name="connsiteX15-1389" fmla="*/ 1124906 w 2296406"/>
              <a:gd name="connsiteY15-1390" fmla="*/ 1004182 h 2369152"/>
              <a:gd name="connsiteX16-1391" fmla="*/ 1676517 w 2296406"/>
              <a:gd name="connsiteY16-1392" fmla="*/ 1608523 h 2369152"/>
              <a:gd name="connsiteX17-1393" fmla="*/ 2062012 w 2296406"/>
              <a:gd name="connsiteY17-1394" fmla="*/ 1560974 h 2369152"/>
              <a:gd name="connsiteX0-1395" fmla="*/ 2257695 w 2296406"/>
              <a:gd name="connsiteY0-1396" fmla="*/ 1755133 h 2369152"/>
              <a:gd name="connsiteX1-1397" fmla="*/ 1838519 w 2296406"/>
              <a:gd name="connsiteY1-1398" fmla="*/ 1873852 h 2369152"/>
              <a:gd name="connsiteX2-1399" fmla="*/ 2009969 w 2296406"/>
              <a:gd name="connsiteY2-1400" fmla="*/ 2121502 h 2369152"/>
              <a:gd name="connsiteX3-1401" fmla="*/ 1733744 w 2296406"/>
              <a:gd name="connsiteY3-1402" fmla="*/ 1988152 h 2369152"/>
              <a:gd name="connsiteX4-1403" fmla="*/ 1543244 w 2296406"/>
              <a:gd name="connsiteY4-1404" fmla="*/ 2369152 h 2369152"/>
              <a:gd name="connsiteX5-1405" fmla="*/ 1314644 w 2296406"/>
              <a:gd name="connsiteY5-1406" fmla="*/ 2150077 h 2369152"/>
              <a:gd name="connsiteX6-1407" fmla="*/ 1495542 w 2296406"/>
              <a:gd name="connsiteY6-1408" fmla="*/ 1788127 h 2369152"/>
              <a:gd name="connsiteX7-1409" fmla="*/ 909489 w 2296406"/>
              <a:gd name="connsiteY7-1410" fmla="*/ 1225390 h 2369152"/>
              <a:gd name="connsiteX8-1411" fmla="*/ 414951 w 2296406"/>
              <a:gd name="connsiteY8-1412" fmla="*/ 2322212 h 2369152"/>
              <a:gd name="connsiteX9-1413" fmla="*/ 293184 w 2296406"/>
              <a:gd name="connsiteY9-1414" fmla="*/ 2052845 h 2369152"/>
              <a:gd name="connsiteX10-1415" fmla="*/ 520411 w 2296406"/>
              <a:gd name="connsiteY10-1416" fmla="*/ 767428 h 2369152"/>
              <a:gd name="connsiteX11-1417" fmla="*/ 11167 w 2296406"/>
              <a:gd name="connsiteY11-1418" fmla="*/ 5505 h 2369152"/>
              <a:gd name="connsiteX12-1419" fmla="*/ 771719 w 2296406"/>
              <a:gd name="connsiteY12-1420" fmla="*/ 578452 h 2369152"/>
              <a:gd name="connsiteX13-1421" fmla="*/ 2041440 w 2296406"/>
              <a:gd name="connsiteY13-1422" fmla="*/ 514597 h 2369152"/>
              <a:gd name="connsiteX14-1423" fmla="*/ 2296406 w 2296406"/>
              <a:gd name="connsiteY14-1424" fmla="*/ 662729 h 2369152"/>
              <a:gd name="connsiteX15-1425" fmla="*/ 1124906 w 2296406"/>
              <a:gd name="connsiteY15-1426" fmla="*/ 1004182 h 2369152"/>
              <a:gd name="connsiteX16-1427" fmla="*/ 1676517 w 2296406"/>
              <a:gd name="connsiteY16-1428" fmla="*/ 1608523 h 2369152"/>
              <a:gd name="connsiteX17-1429" fmla="*/ 2062012 w 2296406"/>
              <a:gd name="connsiteY17-1430" fmla="*/ 1560974 h 2369152"/>
              <a:gd name="connsiteX0-1431" fmla="*/ 2279640 w 2296406"/>
              <a:gd name="connsiteY0-1432" fmla="*/ 1747818 h 2369152"/>
              <a:gd name="connsiteX1-1433" fmla="*/ 1838519 w 2296406"/>
              <a:gd name="connsiteY1-1434" fmla="*/ 1873852 h 2369152"/>
              <a:gd name="connsiteX2-1435" fmla="*/ 2009969 w 2296406"/>
              <a:gd name="connsiteY2-1436" fmla="*/ 2121502 h 2369152"/>
              <a:gd name="connsiteX3-1437" fmla="*/ 1733744 w 2296406"/>
              <a:gd name="connsiteY3-1438" fmla="*/ 1988152 h 2369152"/>
              <a:gd name="connsiteX4-1439" fmla="*/ 1543244 w 2296406"/>
              <a:gd name="connsiteY4-1440" fmla="*/ 2369152 h 2369152"/>
              <a:gd name="connsiteX5-1441" fmla="*/ 1314644 w 2296406"/>
              <a:gd name="connsiteY5-1442" fmla="*/ 2150077 h 2369152"/>
              <a:gd name="connsiteX6-1443" fmla="*/ 1495542 w 2296406"/>
              <a:gd name="connsiteY6-1444" fmla="*/ 1788127 h 2369152"/>
              <a:gd name="connsiteX7-1445" fmla="*/ 909489 w 2296406"/>
              <a:gd name="connsiteY7-1446" fmla="*/ 1225390 h 2369152"/>
              <a:gd name="connsiteX8-1447" fmla="*/ 414951 w 2296406"/>
              <a:gd name="connsiteY8-1448" fmla="*/ 2322212 h 2369152"/>
              <a:gd name="connsiteX9-1449" fmla="*/ 293184 w 2296406"/>
              <a:gd name="connsiteY9-1450" fmla="*/ 2052845 h 2369152"/>
              <a:gd name="connsiteX10-1451" fmla="*/ 520411 w 2296406"/>
              <a:gd name="connsiteY10-1452" fmla="*/ 767428 h 2369152"/>
              <a:gd name="connsiteX11-1453" fmla="*/ 11167 w 2296406"/>
              <a:gd name="connsiteY11-1454" fmla="*/ 5505 h 2369152"/>
              <a:gd name="connsiteX12-1455" fmla="*/ 771719 w 2296406"/>
              <a:gd name="connsiteY12-1456" fmla="*/ 578452 h 2369152"/>
              <a:gd name="connsiteX13-1457" fmla="*/ 2041440 w 2296406"/>
              <a:gd name="connsiteY13-1458" fmla="*/ 514597 h 2369152"/>
              <a:gd name="connsiteX14-1459" fmla="*/ 2296406 w 2296406"/>
              <a:gd name="connsiteY14-1460" fmla="*/ 662729 h 2369152"/>
              <a:gd name="connsiteX15-1461" fmla="*/ 1124906 w 2296406"/>
              <a:gd name="connsiteY15-1462" fmla="*/ 1004182 h 2369152"/>
              <a:gd name="connsiteX16-1463" fmla="*/ 1676517 w 2296406"/>
              <a:gd name="connsiteY16-1464" fmla="*/ 1608523 h 2369152"/>
              <a:gd name="connsiteX17-1465" fmla="*/ 2062012 w 2296406"/>
              <a:gd name="connsiteY17-1466" fmla="*/ 1560974 h 2369152"/>
              <a:gd name="connsiteX0-1467" fmla="*/ 2279640 w 2296406"/>
              <a:gd name="connsiteY0-1468" fmla="*/ 1747818 h 2369152"/>
              <a:gd name="connsiteX1-1469" fmla="*/ 1838519 w 2296406"/>
              <a:gd name="connsiteY1-1470" fmla="*/ 1873852 h 2369152"/>
              <a:gd name="connsiteX2-1471" fmla="*/ 2009969 w 2296406"/>
              <a:gd name="connsiteY2-1472" fmla="*/ 2121502 h 2369152"/>
              <a:gd name="connsiteX3-1473" fmla="*/ 1733744 w 2296406"/>
              <a:gd name="connsiteY3-1474" fmla="*/ 1988152 h 2369152"/>
              <a:gd name="connsiteX4-1475" fmla="*/ 1543244 w 2296406"/>
              <a:gd name="connsiteY4-1476" fmla="*/ 2369152 h 2369152"/>
              <a:gd name="connsiteX5-1477" fmla="*/ 1314644 w 2296406"/>
              <a:gd name="connsiteY5-1478" fmla="*/ 2150077 h 2369152"/>
              <a:gd name="connsiteX6-1479" fmla="*/ 1495542 w 2296406"/>
              <a:gd name="connsiteY6-1480" fmla="*/ 1788127 h 2369152"/>
              <a:gd name="connsiteX7-1481" fmla="*/ 909489 w 2296406"/>
              <a:gd name="connsiteY7-1482" fmla="*/ 1225390 h 2369152"/>
              <a:gd name="connsiteX8-1483" fmla="*/ 414951 w 2296406"/>
              <a:gd name="connsiteY8-1484" fmla="*/ 2322212 h 2369152"/>
              <a:gd name="connsiteX9-1485" fmla="*/ 293184 w 2296406"/>
              <a:gd name="connsiteY9-1486" fmla="*/ 2052845 h 2369152"/>
              <a:gd name="connsiteX10-1487" fmla="*/ 520411 w 2296406"/>
              <a:gd name="connsiteY10-1488" fmla="*/ 767428 h 2369152"/>
              <a:gd name="connsiteX11-1489" fmla="*/ 11167 w 2296406"/>
              <a:gd name="connsiteY11-1490" fmla="*/ 5505 h 2369152"/>
              <a:gd name="connsiteX12-1491" fmla="*/ 771719 w 2296406"/>
              <a:gd name="connsiteY12-1492" fmla="*/ 578452 h 2369152"/>
              <a:gd name="connsiteX13-1493" fmla="*/ 2041440 w 2296406"/>
              <a:gd name="connsiteY13-1494" fmla="*/ 514597 h 2369152"/>
              <a:gd name="connsiteX14-1495" fmla="*/ 2296406 w 2296406"/>
              <a:gd name="connsiteY14-1496" fmla="*/ 662729 h 2369152"/>
              <a:gd name="connsiteX15-1497" fmla="*/ 1124906 w 2296406"/>
              <a:gd name="connsiteY15-1498" fmla="*/ 1004182 h 2369152"/>
              <a:gd name="connsiteX16-1499" fmla="*/ 1676517 w 2296406"/>
              <a:gd name="connsiteY16-1500" fmla="*/ 1608523 h 2369152"/>
              <a:gd name="connsiteX17-1501" fmla="*/ 2094931 w 2296406"/>
              <a:gd name="connsiteY17-1502" fmla="*/ 1557316 h 2369152"/>
              <a:gd name="connsiteX0-1503" fmla="*/ 2279640 w 2296406"/>
              <a:gd name="connsiteY0-1504" fmla="*/ 1747818 h 2369152"/>
              <a:gd name="connsiteX1-1505" fmla="*/ 1838519 w 2296406"/>
              <a:gd name="connsiteY1-1506" fmla="*/ 1873852 h 2369152"/>
              <a:gd name="connsiteX2-1507" fmla="*/ 2009969 w 2296406"/>
              <a:gd name="connsiteY2-1508" fmla="*/ 2121502 h 2369152"/>
              <a:gd name="connsiteX3-1509" fmla="*/ 1733744 w 2296406"/>
              <a:gd name="connsiteY3-1510" fmla="*/ 1988152 h 2369152"/>
              <a:gd name="connsiteX4-1511" fmla="*/ 1543244 w 2296406"/>
              <a:gd name="connsiteY4-1512" fmla="*/ 2369152 h 2369152"/>
              <a:gd name="connsiteX5-1513" fmla="*/ 1391454 w 2296406"/>
              <a:gd name="connsiteY5-1514" fmla="*/ 2150077 h 2369152"/>
              <a:gd name="connsiteX6-1515" fmla="*/ 1495542 w 2296406"/>
              <a:gd name="connsiteY6-1516" fmla="*/ 1788127 h 2369152"/>
              <a:gd name="connsiteX7-1517" fmla="*/ 909489 w 2296406"/>
              <a:gd name="connsiteY7-1518" fmla="*/ 1225390 h 2369152"/>
              <a:gd name="connsiteX8-1519" fmla="*/ 414951 w 2296406"/>
              <a:gd name="connsiteY8-1520" fmla="*/ 2322212 h 2369152"/>
              <a:gd name="connsiteX9-1521" fmla="*/ 293184 w 2296406"/>
              <a:gd name="connsiteY9-1522" fmla="*/ 2052845 h 2369152"/>
              <a:gd name="connsiteX10-1523" fmla="*/ 520411 w 2296406"/>
              <a:gd name="connsiteY10-1524" fmla="*/ 767428 h 2369152"/>
              <a:gd name="connsiteX11-1525" fmla="*/ 11167 w 2296406"/>
              <a:gd name="connsiteY11-1526" fmla="*/ 5505 h 2369152"/>
              <a:gd name="connsiteX12-1527" fmla="*/ 771719 w 2296406"/>
              <a:gd name="connsiteY12-1528" fmla="*/ 578452 h 2369152"/>
              <a:gd name="connsiteX13-1529" fmla="*/ 2041440 w 2296406"/>
              <a:gd name="connsiteY13-1530" fmla="*/ 514597 h 2369152"/>
              <a:gd name="connsiteX14-1531" fmla="*/ 2296406 w 2296406"/>
              <a:gd name="connsiteY14-1532" fmla="*/ 662729 h 2369152"/>
              <a:gd name="connsiteX15-1533" fmla="*/ 1124906 w 2296406"/>
              <a:gd name="connsiteY15-1534" fmla="*/ 1004182 h 2369152"/>
              <a:gd name="connsiteX16-1535" fmla="*/ 1676517 w 2296406"/>
              <a:gd name="connsiteY16-1536" fmla="*/ 1608523 h 2369152"/>
              <a:gd name="connsiteX17-1537" fmla="*/ 2094931 w 2296406"/>
              <a:gd name="connsiteY17-1538" fmla="*/ 1557316 h 2369152"/>
              <a:gd name="connsiteX0-1539" fmla="*/ 2279640 w 2296406"/>
              <a:gd name="connsiteY0-1540" fmla="*/ 1747818 h 2369152"/>
              <a:gd name="connsiteX1-1541" fmla="*/ 1838519 w 2296406"/>
              <a:gd name="connsiteY1-1542" fmla="*/ 1873852 h 2369152"/>
              <a:gd name="connsiteX2-1543" fmla="*/ 2009969 w 2296406"/>
              <a:gd name="connsiteY2-1544" fmla="*/ 2121502 h 2369152"/>
              <a:gd name="connsiteX3-1545" fmla="*/ 1733744 w 2296406"/>
              <a:gd name="connsiteY3-1546" fmla="*/ 1988152 h 2369152"/>
              <a:gd name="connsiteX4-1547" fmla="*/ 1543244 w 2296406"/>
              <a:gd name="connsiteY4-1548" fmla="*/ 2369152 h 2369152"/>
              <a:gd name="connsiteX5-1549" fmla="*/ 1380482 w 2296406"/>
              <a:gd name="connsiteY5-1550" fmla="*/ 2120816 h 2369152"/>
              <a:gd name="connsiteX6-1551" fmla="*/ 1495542 w 2296406"/>
              <a:gd name="connsiteY6-1552" fmla="*/ 1788127 h 2369152"/>
              <a:gd name="connsiteX7-1553" fmla="*/ 909489 w 2296406"/>
              <a:gd name="connsiteY7-1554" fmla="*/ 1225390 h 2369152"/>
              <a:gd name="connsiteX8-1555" fmla="*/ 414951 w 2296406"/>
              <a:gd name="connsiteY8-1556" fmla="*/ 2322212 h 2369152"/>
              <a:gd name="connsiteX9-1557" fmla="*/ 293184 w 2296406"/>
              <a:gd name="connsiteY9-1558" fmla="*/ 2052845 h 2369152"/>
              <a:gd name="connsiteX10-1559" fmla="*/ 520411 w 2296406"/>
              <a:gd name="connsiteY10-1560" fmla="*/ 767428 h 2369152"/>
              <a:gd name="connsiteX11-1561" fmla="*/ 11167 w 2296406"/>
              <a:gd name="connsiteY11-1562" fmla="*/ 5505 h 2369152"/>
              <a:gd name="connsiteX12-1563" fmla="*/ 771719 w 2296406"/>
              <a:gd name="connsiteY12-1564" fmla="*/ 578452 h 2369152"/>
              <a:gd name="connsiteX13-1565" fmla="*/ 2041440 w 2296406"/>
              <a:gd name="connsiteY13-1566" fmla="*/ 514597 h 2369152"/>
              <a:gd name="connsiteX14-1567" fmla="*/ 2296406 w 2296406"/>
              <a:gd name="connsiteY14-1568" fmla="*/ 662729 h 2369152"/>
              <a:gd name="connsiteX15-1569" fmla="*/ 1124906 w 2296406"/>
              <a:gd name="connsiteY15-1570" fmla="*/ 1004182 h 2369152"/>
              <a:gd name="connsiteX16-1571" fmla="*/ 1676517 w 2296406"/>
              <a:gd name="connsiteY16-1572" fmla="*/ 1608523 h 2369152"/>
              <a:gd name="connsiteX17-1573" fmla="*/ 2094931 w 2296406"/>
              <a:gd name="connsiteY17-1574" fmla="*/ 1557316 h 2369152"/>
              <a:gd name="connsiteX0-1575" fmla="*/ 2279640 w 2296406"/>
              <a:gd name="connsiteY0-1576" fmla="*/ 1747818 h 2354521"/>
              <a:gd name="connsiteX1-1577" fmla="*/ 1838519 w 2296406"/>
              <a:gd name="connsiteY1-1578" fmla="*/ 1873852 h 2354521"/>
              <a:gd name="connsiteX2-1579" fmla="*/ 2009969 w 2296406"/>
              <a:gd name="connsiteY2-1580" fmla="*/ 2121502 h 2354521"/>
              <a:gd name="connsiteX3-1581" fmla="*/ 1733744 w 2296406"/>
              <a:gd name="connsiteY3-1582" fmla="*/ 1988152 h 2354521"/>
              <a:gd name="connsiteX4-1583" fmla="*/ 1528613 w 2296406"/>
              <a:gd name="connsiteY4-1584" fmla="*/ 2354521 h 2354521"/>
              <a:gd name="connsiteX5-1585" fmla="*/ 1380482 w 2296406"/>
              <a:gd name="connsiteY5-1586" fmla="*/ 2120816 h 2354521"/>
              <a:gd name="connsiteX6-1587" fmla="*/ 1495542 w 2296406"/>
              <a:gd name="connsiteY6-1588" fmla="*/ 1788127 h 2354521"/>
              <a:gd name="connsiteX7-1589" fmla="*/ 909489 w 2296406"/>
              <a:gd name="connsiteY7-1590" fmla="*/ 1225390 h 2354521"/>
              <a:gd name="connsiteX8-1591" fmla="*/ 414951 w 2296406"/>
              <a:gd name="connsiteY8-1592" fmla="*/ 2322212 h 2354521"/>
              <a:gd name="connsiteX9-1593" fmla="*/ 293184 w 2296406"/>
              <a:gd name="connsiteY9-1594" fmla="*/ 2052845 h 2354521"/>
              <a:gd name="connsiteX10-1595" fmla="*/ 520411 w 2296406"/>
              <a:gd name="connsiteY10-1596" fmla="*/ 767428 h 2354521"/>
              <a:gd name="connsiteX11-1597" fmla="*/ 11167 w 2296406"/>
              <a:gd name="connsiteY11-1598" fmla="*/ 5505 h 2354521"/>
              <a:gd name="connsiteX12-1599" fmla="*/ 771719 w 2296406"/>
              <a:gd name="connsiteY12-1600" fmla="*/ 578452 h 2354521"/>
              <a:gd name="connsiteX13-1601" fmla="*/ 2041440 w 2296406"/>
              <a:gd name="connsiteY13-1602" fmla="*/ 514597 h 2354521"/>
              <a:gd name="connsiteX14-1603" fmla="*/ 2296406 w 2296406"/>
              <a:gd name="connsiteY14-1604" fmla="*/ 662729 h 2354521"/>
              <a:gd name="connsiteX15-1605" fmla="*/ 1124906 w 2296406"/>
              <a:gd name="connsiteY15-1606" fmla="*/ 1004182 h 2354521"/>
              <a:gd name="connsiteX16-1607" fmla="*/ 1676517 w 2296406"/>
              <a:gd name="connsiteY16-1608" fmla="*/ 1608523 h 2354521"/>
              <a:gd name="connsiteX17-1609" fmla="*/ 2094931 w 2296406"/>
              <a:gd name="connsiteY17-1610" fmla="*/ 1557316 h 2354521"/>
              <a:gd name="connsiteX0-1611" fmla="*/ 2279640 w 2296406"/>
              <a:gd name="connsiteY0-1612" fmla="*/ 1747818 h 2354521"/>
              <a:gd name="connsiteX1-1613" fmla="*/ 1838519 w 2296406"/>
              <a:gd name="connsiteY1-1614" fmla="*/ 1873852 h 2354521"/>
              <a:gd name="connsiteX2-1615" fmla="*/ 2009969 w 2296406"/>
              <a:gd name="connsiteY2-1616" fmla="*/ 2121502 h 2354521"/>
              <a:gd name="connsiteX3-1617" fmla="*/ 1682537 w 2296406"/>
              <a:gd name="connsiteY3-1618" fmla="*/ 1962549 h 2354521"/>
              <a:gd name="connsiteX4-1619" fmla="*/ 1528613 w 2296406"/>
              <a:gd name="connsiteY4-1620" fmla="*/ 2354521 h 2354521"/>
              <a:gd name="connsiteX5-1621" fmla="*/ 1380482 w 2296406"/>
              <a:gd name="connsiteY5-1622" fmla="*/ 2120816 h 2354521"/>
              <a:gd name="connsiteX6-1623" fmla="*/ 1495542 w 2296406"/>
              <a:gd name="connsiteY6-1624" fmla="*/ 1788127 h 2354521"/>
              <a:gd name="connsiteX7-1625" fmla="*/ 909489 w 2296406"/>
              <a:gd name="connsiteY7-1626" fmla="*/ 1225390 h 2354521"/>
              <a:gd name="connsiteX8-1627" fmla="*/ 414951 w 2296406"/>
              <a:gd name="connsiteY8-1628" fmla="*/ 2322212 h 2354521"/>
              <a:gd name="connsiteX9-1629" fmla="*/ 293184 w 2296406"/>
              <a:gd name="connsiteY9-1630" fmla="*/ 2052845 h 2354521"/>
              <a:gd name="connsiteX10-1631" fmla="*/ 520411 w 2296406"/>
              <a:gd name="connsiteY10-1632" fmla="*/ 767428 h 2354521"/>
              <a:gd name="connsiteX11-1633" fmla="*/ 11167 w 2296406"/>
              <a:gd name="connsiteY11-1634" fmla="*/ 5505 h 2354521"/>
              <a:gd name="connsiteX12-1635" fmla="*/ 771719 w 2296406"/>
              <a:gd name="connsiteY12-1636" fmla="*/ 578452 h 2354521"/>
              <a:gd name="connsiteX13-1637" fmla="*/ 2041440 w 2296406"/>
              <a:gd name="connsiteY13-1638" fmla="*/ 514597 h 2354521"/>
              <a:gd name="connsiteX14-1639" fmla="*/ 2296406 w 2296406"/>
              <a:gd name="connsiteY14-1640" fmla="*/ 662729 h 2354521"/>
              <a:gd name="connsiteX15-1641" fmla="*/ 1124906 w 2296406"/>
              <a:gd name="connsiteY15-1642" fmla="*/ 1004182 h 2354521"/>
              <a:gd name="connsiteX16-1643" fmla="*/ 1676517 w 2296406"/>
              <a:gd name="connsiteY16-1644" fmla="*/ 1608523 h 2354521"/>
              <a:gd name="connsiteX17-1645" fmla="*/ 2094931 w 2296406"/>
              <a:gd name="connsiteY17-1646" fmla="*/ 1557316 h 2354521"/>
              <a:gd name="connsiteX0-1647" fmla="*/ 2279640 w 2296406"/>
              <a:gd name="connsiteY0-1648" fmla="*/ 1747818 h 2354521"/>
              <a:gd name="connsiteX1-1649" fmla="*/ 1816574 w 2296406"/>
              <a:gd name="connsiteY1-1650" fmla="*/ 1851907 h 2354521"/>
              <a:gd name="connsiteX2-1651" fmla="*/ 2009969 w 2296406"/>
              <a:gd name="connsiteY2-1652" fmla="*/ 2121502 h 2354521"/>
              <a:gd name="connsiteX3-1653" fmla="*/ 1682537 w 2296406"/>
              <a:gd name="connsiteY3-1654" fmla="*/ 1962549 h 2354521"/>
              <a:gd name="connsiteX4-1655" fmla="*/ 1528613 w 2296406"/>
              <a:gd name="connsiteY4-1656" fmla="*/ 2354521 h 2354521"/>
              <a:gd name="connsiteX5-1657" fmla="*/ 1380482 w 2296406"/>
              <a:gd name="connsiteY5-1658" fmla="*/ 2120816 h 2354521"/>
              <a:gd name="connsiteX6-1659" fmla="*/ 1495542 w 2296406"/>
              <a:gd name="connsiteY6-1660" fmla="*/ 1788127 h 2354521"/>
              <a:gd name="connsiteX7-1661" fmla="*/ 909489 w 2296406"/>
              <a:gd name="connsiteY7-1662" fmla="*/ 1225390 h 2354521"/>
              <a:gd name="connsiteX8-1663" fmla="*/ 414951 w 2296406"/>
              <a:gd name="connsiteY8-1664" fmla="*/ 2322212 h 2354521"/>
              <a:gd name="connsiteX9-1665" fmla="*/ 293184 w 2296406"/>
              <a:gd name="connsiteY9-1666" fmla="*/ 2052845 h 2354521"/>
              <a:gd name="connsiteX10-1667" fmla="*/ 520411 w 2296406"/>
              <a:gd name="connsiteY10-1668" fmla="*/ 767428 h 2354521"/>
              <a:gd name="connsiteX11-1669" fmla="*/ 11167 w 2296406"/>
              <a:gd name="connsiteY11-1670" fmla="*/ 5505 h 2354521"/>
              <a:gd name="connsiteX12-1671" fmla="*/ 771719 w 2296406"/>
              <a:gd name="connsiteY12-1672" fmla="*/ 578452 h 2354521"/>
              <a:gd name="connsiteX13-1673" fmla="*/ 2041440 w 2296406"/>
              <a:gd name="connsiteY13-1674" fmla="*/ 514597 h 2354521"/>
              <a:gd name="connsiteX14-1675" fmla="*/ 2296406 w 2296406"/>
              <a:gd name="connsiteY14-1676" fmla="*/ 662729 h 2354521"/>
              <a:gd name="connsiteX15-1677" fmla="*/ 1124906 w 2296406"/>
              <a:gd name="connsiteY15-1678" fmla="*/ 1004182 h 2354521"/>
              <a:gd name="connsiteX16-1679" fmla="*/ 1676517 w 2296406"/>
              <a:gd name="connsiteY16-1680" fmla="*/ 1608523 h 2354521"/>
              <a:gd name="connsiteX17-1681" fmla="*/ 2094931 w 2296406"/>
              <a:gd name="connsiteY17-1682" fmla="*/ 1557316 h 2354521"/>
              <a:gd name="connsiteX0-1683" fmla="*/ 2279640 w 2296406"/>
              <a:gd name="connsiteY0-1684" fmla="*/ 1747818 h 2354521"/>
              <a:gd name="connsiteX1-1685" fmla="*/ 1816574 w 2296406"/>
              <a:gd name="connsiteY1-1686" fmla="*/ 1851907 h 2354521"/>
              <a:gd name="connsiteX2-1687" fmla="*/ 1991681 w 2296406"/>
              <a:gd name="connsiteY2-1688" fmla="*/ 2136133 h 2354521"/>
              <a:gd name="connsiteX3-1689" fmla="*/ 1682537 w 2296406"/>
              <a:gd name="connsiteY3-1690" fmla="*/ 1962549 h 2354521"/>
              <a:gd name="connsiteX4-1691" fmla="*/ 1528613 w 2296406"/>
              <a:gd name="connsiteY4-1692" fmla="*/ 2354521 h 2354521"/>
              <a:gd name="connsiteX5-1693" fmla="*/ 1380482 w 2296406"/>
              <a:gd name="connsiteY5-1694" fmla="*/ 2120816 h 2354521"/>
              <a:gd name="connsiteX6-1695" fmla="*/ 1495542 w 2296406"/>
              <a:gd name="connsiteY6-1696" fmla="*/ 1788127 h 2354521"/>
              <a:gd name="connsiteX7-1697" fmla="*/ 909489 w 2296406"/>
              <a:gd name="connsiteY7-1698" fmla="*/ 1225390 h 2354521"/>
              <a:gd name="connsiteX8-1699" fmla="*/ 414951 w 2296406"/>
              <a:gd name="connsiteY8-1700" fmla="*/ 2322212 h 2354521"/>
              <a:gd name="connsiteX9-1701" fmla="*/ 293184 w 2296406"/>
              <a:gd name="connsiteY9-1702" fmla="*/ 2052845 h 2354521"/>
              <a:gd name="connsiteX10-1703" fmla="*/ 520411 w 2296406"/>
              <a:gd name="connsiteY10-1704" fmla="*/ 767428 h 2354521"/>
              <a:gd name="connsiteX11-1705" fmla="*/ 11167 w 2296406"/>
              <a:gd name="connsiteY11-1706" fmla="*/ 5505 h 2354521"/>
              <a:gd name="connsiteX12-1707" fmla="*/ 771719 w 2296406"/>
              <a:gd name="connsiteY12-1708" fmla="*/ 578452 h 2354521"/>
              <a:gd name="connsiteX13-1709" fmla="*/ 2041440 w 2296406"/>
              <a:gd name="connsiteY13-1710" fmla="*/ 514597 h 2354521"/>
              <a:gd name="connsiteX14-1711" fmla="*/ 2296406 w 2296406"/>
              <a:gd name="connsiteY14-1712" fmla="*/ 662729 h 2354521"/>
              <a:gd name="connsiteX15-1713" fmla="*/ 1124906 w 2296406"/>
              <a:gd name="connsiteY15-1714" fmla="*/ 1004182 h 2354521"/>
              <a:gd name="connsiteX16-1715" fmla="*/ 1676517 w 2296406"/>
              <a:gd name="connsiteY16-1716" fmla="*/ 1608523 h 2354521"/>
              <a:gd name="connsiteX17-1717" fmla="*/ 2094931 w 2296406"/>
              <a:gd name="connsiteY17-1718" fmla="*/ 1557316 h 2354521"/>
              <a:gd name="connsiteX0-1719" fmla="*/ 2279640 w 2296406"/>
              <a:gd name="connsiteY0-1720" fmla="*/ 1747818 h 2354521"/>
              <a:gd name="connsiteX1-1721" fmla="*/ 1816574 w 2296406"/>
              <a:gd name="connsiteY1-1722" fmla="*/ 1851907 h 2354521"/>
              <a:gd name="connsiteX2-1723" fmla="*/ 2042887 w 2296406"/>
              <a:gd name="connsiteY2-1724" fmla="*/ 2194655 h 2354521"/>
              <a:gd name="connsiteX3-1725" fmla="*/ 1682537 w 2296406"/>
              <a:gd name="connsiteY3-1726" fmla="*/ 1962549 h 2354521"/>
              <a:gd name="connsiteX4-1727" fmla="*/ 1528613 w 2296406"/>
              <a:gd name="connsiteY4-1728" fmla="*/ 2354521 h 2354521"/>
              <a:gd name="connsiteX5-1729" fmla="*/ 1380482 w 2296406"/>
              <a:gd name="connsiteY5-1730" fmla="*/ 2120816 h 2354521"/>
              <a:gd name="connsiteX6-1731" fmla="*/ 1495542 w 2296406"/>
              <a:gd name="connsiteY6-1732" fmla="*/ 1788127 h 2354521"/>
              <a:gd name="connsiteX7-1733" fmla="*/ 909489 w 2296406"/>
              <a:gd name="connsiteY7-1734" fmla="*/ 1225390 h 2354521"/>
              <a:gd name="connsiteX8-1735" fmla="*/ 414951 w 2296406"/>
              <a:gd name="connsiteY8-1736" fmla="*/ 2322212 h 2354521"/>
              <a:gd name="connsiteX9-1737" fmla="*/ 293184 w 2296406"/>
              <a:gd name="connsiteY9-1738" fmla="*/ 2052845 h 2354521"/>
              <a:gd name="connsiteX10-1739" fmla="*/ 520411 w 2296406"/>
              <a:gd name="connsiteY10-1740" fmla="*/ 767428 h 2354521"/>
              <a:gd name="connsiteX11-1741" fmla="*/ 11167 w 2296406"/>
              <a:gd name="connsiteY11-1742" fmla="*/ 5505 h 2354521"/>
              <a:gd name="connsiteX12-1743" fmla="*/ 771719 w 2296406"/>
              <a:gd name="connsiteY12-1744" fmla="*/ 578452 h 2354521"/>
              <a:gd name="connsiteX13-1745" fmla="*/ 2041440 w 2296406"/>
              <a:gd name="connsiteY13-1746" fmla="*/ 514597 h 2354521"/>
              <a:gd name="connsiteX14-1747" fmla="*/ 2296406 w 2296406"/>
              <a:gd name="connsiteY14-1748" fmla="*/ 662729 h 2354521"/>
              <a:gd name="connsiteX15-1749" fmla="*/ 1124906 w 2296406"/>
              <a:gd name="connsiteY15-1750" fmla="*/ 1004182 h 2354521"/>
              <a:gd name="connsiteX16-1751" fmla="*/ 1676517 w 2296406"/>
              <a:gd name="connsiteY16-1752" fmla="*/ 1608523 h 2354521"/>
              <a:gd name="connsiteX17-1753" fmla="*/ 2094931 w 2296406"/>
              <a:gd name="connsiteY17-1754" fmla="*/ 1557316 h 2354521"/>
              <a:gd name="connsiteX0-1755" fmla="*/ 2279640 w 2296406"/>
              <a:gd name="connsiteY0-1756" fmla="*/ 1747818 h 2354521"/>
              <a:gd name="connsiteX1-1757" fmla="*/ 1816574 w 2296406"/>
              <a:gd name="connsiteY1-1758" fmla="*/ 1851907 h 2354521"/>
              <a:gd name="connsiteX2-1759" fmla="*/ 1955104 w 2296406"/>
              <a:gd name="connsiteY2-1760" fmla="*/ 2095900 h 2354521"/>
              <a:gd name="connsiteX3-1761" fmla="*/ 1682537 w 2296406"/>
              <a:gd name="connsiteY3-1762" fmla="*/ 1962549 h 2354521"/>
              <a:gd name="connsiteX4-1763" fmla="*/ 1528613 w 2296406"/>
              <a:gd name="connsiteY4-1764" fmla="*/ 2354521 h 2354521"/>
              <a:gd name="connsiteX5-1765" fmla="*/ 1380482 w 2296406"/>
              <a:gd name="connsiteY5-1766" fmla="*/ 2120816 h 2354521"/>
              <a:gd name="connsiteX6-1767" fmla="*/ 1495542 w 2296406"/>
              <a:gd name="connsiteY6-1768" fmla="*/ 1788127 h 2354521"/>
              <a:gd name="connsiteX7-1769" fmla="*/ 909489 w 2296406"/>
              <a:gd name="connsiteY7-1770" fmla="*/ 1225390 h 2354521"/>
              <a:gd name="connsiteX8-1771" fmla="*/ 414951 w 2296406"/>
              <a:gd name="connsiteY8-1772" fmla="*/ 2322212 h 2354521"/>
              <a:gd name="connsiteX9-1773" fmla="*/ 293184 w 2296406"/>
              <a:gd name="connsiteY9-1774" fmla="*/ 2052845 h 2354521"/>
              <a:gd name="connsiteX10-1775" fmla="*/ 520411 w 2296406"/>
              <a:gd name="connsiteY10-1776" fmla="*/ 767428 h 2354521"/>
              <a:gd name="connsiteX11-1777" fmla="*/ 11167 w 2296406"/>
              <a:gd name="connsiteY11-1778" fmla="*/ 5505 h 2354521"/>
              <a:gd name="connsiteX12-1779" fmla="*/ 771719 w 2296406"/>
              <a:gd name="connsiteY12-1780" fmla="*/ 578452 h 2354521"/>
              <a:gd name="connsiteX13-1781" fmla="*/ 2041440 w 2296406"/>
              <a:gd name="connsiteY13-1782" fmla="*/ 514597 h 2354521"/>
              <a:gd name="connsiteX14-1783" fmla="*/ 2296406 w 2296406"/>
              <a:gd name="connsiteY14-1784" fmla="*/ 662729 h 2354521"/>
              <a:gd name="connsiteX15-1785" fmla="*/ 1124906 w 2296406"/>
              <a:gd name="connsiteY15-1786" fmla="*/ 1004182 h 2354521"/>
              <a:gd name="connsiteX16-1787" fmla="*/ 1676517 w 2296406"/>
              <a:gd name="connsiteY16-1788" fmla="*/ 1608523 h 2354521"/>
              <a:gd name="connsiteX17-1789" fmla="*/ 2094931 w 2296406"/>
              <a:gd name="connsiteY17-1790" fmla="*/ 1557316 h 2354521"/>
              <a:gd name="connsiteX0-1791" fmla="*/ 2279640 w 2296406"/>
              <a:gd name="connsiteY0-1792" fmla="*/ 1747818 h 2354521"/>
              <a:gd name="connsiteX1-1793" fmla="*/ 1816574 w 2296406"/>
              <a:gd name="connsiteY1-1794" fmla="*/ 1851907 h 2354521"/>
              <a:gd name="connsiteX2-1795" fmla="*/ 1955104 w 2296406"/>
              <a:gd name="connsiteY2-1796" fmla="*/ 2095900 h 2354521"/>
              <a:gd name="connsiteX3-1797" fmla="*/ 1682537 w 2296406"/>
              <a:gd name="connsiteY3-1798" fmla="*/ 1962549 h 2354521"/>
              <a:gd name="connsiteX4-1799" fmla="*/ 1528613 w 2296406"/>
              <a:gd name="connsiteY4-1800" fmla="*/ 2354521 h 2354521"/>
              <a:gd name="connsiteX5-1801" fmla="*/ 1380482 w 2296406"/>
              <a:gd name="connsiteY5-1802" fmla="*/ 2120816 h 2354521"/>
              <a:gd name="connsiteX6-1803" fmla="*/ 1495542 w 2296406"/>
              <a:gd name="connsiteY6-1804" fmla="*/ 1788127 h 2354521"/>
              <a:gd name="connsiteX7-1805" fmla="*/ 909489 w 2296406"/>
              <a:gd name="connsiteY7-1806" fmla="*/ 1225390 h 2354521"/>
              <a:gd name="connsiteX8-1807" fmla="*/ 414951 w 2296406"/>
              <a:gd name="connsiteY8-1808" fmla="*/ 2322212 h 2354521"/>
              <a:gd name="connsiteX9-1809" fmla="*/ 293184 w 2296406"/>
              <a:gd name="connsiteY9-1810" fmla="*/ 2052845 h 2354521"/>
              <a:gd name="connsiteX10-1811" fmla="*/ 520411 w 2296406"/>
              <a:gd name="connsiteY10-1812" fmla="*/ 767428 h 2354521"/>
              <a:gd name="connsiteX11-1813" fmla="*/ 11167 w 2296406"/>
              <a:gd name="connsiteY11-1814" fmla="*/ 5505 h 2354521"/>
              <a:gd name="connsiteX12-1815" fmla="*/ 771719 w 2296406"/>
              <a:gd name="connsiteY12-1816" fmla="*/ 578452 h 2354521"/>
              <a:gd name="connsiteX13-1817" fmla="*/ 2041440 w 2296406"/>
              <a:gd name="connsiteY13-1818" fmla="*/ 514597 h 2354521"/>
              <a:gd name="connsiteX14-1819" fmla="*/ 2296406 w 2296406"/>
              <a:gd name="connsiteY14-1820" fmla="*/ 662729 h 2354521"/>
              <a:gd name="connsiteX15-1821" fmla="*/ 1124906 w 2296406"/>
              <a:gd name="connsiteY15-1822" fmla="*/ 1004182 h 2354521"/>
              <a:gd name="connsiteX16-1823" fmla="*/ 1676517 w 2296406"/>
              <a:gd name="connsiteY16-1824" fmla="*/ 1608523 h 2354521"/>
              <a:gd name="connsiteX17-1825" fmla="*/ 2094931 w 2296406"/>
              <a:gd name="connsiteY17-1826" fmla="*/ 1557316 h 2354521"/>
              <a:gd name="connsiteX0-1827" fmla="*/ 2279640 w 2296406"/>
              <a:gd name="connsiteY0-1828" fmla="*/ 1747818 h 2354521"/>
              <a:gd name="connsiteX1-1829" fmla="*/ 1816574 w 2296406"/>
              <a:gd name="connsiteY1-1830" fmla="*/ 1851907 h 2354521"/>
              <a:gd name="connsiteX2-1831" fmla="*/ 1955104 w 2296406"/>
              <a:gd name="connsiteY2-1832" fmla="*/ 2095900 h 2354521"/>
              <a:gd name="connsiteX3-1833" fmla="*/ 1682537 w 2296406"/>
              <a:gd name="connsiteY3-1834" fmla="*/ 1962549 h 2354521"/>
              <a:gd name="connsiteX4-1835" fmla="*/ 1528613 w 2296406"/>
              <a:gd name="connsiteY4-1836" fmla="*/ 2354521 h 2354521"/>
              <a:gd name="connsiteX5-1837" fmla="*/ 1380482 w 2296406"/>
              <a:gd name="connsiteY5-1838" fmla="*/ 2120816 h 2354521"/>
              <a:gd name="connsiteX6-1839" fmla="*/ 1495542 w 2296406"/>
              <a:gd name="connsiteY6-1840" fmla="*/ 1788127 h 2354521"/>
              <a:gd name="connsiteX7-1841" fmla="*/ 909489 w 2296406"/>
              <a:gd name="connsiteY7-1842" fmla="*/ 1225390 h 2354521"/>
              <a:gd name="connsiteX8-1843" fmla="*/ 414951 w 2296406"/>
              <a:gd name="connsiteY8-1844" fmla="*/ 2322212 h 2354521"/>
              <a:gd name="connsiteX9-1845" fmla="*/ 293184 w 2296406"/>
              <a:gd name="connsiteY9-1846" fmla="*/ 2052845 h 2354521"/>
              <a:gd name="connsiteX10-1847" fmla="*/ 520411 w 2296406"/>
              <a:gd name="connsiteY10-1848" fmla="*/ 767428 h 2354521"/>
              <a:gd name="connsiteX11-1849" fmla="*/ 11167 w 2296406"/>
              <a:gd name="connsiteY11-1850" fmla="*/ 5505 h 2354521"/>
              <a:gd name="connsiteX12-1851" fmla="*/ 771719 w 2296406"/>
              <a:gd name="connsiteY12-1852" fmla="*/ 578452 h 2354521"/>
              <a:gd name="connsiteX13-1853" fmla="*/ 2041440 w 2296406"/>
              <a:gd name="connsiteY13-1854" fmla="*/ 514597 h 2354521"/>
              <a:gd name="connsiteX14-1855" fmla="*/ 2296406 w 2296406"/>
              <a:gd name="connsiteY14-1856" fmla="*/ 662729 h 2354521"/>
              <a:gd name="connsiteX15-1857" fmla="*/ 1124906 w 2296406"/>
              <a:gd name="connsiteY15-1858" fmla="*/ 1004182 h 2354521"/>
              <a:gd name="connsiteX16-1859" fmla="*/ 1676517 w 2296406"/>
              <a:gd name="connsiteY16-1860" fmla="*/ 1608523 h 2354521"/>
              <a:gd name="connsiteX17-1861" fmla="*/ 2094931 w 2296406"/>
              <a:gd name="connsiteY17-1862" fmla="*/ 1557316 h 2354521"/>
              <a:gd name="connsiteX0-1863" fmla="*/ 2279640 w 2296406"/>
              <a:gd name="connsiteY0-1864" fmla="*/ 1747818 h 2354521"/>
              <a:gd name="connsiteX1-1865" fmla="*/ 1823889 w 2296406"/>
              <a:gd name="connsiteY1-1866" fmla="*/ 1837277 h 2354521"/>
              <a:gd name="connsiteX2-1867" fmla="*/ 1955104 w 2296406"/>
              <a:gd name="connsiteY2-1868" fmla="*/ 2095900 h 2354521"/>
              <a:gd name="connsiteX3-1869" fmla="*/ 1682537 w 2296406"/>
              <a:gd name="connsiteY3-1870" fmla="*/ 1962549 h 2354521"/>
              <a:gd name="connsiteX4-1871" fmla="*/ 1528613 w 2296406"/>
              <a:gd name="connsiteY4-1872" fmla="*/ 2354521 h 2354521"/>
              <a:gd name="connsiteX5-1873" fmla="*/ 1380482 w 2296406"/>
              <a:gd name="connsiteY5-1874" fmla="*/ 2120816 h 2354521"/>
              <a:gd name="connsiteX6-1875" fmla="*/ 1495542 w 2296406"/>
              <a:gd name="connsiteY6-1876" fmla="*/ 1788127 h 2354521"/>
              <a:gd name="connsiteX7-1877" fmla="*/ 909489 w 2296406"/>
              <a:gd name="connsiteY7-1878" fmla="*/ 1225390 h 2354521"/>
              <a:gd name="connsiteX8-1879" fmla="*/ 414951 w 2296406"/>
              <a:gd name="connsiteY8-1880" fmla="*/ 2322212 h 2354521"/>
              <a:gd name="connsiteX9-1881" fmla="*/ 293184 w 2296406"/>
              <a:gd name="connsiteY9-1882" fmla="*/ 2052845 h 2354521"/>
              <a:gd name="connsiteX10-1883" fmla="*/ 520411 w 2296406"/>
              <a:gd name="connsiteY10-1884" fmla="*/ 767428 h 2354521"/>
              <a:gd name="connsiteX11-1885" fmla="*/ 11167 w 2296406"/>
              <a:gd name="connsiteY11-1886" fmla="*/ 5505 h 2354521"/>
              <a:gd name="connsiteX12-1887" fmla="*/ 771719 w 2296406"/>
              <a:gd name="connsiteY12-1888" fmla="*/ 578452 h 2354521"/>
              <a:gd name="connsiteX13-1889" fmla="*/ 2041440 w 2296406"/>
              <a:gd name="connsiteY13-1890" fmla="*/ 514597 h 2354521"/>
              <a:gd name="connsiteX14-1891" fmla="*/ 2296406 w 2296406"/>
              <a:gd name="connsiteY14-1892" fmla="*/ 662729 h 2354521"/>
              <a:gd name="connsiteX15-1893" fmla="*/ 1124906 w 2296406"/>
              <a:gd name="connsiteY15-1894" fmla="*/ 1004182 h 2354521"/>
              <a:gd name="connsiteX16-1895" fmla="*/ 1676517 w 2296406"/>
              <a:gd name="connsiteY16-1896" fmla="*/ 1608523 h 2354521"/>
              <a:gd name="connsiteX17-1897" fmla="*/ 2094931 w 2296406"/>
              <a:gd name="connsiteY17-1898" fmla="*/ 1557316 h 2354521"/>
              <a:gd name="connsiteX0-1899" fmla="*/ 2279640 w 2296406"/>
              <a:gd name="connsiteY0-1900" fmla="*/ 1747818 h 2354521"/>
              <a:gd name="connsiteX1-1901" fmla="*/ 1827546 w 2296406"/>
              <a:gd name="connsiteY1-1902" fmla="*/ 1826304 h 2354521"/>
              <a:gd name="connsiteX2-1903" fmla="*/ 1955104 w 2296406"/>
              <a:gd name="connsiteY2-1904" fmla="*/ 2095900 h 2354521"/>
              <a:gd name="connsiteX3-1905" fmla="*/ 1682537 w 2296406"/>
              <a:gd name="connsiteY3-1906" fmla="*/ 1962549 h 2354521"/>
              <a:gd name="connsiteX4-1907" fmla="*/ 1528613 w 2296406"/>
              <a:gd name="connsiteY4-1908" fmla="*/ 2354521 h 2354521"/>
              <a:gd name="connsiteX5-1909" fmla="*/ 1380482 w 2296406"/>
              <a:gd name="connsiteY5-1910" fmla="*/ 2120816 h 2354521"/>
              <a:gd name="connsiteX6-1911" fmla="*/ 1495542 w 2296406"/>
              <a:gd name="connsiteY6-1912" fmla="*/ 1788127 h 2354521"/>
              <a:gd name="connsiteX7-1913" fmla="*/ 909489 w 2296406"/>
              <a:gd name="connsiteY7-1914" fmla="*/ 1225390 h 2354521"/>
              <a:gd name="connsiteX8-1915" fmla="*/ 414951 w 2296406"/>
              <a:gd name="connsiteY8-1916" fmla="*/ 2322212 h 2354521"/>
              <a:gd name="connsiteX9-1917" fmla="*/ 293184 w 2296406"/>
              <a:gd name="connsiteY9-1918" fmla="*/ 2052845 h 2354521"/>
              <a:gd name="connsiteX10-1919" fmla="*/ 520411 w 2296406"/>
              <a:gd name="connsiteY10-1920" fmla="*/ 767428 h 2354521"/>
              <a:gd name="connsiteX11-1921" fmla="*/ 11167 w 2296406"/>
              <a:gd name="connsiteY11-1922" fmla="*/ 5505 h 2354521"/>
              <a:gd name="connsiteX12-1923" fmla="*/ 771719 w 2296406"/>
              <a:gd name="connsiteY12-1924" fmla="*/ 578452 h 2354521"/>
              <a:gd name="connsiteX13-1925" fmla="*/ 2041440 w 2296406"/>
              <a:gd name="connsiteY13-1926" fmla="*/ 514597 h 2354521"/>
              <a:gd name="connsiteX14-1927" fmla="*/ 2296406 w 2296406"/>
              <a:gd name="connsiteY14-1928" fmla="*/ 662729 h 2354521"/>
              <a:gd name="connsiteX15-1929" fmla="*/ 1124906 w 2296406"/>
              <a:gd name="connsiteY15-1930" fmla="*/ 1004182 h 2354521"/>
              <a:gd name="connsiteX16-1931" fmla="*/ 1676517 w 2296406"/>
              <a:gd name="connsiteY16-1932" fmla="*/ 1608523 h 2354521"/>
              <a:gd name="connsiteX17-1933" fmla="*/ 2094931 w 2296406"/>
              <a:gd name="connsiteY17-1934" fmla="*/ 1557316 h 23545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/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/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/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/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/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cxnSp>
        <p:nvCxnSpPr>
          <p:cNvPr id="3" name="Straight Connector 2"/>
          <p:cNvCxnSpPr>
            <a:stCxn id="4" idx="0"/>
          </p:cNvCxnSpPr>
          <p:nvPr/>
        </p:nvCxnSpPr>
        <p:spPr>
          <a:xfrm>
            <a:off x="2425677" y="2007644"/>
            <a:ext cx="0" cy="485035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317665" y="2007643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336147" y="2007644"/>
            <a:ext cx="4560169" cy="1136607"/>
            <a:chOff x="3059832" y="2116291"/>
            <a:chExt cx="2880320" cy="1136607"/>
          </a:xfrm>
        </p:grpSpPr>
        <p:sp>
          <p:nvSpPr>
            <p:cNvPr id="6" name="TextBox 5"/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4827" y="1811090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2013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317665" y="3597764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36147" y="3597765"/>
            <a:ext cx="4560169" cy="1136607"/>
            <a:chOff x="3059832" y="2116291"/>
            <a:chExt cx="2880320" cy="1136607"/>
          </a:xfrm>
        </p:grpSpPr>
        <p:sp>
          <p:nvSpPr>
            <p:cNvPr id="11" name="TextBox 10"/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4827" y="340121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2014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317665" y="5187884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36147" y="5187885"/>
            <a:ext cx="4560169" cy="1136607"/>
            <a:chOff x="3059832" y="2116291"/>
            <a:chExt cx="2880320" cy="1136607"/>
          </a:xfrm>
        </p:grpSpPr>
        <p:sp>
          <p:nvSpPr>
            <p:cNvPr id="16" name="TextBox 15"/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64827" y="499133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2015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17608" y="1700808"/>
            <a:ext cx="3774393" cy="5157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8935220" y="2007645"/>
            <a:ext cx="2678051" cy="951941"/>
            <a:chOff x="3059832" y="2116291"/>
            <a:chExt cx="2016224" cy="951941"/>
          </a:xfrm>
        </p:grpSpPr>
        <p:sp>
          <p:nvSpPr>
            <p:cNvPr id="21" name="TextBox 20"/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35220" y="3597766"/>
            <a:ext cx="2678051" cy="951941"/>
            <a:chOff x="3059832" y="2116291"/>
            <a:chExt cx="2016224" cy="951941"/>
          </a:xfrm>
        </p:grpSpPr>
        <p:sp>
          <p:nvSpPr>
            <p:cNvPr id="24" name="TextBox 23"/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935220" y="5187886"/>
            <a:ext cx="2678051" cy="951941"/>
            <a:chOff x="3059832" y="2116291"/>
            <a:chExt cx="2016224" cy="951941"/>
          </a:xfrm>
        </p:grpSpPr>
        <p:sp>
          <p:nvSpPr>
            <p:cNvPr id="27" name="TextBox 26"/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0" name="L-Shape 29"/>
          <p:cNvSpPr/>
          <p:nvPr/>
        </p:nvSpPr>
        <p:spPr>
          <a:xfrm rot="16200000">
            <a:off x="11130030" y="5801272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/>
          <p:cNvSpPr/>
          <p:nvPr/>
        </p:nvSpPr>
        <p:spPr>
          <a:xfrm>
            <a:off x="8417608" y="0"/>
            <a:ext cx="37743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cxnSp>
        <p:nvCxnSpPr>
          <p:cNvPr id="4" name="Straight Connector 3"/>
          <p:cNvCxnSpPr>
            <a:endCxn id="16" idx="0"/>
          </p:cNvCxnSpPr>
          <p:nvPr/>
        </p:nvCxnSpPr>
        <p:spPr>
          <a:xfrm>
            <a:off x="2425677" y="1"/>
            <a:ext cx="0" cy="533316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-Shape 4"/>
          <p:cNvSpPr/>
          <p:nvPr/>
        </p:nvSpPr>
        <p:spPr>
          <a:xfrm rot="10800000">
            <a:off x="11217552" y="144367"/>
            <a:ext cx="807899" cy="807899"/>
          </a:xfrm>
          <a:prstGeom prst="corner">
            <a:avLst>
              <a:gd name="adj1" fmla="val 23355"/>
              <a:gd name="adj2" fmla="val 23357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Oval 6"/>
          <p:cNvSpPr/>
          <p:nvPr/>
        </p:nvSpPr>
        <p:spPr>
          <a:xfrm>
            <a:off x="2317665" y="2152924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9"/>
          <p:cNvGrpSpPr/>
          <p:nvPr/>
        </p:nvGrpSpPr>
        <p:grpSpPr>
          <a:xfrm>
            <a:off x="3336147" y="2152925"/>
            <a:ext cx="4560169" cy="1136607"/>
            <a:chOff x="3059832" y="2116291"/>
            <a:chExt cx="2880320" cy="1136607"/>
          </a:xfrm>
        </p:grpSpPr>
        <p:sp>
          <p:nvSpPr>
            <p:cNvPr id="8" name="TextBox 7"/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64827" y="195637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2017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Oval 16"/>
          <p:cNvSpPr/>
          <p:nvPr/>
        </p:nvSpPr>
        <p:spPr>
          <a:xfrm>
            <a:off x="2317665" y="3743045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7"/>
          <p:cNvGrpSpPr/>
          <p:nvPr/>
        </p:nvGrpSpPr>
        <p:grpSpPr>
          <a:xfrm>
            <a:off x="3336147" y="3743046"/>
            <a:ext cx="4560169" cy="1136607"/>
            <a:chOff x="3059832" y="2116291"/>
            <a:chExt cx="2880320" cy="1136607"/>
          </a:xfrm>
        </p:grpSpPr>
        <p:sp>
          <p:nvSpPr>
            <p:cNvPr id="13" name="TextBox 12"/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64827" y="354649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2018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6" name="Oval 21"/>
          <p:cNvSpPr/>
          <p:nvPr/>
        </p:nvSpPr>
        <p:spPr>
          <a:xfrm>
            <a:off x="2317665" y="5333165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Group 22"/>
          <p:cNvGrpSpPr/>
          <p:nvPr/>
        </p:nvGrpSpPr>
        <p:grpSpPr>
          <a:xfrm>
            <a:off x="3336147" y="5333166"/>
            <a:ext cx="4560169" cy="1136607"/>
            <a:chOff x="3059832" y="2116291"/>
            <a:chExt cx="2880320" cy="1136607"/>
          </a:xfrm>
        </p:grpSpPr>
        <p:sp>
          <p:nvSpPr>
            <p:cNvPr id="18" name="TextBox 17"/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4827" y="5136612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2019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oup 27"/>
          <p:cNvGrpSpPr/>
          <p:nvPr/>
        </p:nvGrpSpPr>
        <p:grpSpPr>
          <a:xfrm>
            <a:off x="8935220" y="2152926"/>
            <a:ext cx="2678051" cy="951941"/>
            <a:chOff x="3059832" y="2116291"/>
            <a:chExt cx="2016224" cy="951941"/>
          </a:xfrm>
        </p:grpSpPr>
        <p:sp>
          <p:nvSpPr>
            <p:cNvPr id="22" name="TextBox 21"/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30"/>
          <p:cNvGrpSpPr/>
          <p:nvPr/>
        </p:nvGrpSpPr>
        <p:grpSpPr>
          <a:xfrm>
            <a:off x="8935220" y="3743047"/>
            <a:ext cx="2678051" cy="951941"/>
            <a:chOff x="3059832" y="2116291"/>
            <a:chExt cx="2016224" cy="951941"/>
          </a:xfrm>
        </p:grpSpPr>
        <p:sp>
          <p:nvSpPr>
            <p:cNvPr id="25" name="TextBox 24"/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33"/>
          <p:cNvGrpSpPr/>
          <p:nvPr/>
        </p:nvGrpSpPr>
        <p:grpSpPr>
          <a:xfrm>
            <a:off x="8935220" y="5333167"/>
            <a:ext cx="2678051" cy="951941"/>
            <a:chOff x="3059832" y="2116291"/>
            <a:chExt cx="2016224" cy="951941"/>
          </a:xfrm>
        </p:grpSpPr>
        <p:sp>
          <p:nvSpPr>
            <p:cNvPr id="28" name="TextBox 27"/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0" name="Oval 6"/>
          <p:cNvSpPr/>
          <p:nvPr/>
        </p:nvSpPr>
        <p:spPr>
          <a:xfrm>
            <a:off x="2317665" y="562803"/>
            <a:ext cx="216024" cy="21602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9"/>
          <p:cNvGrpSpPr/>
          <p:nvPr/>
        </p:nvGrpSpPr>
        <p:grpSpPr>
          <a:xfrm>
            <a:off x="3336147" y="562804"/>
            <a:ext cx="4560169" cy="1136607"/>
            <a:chOff x="3059832" y="2116291"/>
            <a:chExt cx="2880320" cy="1136607"/>
          </a:xfrm>
        </p:grpSpPr>
        <p:sp>
          <p:nvSpPr>
            <p:cNvPr id="32" name="TextBox 31"/>
            <p:cNvSpPr txBox="1"/>
            <p:nvPr/>
          </p:nvSpPr>
          <p:spPr>
            <a:xfrm>
              <a:off x="3059832" y="2421901"/>
              <a:ext cx="2880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 and Money. 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59832" y="2116291"/>
              <a:ext cx="2880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64827" y="366250"/>
            <a:ext cx="1498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2016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35" name="Group 27"/>
          <p:cNvGrpSpPr/>
          <p:nvPr/>
        </p:nvGrpSpPr>
        <p:grpSpPr>
          <a:xfrm>
            <a:off x="8935220" y="562805"/>
            <a:ext cx="2678051" cy="951941"/>
            <a:chOff x="3059832" y="2116291"/>
            <a:chExt cx="2016224" cy="951941"/>
          </a:xfrm>
        </p:grpSpPr>
        <p:sp>
          <p:nvSpPr>
            <p:cNvPr id="36" name="TextBox 35"/>
            <p:cNvSpPr txBox="1"/>
            <p:nvPr/>
          </p:nvSpPr>
          <p:spPr>
            <a:xfrm>
              <a:off x="3059832" y="2421901"/>
              <a:ext cx="2016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59832" y="2116291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Contents  Here </a:t>
              </a:r>
              <a:endParaRPr lang="ko-KR" alt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7"/>
          <p:cNvSpPr/>
          <p:nvPr/>
        </p:nvSpPr>
        <p:spPr>
          <a:xfrm>
            <a:off x="6128628" y="3206728"/>
            <a:ext cx="5333665" cy="729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21"/>
          <p:cNvSpPr/>
          <p:nvPr/>
        </p:nvSpPr>
        <p:spPr>
          <a:xfrm>
            <a:off x="684887" y="1798398"/>
            <a:ext cx="53640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48690" y="3299426"/>
            <a:ext cx="4842892" cy="5436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935" b="1" dirty="0">
                <a:solidFill>
                  <a:schemeClr val="bg1"/>
                </a:solidFill>
                <a:cs typeface="Arial" panose="020B0604020202020204" pitchFamily="34" charset="0"/>
              </a:rPr>
              <a:t>Portfolio Designed</a:t>
            </a:r>
            <a:endParaRPr lang="ko-KR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9441" y="2033511"/>
            <a:ext cx="4751360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 Create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Professional Presentation</a:t>
            </a:r>
            <a:endParaRPr lang="ko-KR" altLang="en-US" sz="2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 Placeholder 13"/>
          <p:cNvSpPr txBox="1"/>
          <p:nvPr/>
        </p:nvSpPr>
        <p:spPr>
          <a:xfrm>
            <a:off x="684887" y="438662"/>
            <a:ext cx="4442159" cy="120762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Simple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Portfolio Presentation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직사각형 15"/>
          <p:cNvSpPr/>
          <p:nvPr/>
        </p:nvSpPr>
        <p:spPr>
          <a:xfrm>
            <a:off x="8912363" y="4349868"/>
            <a:ext cx="2549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</a:rPr>
              <a:t>PRESENTATION</a:t>
            </a:r>
            <a:endParaRPr lang="en-US" altLang="ko-KR" sz="2400" b="1" dirty="0">
              <a:solidFill>
                <a:schemeClr val="accent1"/>
              </a:solidFill>
            </a:endParaRPr>
          </a:p>
        </p:txBody>
      </p:sp>
      <p:sp>
        <p:nvSpPr>
          <p:cNvPr id="25" name="직사각형 16"/>
          <p:cNvSpPr/>
          <p:nvPr/>
        </p:nvSpPr>
        <p:spPr>
          <a:xfrm>
            <a:off x="6911662" y="4866369"/>
            <a:ext cx="45506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anose="020B0604020202020204" pitchFamily="34" charset="0"/>
              </a:rPr>
              <a:t> Get a modern PowerPoint  Presentation that is beautifully designed. I hope and I believe that this Template will your Time, Money and Reputation.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639618" y="1916832"/>
            <a:ext cx="4971181" cy="4041850"/>
            <a:chOff x="1914525" y="1276351"/>
            <a:chExt cx="5333999" cy="4336841"/>
          </a:xfrm>
        </p:grpSpPr>
        <p:sp>
          <p:nvSpPr>
            <p:cNvPr id="28" name="Freeform 3"/>
            <p:cNvSpPr/>
            <p:nvPr/>
          </p:nvSpPr>
          <p:spPr>
            <a:xfrm>
              <a:off x="3587126" y="1400175"/>
              <a:ext cx="3661398" cy="3028950"/>
            </a:xfrm>
            <a:custGeom>
              <a:avLst/>
              <a:gdLst>
                <a:gd name="connsiteX0" fmla="*/ 3695700 w 3695700"/>
                <a:gd name="connsiteY0" fmla="*/ 0 h 3067050"/>
                <a:gd name="connsiteX1" fmla="*/ 2667000 w 3695700"/>
                <a:gd name="connsiteY1" fmla="*/ 733425 h 3067050"/>
                <a:gd name="connsiteX2" fmla="*/ 2743200 w 3695700"/>
                <a:gd name="connsiteY2" fmla="*/ 952500 h 3067050"/>
                <a:gd name="connsiteX3" fmla="*/ 2257425 w 3695700"/>
                <a:gd name="connsiteY3" fmla="*/ 1133475 h 3067050"/>
                <a:gd name="connsiteX4" fmla="*/ 2352675 w 3695700"/>
                <a:gd name="connsiteY4" fmla="*/ 1362075 h 3067050"/>
                <a:gd name="connsiteX5" fmla="*/ 2000250 w 3695700"/>
                <a:gd name="connsiteY5" fmla="*/ 1590675 h 3067050"/>
                <a:gd name="connsiteX6" fmla="*/ 1133475 w 3695700"/>
                <a:gd name="connsiteY6" fmla="*/ 1419225 h 3067050"/>
                <a:gd name="connsiteX7" fmla="*/ 1047750 w 3695700"/>
                <a:gd name="connsiteY7" fmla="*/ 1409700 h 3067050"/>
                <a:gd name="connsiteX8" fmla="*/ 304800 w 3695700"/>
                <a:gd name="connsiteY8" fmla="*/ 1466850 h 3067050"/>
                <a:gd name="connsiteX9" fmla="*/ 0 w 3695700"/>
                <a:gd name="connsiteY9" fmla="*/ 2143125 h 3067050"/>
                <a:gd name="connsiteX10" fmla="*/ 885825 w 3695700"/>
                <a:gd name="connsiteY10" fmla="*/ 1990725 h 3067050"/>
                <a:gd name="connsiteX11" fmla="*/ 1190625 w 3695700"/>
                <a:gd name="connsiteY11" fmla="*/ 2019300 h 3067050"/>
                <a:gd name="connsiteX12" fmla="*/ 2619375 w 3695700"/>
                <a:gd name="connsiteY12" fmla="*/ 3067050 h 3067050"/>
                <a:gd name="connsiteX13" fmla="*/ 3048000 w 3695700"/>
                <a:gd name="connsiteY13" fmla="*/ 2609850 h 3067050"/>
                <a:gd name="connsiteX14" fmla="*/ 3267075 w 3695700"/>
                <a:gd name="connsiteY14" fmla="*/ 2809875 h 3067050"/>
                <a:gd name="connsiteX15" fmla="*/ 3657600 w 3695700"/>
                <a:gd name="connsiteY15" fmla="*/ 2543175 h 3067050"/>
                <a:gd name="connsiteX16" fmla="*/ 3648075 w 3695700"/>
                <a:gd name="connsiteY16" fmla="*/ 2543175 h 3067050"/>
                <a:gd name="connsiteX0-1" fmla="*/ 3695700 w 3695700"/>
                <a:gd name="connsiteY0-2" fmla="*/ 0 h 3067050"/>
                <a:gd name="connsiteX1-3" fmla="*/ 2724150 w 3695700"/>
                <a:gd name="connsiteY1-4" fmla="*/ 790575 h 3067050"/>
                <a:gd name="connsiteX2-5" fmla="*/ 2743200 w 3695700"/>
                <a:gd name="connsiteY2-6" fmla="*/ 952500 h 3067050"/>
                <a:gd name="connsiteX3-7" fmla="*/ 2257425 w 3695700"/>
                <a:gd name="connsiteY3-8" fmla="*/ 1133475 h 3067050"/>
                <a:gd name="connsiteX4-9" fmla="*/ 2352675 w 3695700"/>
                <a:gd name="connsiteY4-10" fmla="*/ 1362075 h 3067050"/>
                <a:gd name="connsiteX5-11" fmla="*/ 2000250 w 3695700"/>
                <a:gd name="connsiteY5-12" fmla="*/ 1590675 h 3067050"/>
                <a:gd name="connsiteX6-13" fmla="*/ 1133475 w 3695700"/>
                <a:gd name="connsiteY6-14" fmla="*/ 1419225 h 3067050"/>
                <a:gd name="connsiteX7-15" fmla="*/ 1047750 w 3695700"/>
                <a:gd name="connsiteY7-16" fmla="*/ 1409700 h 3067050"/>
                <a:gd name="connsiteX8-17" fmla="*/ 304800 w 3695700"/>
                <a:gd name="connsiteY8-18" fmla="*/ 1466850 h 3067050"/>
                <a:gd name="connsiteX9-19" fmla="*/ 0 w 3695700"/>
                <a:gd name="connsiteY9-20" fmla="*/ 2143125 h 3067050"/>
                <a:gd name="connsiteX10-21" fmla="*/ 885825 w 3695700"/>
                <a:gd name="connsiteY10-22" fmla="*/ 1990725 h 3067050"/>
                <a:gd name="connsiteX11-23" fmla="*/ 1190625 w 3695700"/>
                <a:gd name="connsiteY11-24" fmla="*/ 2019300 h 3067050"/>
                <a:gd name="connsiteX12-25" fmla="*/ 2619375 w 3695700"/>
                <a:gd name="connsiteY12-26" fmla="*/ 3067050 h 3067050"/>
                <a:gd name="connsiteX13-27" fmla="*/ 3048000 w 3695700"/>
                <a:gd name="connsiteY13-28" fmla="*/ 2609850 h 3067050"/>
                <a:gd name="connsiteX14-29" fmla="*/ 3267075 w 3695700"/>
                <a:gd name="connsiteY14-30" fmla="*/ 2809875 h 3067050"/>
                <a:gd name="connsiteX15-31" fmla="*/ 3657600 w 3695700"/>
                <a:gd name="connsiteY15-32" fmla="*/ 2543175 h 3067050"/>
                <a:gd name="connsiteX16-33" fmla="*/ 3648075 w 3695700"/>
                <a:gd name="connsiteY16-34" fmla="*/ 2543175 h 3067050"/>
                <a:gd name="connsiteX0-35" fmla="*/ 3695700 w 3695700"/>
                <a:gd name="connsiteY0-36" fmla="*/ 0 h 3067050"/>
                <a:gd name="connsiteX1-37" fmla="*/ 2657475 w 3695700"/>
                <a:gd name="connsiteY1-38" fmla="*/ 809625 h 3067050"/>
                <a:gd name="connsiteX2-39" fmla="*/ 2743200 w 3695700"/>
                <a:gd name="connsiteY2-40" fmla="*/ 952500 h 3067050"/>
                <a:gd name="connsiteX3-41" fmla="*/ 2257425 w 3695700"/>
                <a:gd name="connsiteY3-42" fmla="*/ 1133475 h 3067050"/>
                <a:gd name="connsiteX4-43" fmla="*/ 2352675 w 3695700"/>
                <a:gd name="connsiteY4-44" fmla="*/ 1362075 h 3067050"/>
                <a:gd name="connsiteX5-45" fmla="*/ 2000250 w 3695700"/>
                <a:gd name="connsiteY5-46" fmla="*/ 1590675 h 3067050"/>
                <a:gd name="connsiteX6-47" fmla="*/ 1133475 w 3695700"/>
                <a:gd name="connsiteY6-48" fmla="*/ 1419225 h 3067050"/>
                <a:gd name="connsiteX7-49" fmla="*/ 1047750 w 3695700"/>
                <a:gd name="connsiteY7-50" fmla="*/ 1409700 h 3067050"/>
                <a:gd name="connsiteX8-51" fmla="*/ 304800 w 3695700"/>
                <a:gd name="connsiteY8-52" fmla="*/ 1466850 h 3067050"/>
                <a:gd name="connsiteX9-53" fmla="*/ 0 w 3695700"/>
                <a:gd name="connsiteY9-54" fmla="*/ 2143125 h 3067050"/>
                <a:gd name="connsiteX10-55" fmla="*/ 885825 w 3695700"/>
                <a:gd name="connsiteY10-56" fmla="*/ 1990725 h 3067050"/>
                <a:gd name="connsiteX11-57" fmla="*/ 1190625 w 3695700"/>
                <a:gd name="connsiteY11-58" fmla="*/ 2019300 h 3067050"/>
                <a:gd name="connsiteX12-59" fmla="*/ 2619375 w 3695700"/>
                <a:gd name="connsiteY12-60" fmla="*/ 3067050 h 3067050"/>
                <a:gd name="connsiteX13-61" fmla="*/ 3048000 w 3695700"/>
                <a:gd name="connsiteY13-62" fmla="*/ 2609850 h 3067050"/>
                <a:gd name="connsiteX14-63" fmla="*/ 3267075 w 3695700"/>
                <a:gd name="connsiteY14-64" fmla="*/ 2809875 h 3067050"/>
                <a:gd name="connsiteX15-65" fmla="*/ 3657600 w 3695700"/>
                <a:gd name="connsiteY15-66" fmla="*/ 2543175 h 3067050"/>
                <a:gd name="connsiteX16-67" fmla="*/ 3648075 w 3695700"/>
                <a:gd name="connsiteY16-68" fmla="*/ 2543175 h 3067050"/>
                <a:gd name="connsiteX0-69" fmla="*/ 3695700 w 3695700"/>
                <a:gd name="connsiteY0-70" fmla="*/ 0 h 3067050"/>
                <a:gd name="connsiteX1-71" fmla="*/ 2657475 w 3695700"/>
                <a:gd name="connsiteY1-72" fmla="*/ 809625 h 3067050"/>
                <a:gd name="connsiteX2-73" fmla="*/ 2781300 w 3695700"/>
                <a:gd name="connsiteY2-74" fmla="*/ 962025 h 3067050"/>
                <a:gd name="connsiteX3-75" fmla="*/ 2257425 w 3695700"/>
                <a:gd name="connsiteY3-76" fmla="*/ 1133475 h 3067050"/>
                <a:gd name="connsiteX4-77" fmla="*/ 2352675 w 3695700"/>
                <a:gd name="connsiteY4-78" fmla="*/ 1362075 h 3067050"/>
                <a:gd name="connsiteX5-79" fmla="*/ 2000250 w 3695700"/>
                <a:gd name="connsiteY5-80" fmla="*/ 1590675 h 3067050"/>
                <a:gd name="connsiteX6-81" fmla="*/ 1133475 w 3695700"/>
                <a:gd name="connsiteY6-82" fmla="*/ 1419225 h 3067050"/>
                <a:gd name="connsiteX7-83" fmla="*/ 1047750 w 3695700"/>
                <a:gd name="connsiteY7-84" fmla="*/ 1409700 h 3067050"/>
                <a:gd name="connsiteX8-85" fmla="*/ 304800 w 3695700"/>
                <a:gd name="connsiteY8-86" fmla="*/ 1466850 h 3067050"/>
                <a:gd name="connsiteX9-87" fmla="*/ 0 w 3695700"/>
                <a:gd name="connsiteY9-88" fmla="*/ 2143125 h 3067050"/>
                <a:gd name="connsiteX10-89" fmla="*/ 885825 w 3695700"/>
                <a:gd name="connsiteY10-90" fmla="*/ 1990725 h 3067050"/>
                <a:gd name="connsiteX11-91" fmla="*/ 1190625 w 3695700"/>
                <a:gd name="connsiteY11-92" fmla="*/ 2019300 h 3067050"/>
                <a:gd name="connsiteX12-93" fmla="*/ 2619375 w 3695700"/>
                <a:gd name="connsiteY12-94" fmla="*/ 3067050 h 3067050"/>
                <a:gd name="connsiteX13-95" fmla="*/ 3048000 w 3695700"/>
                <a:gd name="connsiteY13-96" fmla="*/ 2609850 h 3067050"/>
                <a:gd name="connsiteX14-97" fmla="*/ 3267075 w 3695700"/>
                <a:gd name="connsiteY14-98" fmla="*/ 2809875 h 3067050"/>
                <a:gd name="connsiteX15-99" fmla="*/ 3657600 w 3695700"/>
                <a:gd name="connsiteY15-100" fmla="*/ 2543175 h 3067050"/>
                <a:gd name="connsiteX16-101" fmla="*/ 3648075 w 3695700"/>
                <a:gd name="connsiteY16-102" fmla="*/ 2543175 h 3067050"/>
                <a:gd name="connsiteX0-103" fmla="*/ 3695700 w 3695700"/>
                <a:gd name="connsiteY0-104" fmla="*/ 0 h 3067050"/>
                <a:gd name="connsiteX1-105" fmla="*/ 2657475 w 3695700"/>
                <a:gd name="connsiteY1-106" fmla="*/ 809625 h 3067050"/>
                <a:gd name="connsiteX2-107" fmla="*/ 2781300 w 3695700"/>
                <a:gd name="connsiteY2-108" fmla="*/ 962025 h 3067050"/>
                <a:gd name="connsiteX3-109" fmla="*/ 2314575 w 3695700"/>
                <a:gd name="connsiteY3-110" fmla="*/ 1228725 h 3067050"/>
                <a:gd name="connsiteX4-111" fmla="*/ 2352675 w 3695700"/>
                <a:gd name="connsiteY4-112" fmla="*/ 1362075 h 3067050"/>
                <a:gd name="connsiteX5-113" fmla="*/ 2000250 w 3695700"/>
                <a:gd name="connsiteY5-114" fmla="*/ 1590675 h 3067050"/>
                <a:gd name="connsiteX6-115" fmla="*/ 1133475 w 3695700"/>
                <a:gd name="connsiteY6-116" fmla="*/ 1419225 h 3067050"/>
                <a:gd name="connsiteX7-117" fmla="*/ 1047750 w 3695700"/>
                <a:gd name="connsiteY7-118" fmla="*/ 1409700 h 3067050"/>
                <a:gd name="connsiteX8-119" fmla="*/ 304800 w 3695700"/>
                <a:gd name="connsiteY8-120" fmla="*/ 1466850 h 3067050"/>
                <a:gd name="connsiteX9-121" fmla="*/ 0 w 3695700"/>
                <a:gd name="connsiteY9-122" fmla="*/ 2143125 h 3067050"/>
                <a:gd name="connsiteX10-123" fmla="*/ 885825 w 3695700"/>
                <a:gd name="connsiteY10-124" fmla="*/ 1990725 h 3067050"/>
                <a:gd name="connsiteX11-125" fmla="*/ 1190625 w 3695700"/>
                <a:gd name="connsiteY11-126" fmla="*/ 2019300 h 3067050"/>
                <a:gd name="connsiteX12-127" fmla="*/ 2619375 w 3695700"/>
                <a:gd name="connsiteY12-128" fmla="*/ 3067050 h 3067050"/>
                <a:gd name="connsiteX13-129" fmla="*/ 3048000 w 3695700"/>
                <a:gd name="connsiteY13-130" fmla="*/ 2609850 h 3067050"/>
                <a:gd name="connsiteX14-131" fmla="*/ 3267075 w 3695700"/>
                <a:gd name="connsiteY14-132" fmla="*/ 2809875 h 3067050"/>
                <a:gd name="connsiteX15-133" fmla="*/ 3657600 w 3695700"/>
                <a:gd name="connsiteY15-134" fmla="*/ 2543175 h 3067050"/>
                <a:gd name="connsiteX16-135" fmla="*/ 3648075 w 3695700"/>
                <a:gd name="connsiteY16-136" fmla="*/ 2543175 h 3067050"/>
                <a:gd name="connsiteX0-137" fmla="*/ 3695700 w 3695700"/>
                <a:gd name="connsiteY0-138" fmla="*/ 0 h 3067050"/>
                <a:gd name="connsiteX1-139" fmla="*/ 2438400 w 3695700"/>
                <a:gd name="connsiteY1-140" fmla="*/ 962025 h 3067050"/>
                <a:gd name="connsiteX2-141" fmla="*/ 2781300 w 3695700"/>
                <a:gd name="connsiteY2-142" fmla="*/ 962025 h 3067050"/>
                <a:gd name="connsiteX3-143" fmla="*/ 2314575 w 3695700"/>
                <a:gd name="connsiteY3-144" fmla="*/ 1228725 h 3067050"/>
                <a:gd name="connsiteX4-145" fmla="*/ 2352675 w 3695700"/>
                <a:gd name="connsiteY4-146" fmla="*/ 1362075 h 3067050"/>
                <a:gd name="connsiteX5-147" fmla="*/ 2000250 w 3695700"/>
                <a:gd name="connsiteY5-148" fmla="*/ 1590675 h 3067050"/>
                <a:gd name="connsiteX6-149" fmla="*/ 1133475 w 3695700"/>
                <a:gd name="connsiteY6-150" fmla="*/ 1419225 h 3067050"/>
                <a:gd name="connsiteX7-151" fmla="*/ 1047750 w 3695700"/>
                <a:gd name="connsiteY7-152" fmla="*/ 1409700 h 3067050"/>
                <a:gd name="connsiteX8-153" fmla="*/ 304800 w 3695700"/>
                <a:gd name="connsiteY8-154" fmla="*/ 1466850 h 3067050"/>
                <a:gd name="connsiteX9-155" fmla="*/ 0 w 3695700"/>
                <a:gd name="connsiteY9-156" fmla="*/ 2143125 h 3067050"/>
                <a:gd name="connsiteX10-157" fmla="*/ 885825 w 3695700"/>
                <a:gd name="connsiteY10-158" fmla="*/ 1990725 h 3067050"/>
                <a:gd name="connsiteX11-159" fmla="*/ 1190625 w 3695700"/>
                <a:gd name="connsiteY11-160" fmla="*/ 2019300 h 3067050"/>
                <a:gd name="connsiteX12-161" fmla="*/ 2619375 w 3695700"/>
                <a:gd name="connsiteY12-162" fmla="*/ 3067050 h 3067050"/>
                <a:gd name="connsiteX13-163" fmla="*/ 3048000 w 3695700"/>
                <a:gd name="connsiteY13-164" fmla="*/ 2609850 h 3067050"/>
                <a:gd name="connsiteX14-165" fmla="*/ 3267075 w 3695700"/>
                <a:gd name="connsiteY14-166" fmla="*/ 2809875 h 3067050"/>
                <a:gd name="connsiteX15-167" fmla="*/ 3657600 w 3695700"/>
                <a:gd name="connsiteY15-168" fmla="*/ 2543175 h 3067050"/>
                <a:gd name="connsiteX16-169" fmla="*/ 3648075 w 3695700"/>
                <a:gd name="connsiteY16-170" fmla="*/ 2543175 h 3067050"/>
                <a:gd name="connsiteX0-171" fmla="*/ 3695700 w 3695700"/>
                <a:gd name="connsiteY0-172" fmla="*/ 0 h 3067050"/>
                <a:gd name="connsiteX1-173" fmla="*/ 2438400 w 3695700"/>
                <a:gd name="connsiteY1-174" fmla="*/ 962025 h 3067050"/>
                <a:gd name="connsiteX2-175" fmla="*/ 2552700 w 3695700"/>
                <a:gd name="connsiteY2-176" fmla="*/ 1085850 h 3067050"/>
                <a:gd name="connsiteX3-177" fmla="*/ 2314575 w 3695700"/>
                <a:gd name="connsiteY3-178" fmla="*/ 1228725 h 3067050"/>
                <a:gd name="connsiteX4-179" fmla="*/ 2352675 w 3695700"/>
                <a:gd name="connsiteY4-180" fmla="*/ 1362075 h 3067050"/>
                <a:gd name="connsiteX5-181" fmla="*/ 2000250 w 3695700"/>
                <a:gd name="connsiteY5-182" fmla="*/ 1590675 h 3067050"/>
                <a:gd name="connsiteX6-183" fmla="*/ 1133475 w 3695700"/>
                <a:gd name="connsiteY6-184" fmla="*/ 1419225 h 3067050"/>
                <a:gd name="connsiteX7-185" fmla="*/ 1047750 w 3695700"/>
                <a:gd name="connsiteY7-186" fmla="*/ 1409700 h 3067050"/>
                <a:gd name="connsiteX8-187" fmla="*/ 304800 w 3695700"/>
                <a:gd name="connsiteY8-188" fmla="*/ 1466850 h 3067050"/>
                <a:gd name="connsiteX9-189" fmla="*/ 0 w 3695700"/>
                <a:gd name="connsiteY9-190" fmla="*/ 2143125 h 3067050"/>
                <a:gd name="connsiteX10-191" fmla="*/ 885825 w 3695700"/>
                <a:gd name="connsiteY10-192" fmla="*/ 1990725 h 3067050"/>
                <a:gd name="connsiteX11-193" fmla="*/ 1190625 w 3695700"/>
                <a:gd name="connsiteY11-194" fmla="*/ 2019300 h 3067050"/>
                <a:gd name="connsiteX12-195" fmla="*/ 2619375 w 3695700"/>
                <a:gd name="connsiteY12-196" fmla="*/ 3067050 h 3067050"/>
                <a:gd name="connsiteX13-197" fmla="*/ 3048000 w 3695700"/>
                <a:gd name="connsiteY13-198" fmla="*/ 2609850 h 3067050"/>
                <a:gd name="connsiteX14-199" fmla="*/ 3267075 w 3695700"/>
                <a:gd name="connsiteY14-200" fmla="*/ 2809875 h 3067050"/>
                <a:gd name="connsiteX15-201" fmla="*/ 3657600 w 3695700"/>
                <a:gd name="connsiteY15-202" fmla="*/ 2543175 h 3067050"/>
                <a:gd name="connsiteX16-203" fmla="*/ 3648075 w 3695700"/>
                <a:gd name="connsiteY16-204" fmla="*/ 2543175 h 3067050"/>
                <a:gd name="connsiteX0-205" fmla="*/ 3695700 w 3695700"/>
                <a:gd name="connsiteY0-206" fmla="*/ 0 h 3067050"/>
                <a:gd name="connsiteX1-207" fmla="*/ 2438400 w 3695700"/>
                <a:gd name="connsiteY1-208" fmla="*/ 962025 h 3067050"/>
                <a:gd name="connsiteX2-209" fmla="*/ 2552700 w 3695700"/>
                <a:gd name="connsiteY2-210" fmla="*/ 1085850 h 3067050"/>
                <a:gd name="connsiteX3-211" fmla="*/ 2286000 w 3695700"/>
                <a:gd name="connsiteY3-212" fmla="*/ 1247775 h 3067050"/>
                <a:gd name="connsiteX4-213" fmla="*/ 2352675 w 3695700"/>
                <a:gd name="connsiteY4-214" fmla="*/ 1362075 h 3067050"/>
                <a:gd name="connsiteX5-215" fmla="*/ 2000250 w 3695700"/>
                <a:gd name="connsiteY5-216" fmla="*/ 1590675 h 3067050"/>
                <a:gd name="connsiteX6-217" fmla="*/ 1133475 w 3695700"/>
                <a:gd name="connsiteY6-218" fmla="*/ 1419225 h 3067050"/>
                <a:gd name="connsiteX7-219" fmla="*/ 1047750 w 3695700"/>
                <a:gd name="connsiteY7-220" fmla="*/ 1409700 h 3067050"/>
                <a:gd name="connsiteX8-221" fmla="*/ 304800 w 3695700"/>
                <a:gd name="connsiteY8-222" fmla="*/ 1466850 h 3067050"/>
                <a:gd name="connsiteX9-223" fmla="*/ 0 w 3695700"/>
                <a:gd name="connsiteY9-224" fmla="*/ 2143125 h 3067050"/>
                <a:gd name="connsiteX10-225" fmla="*/ 885825 w 3695700"/>
                <a:gd name="connsiteY10-226" fmla="*/ 1990725 h 3067050"/>
                <a:gd name="connsiteX11-227" fmla="*/ 1190625 w 3695700"/>
                <a:gd name="connsiteY11-228" fmla="*/ 2019300 h 3067050"/>
                <a:gd name="connsiteX12-229" fmla="*/ 2619375 w 3695700"/>
                <a:gd name="connsiteY12-230" fmla="*/ 3067050 h 3067050"/>
                <a:gd name="connsiteX13-231" fmla="*/ 3048000 w 3695700"/>
                <a:gd name="connsiteY13-232" fmla="*/ 2609850 h 3067050"/>
                <a:gd name="connsiteX14-233" fmla="*/ 3267075 w 3695700"/>
                <a:gd name="connsiteY14-234" fmla="*/ 2809875 h 3067050"/>
                <a:gd name="connsiteX15-235" fmla="*/ 3657600 w 3695700"/>
                <a:gd name="connsiteY15-236" fmla="*/ 2543175 h 3067050"/>
                <a:gd name="connsiteX16-237" fmla="*/ 3648075 w 3695700"/>
                <a:gd name="connsiteY16-238" fmla="*/ 2543175 h 3067050"/>
                <a:gd name="connsiteX0-239" fmla="*/ 3695700 w 3695700"/>
                <a:gd name="connsiteY0-240" fmla="*/ 0 h 3067050"/>
                <a:gd name="connsiteX1-241" fmla="*/ 2438400 w 3695700"/>
                <a:gd name="connsiteY1-242" fmla="*/ 962025 h 3067050"/>
                <a:gd name="connsiteX2-243" fmla="*/ 2552700 w 3695700"/>
                <a:gd name="connsiteY2-244" fmla="*/ 1085850 h 3067050"/>
                <a:gd name="connsiteX3-245" fmla="*/ 2286000 w 3695700"/>
                <a:gd name="connsiteY3-246" fmla="*/ 1247775 h 3067050"/>
                <a:gd name="connsiteX4-247" fmla="*/ 2352675 w 3695700"/>
                <a:gd name="connsiteY4-248" fmla="*/ 1362075 h 3067050"/>
                <a:gd name="connsiteX5-249" fmla="*/ 2000250 w 3695700"/>
                <a:gd name="connsiteY5-250" fmla="*/ 1590675 h 3067050"/>
                <a:gd name="connsiteX6-251" fmla="*/ 1133475 w 3695700"/>
                <a:gd name="connsiteY6-252" fmla="*/ 1419225 h 3067050"/>
                <a:gd name="connsiteX7-253" fmla="*/ 1047750 w 3695700"/>
                <a:gd name="connsiteY7-254" fmla="*/ 1409700 h 3067050"/>
                <a:gd name="connsiteX8-255" fmla="*/ 304800 w 3695700"/>
                <a:gd name="connsiteY8-256" fmla="*/ 1466850 h 3067050"/>
                <a:gd name="connsiteX9-257" fmla="*/ 0 w 3695700"/>
                <a:gd name="connsiteY9-258" fmla="*/ 2143125 h 3067050"/>
                <a:gd name="connsiteX10-259" fmla="*/ 885825 w 3695700"/>
                <a:gd name="connsiteY10-260" fmla="*/ 1990725 h 3067050"/>
                <a:gd name="connsiteX11-261" fmla="*/ 1190625 w 3695700"/>
                <a:gd name="connsiteY11-262" fmla="*/ 2019300 h 3067050"/>
                <a:gd name="connsiteX12-263" fmla="*/ 2619375 w 3695700"/>
                <a:gd name="connsiteY12-264" fmla="*/ 3067050 h 3067050"/>
                <a:gd name="connsiteX13-265" fmla="*/ 3124200 w 3695700"/>
                <a:gd name="connsiteY13-266" fmla="*/ 2609850 h 3067050"/>
                <a:gd name="connsiteX14-267" fmla="*/ 3267075 w 3695700"/>
                <a:gd name="connsiteY14-268" fmla="*/ 2809875 h 3067050"/>
                <a:gd name="connsiteX15-269" fmla="*/ 3657600 w 3695700"/>
                <a:gd name="connsiteY15-270" fmla="*/ 2543175 h 3067050"/>
                <a:gd name="connsiteX16-271" fmla="*/ 3648075 w 3695700"/>
                <a:gd name="connsiteY16-272" fmla="*/ 2543175 h 3067050"/>
                <a:gd name="connsiteX0-273" fmla="*/ 3695700 w 3695700"/>
                <a:gd name="connsiteY0-274" fmla="*/ 0 h 3067050"/>
                <a:gd name="connsiteX1-275" fmla="*/ 2438400 w 3695700"/>
                <a:gd name="connsiteY1-276" fmla="*/ 962025 h 3067050"/>
                <a:gd name="connsiteX2-277" fmla="*/ 2552700 w 3695700"/>
                <a:gd name="connsiteY2-278" fmla="*/ 1085850 h 3067050"/>
                <a:gd name="connsiteX3-279" fmla="*/ 2286000 w 3695700"/>
                <a:gd name="connsiteY3-280" fmla="*/ 1247775 h 3067050"/>
                <a:gd name="connsiteX4-281" fmla="*/ 2352675 w 3695700"/>
                <a:gd name="connsiteY4-282" fmla="*/ 1362075 h 3067050"/>
                <a:gd name="connsiteX5-283" fmla="*/ 2000250 w 3695700"/>
                <a:gd name="connsiteY5-284" fmla="*/ 1590675 h 3067050"/>
                <a:gd name="connsiteX6-285" fmla="*/ 1133475 w 3695700"/>
                <a:gd name="connsiteY6-286" fmla="*/ 1419225 h 3067050"/>
                <a:gd name="connsiteX7-287" fmla="*/ 1047750 w 3695700"/>
                <a:gd name="connsiteY7-288" fmla="*/ 1409700 h 3067050"/>
                <a:gd name="connsiteX8-289" fmla="*/ 304800 w 3695700"/>
                <a:gd name="connsiteY8-290" fmla="*/ 1466850 h 3067050"/>
                <a:gd name="connsiteX9-291" fmla="*/ 0 w 3695700"/>
                <a:gd name="connsiteY9-292" fmla="*/ 2143125 h 3067050"/>
                <a:gd name="connsiteX10-293" fmla="*/ 885825 w 3695700"/>
                <a:gd name="connsiteY10-294" fmla="*/ 1990725 h 3067050"/>
                <a:gd name="connsiteX11-295" fmla="*/ 1190625 w 3695700"/>
                <a:gd name="connsiteY11-296" fmla="*/ 2019300 h 3067050"/>
                <a:gd name="connsiteX12-297" fmla="*/ 2619375 w 3695700"/>
                <a:gd name="connsiteY12-298" fmla="*/ 3067050 h 3067050"/>
                <a:gd name="connsiteX13-299" fmla="*/ 3124200 w 3695700"/>
                <a:gd name="connsiteY13-300" fmla="*/ 2609850 h 3067050"/>
                <a:gd name="connsiteX14-301" fmla="*/ 3219450 w 3695700"/>
                <a:gd name="connsiteY14-302" fmla="*/ 2686050 h 3067050"/>
                <a:gd name="connsiteX15-303" fmla="*/ 3657600 w 3695700"/>
                <a:gd name="connsiteY15-304" fmla="*/ 2543175 h 3067050"/>
                <a:gd name="connsiteX16-305" fmla="*/ 3648075 w 3695700"/>
                <a:gd name="connsiteY16-306" fmla="*/ 2543175 h 3067050"/>
                <a:gd name="connsiteX0-307" fmla="*/ 3695700 w 3695700"/>
                <a:gd name="connsiteY0-308" fmla="*/ 0 h 3067050"/>
                <a:gd name="connsiteX1-309" fmla="*/ 2438400 w 3695700"/>
                <a:gd name="connsiteY1-310" fmla="*/ 962025 h 3067050"/>
                <a:gd name="connsiteX2-311" fmla="*/ 2552700 w 3695700"/>
                <a:gd name="connsiteY2-312" fmla="*/ 1085850 h 3067050"/>
                <a:gd name="connsiteX3-313" fmla="*/ 2286000 w 3695700"/>
                <a:gd name="connsiteY3-314" fmla="*/ 1247775 h 3067050"/>
                <a:gd name="connsiteX4-315" fmla="*/ 2352675 w 3695700"/>
                <a:gd name="connsiteY4-316" fmla="*/ 1362075 h 3067050"/>
                <a:gd name="connsiteX5-317" fmla="*/ 2000250 w 3695700"/>
                <a:gd name="connsiteY5-318" fmla="*/ 1590675 h 3067050"/>
                <a:gd name="connsiteX6-319" fmla="*/ 1133475 w 3695700"/>
                <a:gd name="connsiteY6-320" fmla="*/ 1419225 h 3067050"/>
                <a:gd name="connsiteX7-321" fmla="*/ 1047750 w 3695700"/>
                <a:gd name="connsiteY7-322" fmla="*/ 1409700 h 3067050"/>
                <a:gd name="connsiteX8-323" fmla="*/ 304800 w 3695700"/>
                <a:gd name="connsiteY8-324" fmla="*/ 1466850 h 3067050"/>
                <a:gd name="connsiteX9-325" fmla="*/ 0 w 3695700"/>
                <a:gd name="connsiteY9-326" fmla="*/ 2143125 h 3067050"/>
                <a:gd name="connsiteX10-327" fmla="*/ 885825 w 3695700"/>
                <a:gd name="connsiteY10-328" fmla="*/ 1990725 h 3067050"/>
                <a:gd name="connsiteX11-329" fmla="*/ 1190625 w 3695700"/>
                <a:gd name="connsiteY11-330" fmla="*/ 2019300 h 3067050"/>
                <a:gd name="connsiteX12-331" fmla="*/ 2619375 w 3695700"/>
                <a:gd name="connsiteY12-332" fmla="*/ 3067050 h 3067050"/>
                <a:gd name="connsiteX13-333" fmla="*/ 3124200 w 3695700"/>
                <a:gd name="connsiteY13-334" fmla="*/ 2609850 h 3067050"/>
                <a:gd name="connsiteX14-335" fmla="*/ 3219450 w 3695700"/>
                <a:gd name="connsiteY14-336" fmla="*/ 2686050 h 3067050"/>
                <a:gd name="connsiteX15-337" fmla="*/ 3657600 w 3695700"/>
                <a:gd name="connsiteY15-338" fmla="*/ 2543175 h 3067050"/>
                <a:gd name="connsiteX16-339" fmla="*/ 3562350 w 3695700"/>
                <a:gd name="connsiteY16-340" fmla="*/ 2524125 h 3067050"/>
                <a:gd name="connsiteX0-341" fmla="*/ 3695700 w 3695700"/>
                <a:gd name="connsiteY0-342" fmla="*/ 0 h 3067050"/>
                <a:gd name="connsiteX1-343" fmla="*/ 2438400 w 3695700"/>
                <a:gd name="connsiteY1-344" fmla="*/ 962025 h 3067050"/>
                <a:gd name="connsiteX2-345" fmla="*/ 2552700 w 3695700"/>
                <a:gd name="connsiteY2-346" fmla="*/ 1085850 h 3067050"/>
                <a:gd name="connsiteX3-347" fmla="*/ 2286000 w 3695700"/>
                <a:gd name="connsiteY3-348" fmla="*/ 1247775 h 3067050"/>
                <a:gd name="connsiteX4-349" fmla="*/ 2352675 w 3695700"/>
                <a:gd name="connsiteY4-350" fmla="*/ 1362075 h 3067050"/>
                <a:gd name="connsiteX5-351" fmla="*/ 2000250 w 3695700"/>
                <a:gd name="connsiteY5-352" fmla="*/ 1590675 h 3067050"/>
                <a:gd name="connsiteX6-353" fmla="*/ 1133475 w 3695700"/>
                <a:gd name="connsiteY6-354" fmla="*/ 1419225 h 3067050"/>
                <a:gd name="connsiteX7-355" fmla="*/ 1047750 w 3695700"/>
                <a:gd name="connsiteY7-356" fmla="*/ 1409700 h 3067050"/>
                <a:gd name="connsiteX8-357" fmla="*/ 304800 w 3695700"/>
                <a:gd name="connsiteY8-358" fmla="*/ 1466850 h 3067050"/>
                <a:gd name="connsiteX9-359" fmla="*/ 0 w 3695700"/>
                <a:gd name="connsiteY9-360" fmla="*/ 2143125 h 3067050"/>
                <a:gd name="connsiteX10-361" fmla="*/ 885825 w 3695700"/>
                <a:gd name="connsiteY10-362" fmla="*/ 1990725 h 3067050"/>
                <a:gd name="connsiteX11-363" fmla="*/ 1190625 w 3695700"/>
                <a:gd name="connsiteY11-364" fmla="*/ 2019300 h 3067050"/>
                <a:gd name="connsiteX12-365" fmla="*/ 2619375 w 3695700"/>
                <a:gd name="connsiteY12-366" fmla="*/ 3067050 h 3067050"/>
                <a:gd name="connsiteX13-367" fmla="*/ 3124200 w 3695700"/>
                <a:gd name="connsiteY13-368" fmla="*/ 2609850 h 3067050"/>
                <a:gd name="connsiteX14-369" fmla="*/ 3219450 w 3695700"/>
                <a:gd name="connsiteY14-370" fmla="*/ 2686050 h 3067050"/>
                <a:gd name="connsiteX15-371" fmla="*/ 3657600 w 3695700"/>
                <a:gd name="connsiteY15-372" fmla="*/ 2543175 h 3067050"/>
                <a:gd name="connsiteX0-373" fmla="*/ 3695700 w 3695700"/>
                <a:gd name="connsiteY0-374" fmla="*/ 0 h 3067050"/>
                <a:gd name="connsiteX1-375" fmla="*/ 2438400 w 3695700"/>
                <a:gd name="connsiteY1-376" fmla="*/ 962025 h 3067050"/>
                <a:gd name="connsiteX2-377" fmla="*/ 2552700 w 3695700"/>
                <a:gd name="connsiteY2-378" fmla="*/ 1085850 h 3067050"/>
                <a:gd name="connsiteX3-379" fmla="*/ 2286000 w 3695700"/>
                <a:gd name="connsiteY3-380" fmla="*/ 1247775 h 3067050"/>
                <a:gd name="connsiteX4-381" fmla="*/ 2352675 w 3695700"/>
                <a:gd name="connsiteY4-382" fmla="*/ 1362075 h 3067050"/>
                <a:gd name="connsiteX5-383" fmla="*/ 2000250 w 3695700"/>
                <a:gd name="connsiteY5-384" fmla="*/ 1590675 h 3067050"/>
                <a:gd name="connsiteX6-385" fmla="*/ 1133475 w 3695700"/>
                <a:gd name="connsiteY6-386" fmla="*/ 1419225 h 3067050"/>
                <a:gd name="connsiteX7-387" fmla="*/ 1047750 w 3695700"/>
                <a:gd name="connsiteY7-388" fmla="*/ 1409700 h 3067050"/>
                <a:gd name="connsiteX8-389" fmla="*/ 304800 w 3695700"/>
                <a:gd name="connsiteY8-390" fmla="*/ 1466850 h 3067050"/>
                <a:gd name="connsiteX9-391" fmla="*/ 0 w 3695700"/>
                <a:gd name="connsiteY9-392" fmla="*/ 2143125 h 3067050"/>
                <a:gd name="connsiteX10-393" fmla="*/ 885825 w 3695700"/>
                <a:gd name="connsiteY10-394" fmla="*/ 1990725 h 3067050"/>
                <a:gd name="connsiteX11-395" fmla="*/ 1190625 w 3695700"/>
                <a:gd name="connsiteY11-396" fmla="*/ 2019300 h 3067050"/>
                <a:gd name="connsiteX12-397" fmla="*/ 2619375 w 3695700"/>
                <a:gd name="connsiteY12-398" fmla="*/ 3067050 h 3067050"/>
                <a:gd name="connsiteX13-399" fmla="*/ 3124200 w 3695700"/>
                <a:gd name="connsiteY13-400" fmla="*/ 2609850 h 3067050"/>
                <a:gd name="connsiteX14-401" fmla="*/ 3219450 w 3695700"/>
                <a:gd name="connsiteY14-402" fmla="*/ 2686050 h 3067050"/>
                <a:gd name="connsiteX15-403" fmla="*/ 3543300 w 3695700"/>
                <a:gd name="connsiteY15-404" fmla="*/ 2466975 h 3067050"/>
                <a:gd name="connsiteX0-405" fmla="*/ 3695700 w 3695700"/>
                <a:gd name="connsiteY0-406" fmla="*/ 0 h 3067050"/>
                <a:gd name="connsiteX1-407" fmla="*/ 2438400 w 3695700"/>
                <a:gd name="connsiteY1-408" fmla="*/ 962025 h 3067050"/>
                <a:gd name="connsiteX2-409" fmla="*/ 2552700 w 3695700"/>
                <a:gd name="connsiteY2-410" fmla="*/ 1085850 h 3067050"/>
                <a:gd name="connsiteX3-411" fmla="*/ 2286000 w 3695700"/>
                <a:gd name="connsiteY3-412" fmla="*/ 1247775 h 3067050"/>
                <a:gd name="connsiteX4-413" fmla="*/ 2352675 w 3695700"/>
                <a:gd name="connsiteY4-414" fmla="*/ 1362075 h 3067050"/>
                <a:gd name="connsiteX5-415" fmla="*/ 2000250 w 3695700"/>
                <a:gd name="connsiteY5-416" fmla="*/ 1590675 h 3067050"/>
                <a:gd name="connsiteX6-417" fmla="*/ 1133475 w 3695700"/>
                <a:gd name="connsiteY6-418" fmla="*/ 1419225 h 3067050"/>
                <a:gd name="connsiteX7-419" fmla="*/ 1047750 w 3695700"/>
                <a:gd name="connsiteY7-420" fmla="*/ 1409700 h 3067050"/>
                <a:gd name="connsiteX8-421" fmla="*/ 304800 w 3695700"/>
                <a:gd name="connsiteY8-422" fmla="*/ 1466850 h 3067050"/>
                <a:gd name="connsiteX9-423" fmla="*/ 0 w 3695700"/>
                <a:gd name="connsiteY9-424" fmla="*/ 2143125 h 3067050"/>
                <a:gd name="connsiteX10-425" fmla="*/ 885825 w 3695700"/>
                <a:gd name="connsiteY10-426" fmla="*/ 1990725 h 3067050"/>
                <a:gd name="connsiteX11-427" fmla="*/ 1190625 w 3695700"/>
                <a:gd name="connsiteY11-428" fmla="*/ 2019300 h 3067050"/>
                <a:gd name="connsiteX12-429" fmla="*/ 2619375 w 3695700"/>
                <a:gd name="connsiteY12-430" fmla="*/ 3067050 h 3067050"/>
                <a:gd name="connsiteX13-431" fmla="*/ 3124200 w 3695700"/>
                <a:gd name="connsiteY13-432" fmla="*/ 2609850 h 3067050"/>
                <a:gd name="connsiteX14-433" fmla="*/ 3219450 w 3695700"/>
                <a:gd name="connsiteY14-434" fmla="*/ 2686050 h 3067050"/>
                <a:gd name="connsiteX15-435" fmla="*/ 3543300 w 3695700"/>
                <a:gd name="connsiteY15-436" fmla="*/ 2466975 h 3067050"/>
                <a:gd name="connsiteX0-437" fmla="*/ 3695700 w 3695700"/>
                <a:gd name="connsiteY0-438" fmla="*/ 0 h 3067050"/>
                <a:gd name="connsiteX1-439" fmla="*/ 2438400 w 3695700"/>
                <a:gd name="connsiteY1-440" fmla="*/ 962025 h 3067050"/>
                <a:gd name="connsiteX2-441" fmla="*/ 2552700 w 3695700"/>
                <a:gd name="connsiteY2-442" fmla="*/ 1085850 h 3067050"/>
                <a:gd name="connsiteX3-443" fmla="*/ 2286000 w 3695700"/>
                <a:gd name="connsiteY3-444" fmla="*/ 1247775 h 3067050"/>
                <a:gd name="connsiteX4-445" fmla="*/ 2352675 w 3695700"/>
                <a:gd name="connsiteY4-446" fmla="*/ 1362075 h 3067050"/>
                <a:gd name="connsiteX5-447" fmla="*/ 2000250 w 3695700"/>
                <a:gd name="connsiteY5-448" fmla="*/ 1590675 h 3067050"/>
                <a:gd name="connsiteX6-449" fmla="*/ 1219200 w 3695700"/>
                <a:gd name="connsiteY6-450" fmla="*/ 1371600 h 3067050"/>
                <a:gd name="connsiteX7-451" fmla="*/ 1047750 w 3695700"/>
                <a:gd name="connsiteY7-452" fmla="*/ 1409700 h 3067050"/>
                <a:gd name="connsiteX8-453" fmla="*/ 304800 w 3695700"/>
                <a:gd name="connsiteY8-454" fmla="*/ 1466850 h 3067050"/>
                <a:gd name="connsiteX9-455" fmla="*/ 0 w 3695700"/>
                <a:gd name="connsiteY9-456" fmla="*/ 2143125 h 3067050"/>
                <a:gd name="connsiteX10-457" fmla="*/ 885825 w 3695700"/>
                <a:gd name="connsiteY10-458" fmla="*/ 1990725 h 3067050"/>
                <a:gd name="connsiteX11-459" fmla="*/ 1190625 w 3695700"/>
                <a:gd name="connsiteY11-460" fmla="*/ 2019300 h 3067050"/>
                <a:gd name="connsiteX12-461" fmla="*/ 2619375 w 3695700"/>
                <a:gd name="connsiteY12-462" fmla="*/ 3067050 h 3067050"/>
                <a:gd name="connsiteX13-463" fmla="*/ 3124200 w 3695700"/>
                <a:gd name="connsiteY13-464" fmla="*/ 2609850 h 3067050"/>
                <a:gd name="connsiteX14-465" fmla="*/ 3219450 w 3695700"/>
                <a:gd name="connsiteY14-466" fmla="*/ 2686050 h 3067050"/>
                <a:gd name="connsiteX15-467" fmla="*/ 3543300 w 3695700"/>
                <a:gd name="connsiteY15-468" fmla="*/ 2466975 h 3067050"/>
                <a:gd name="connsiteX0-469" fmla="*/ 3695700 w 3695700"/>
                <a:gd name="connsiteY0-470" fmla="*/ 0 h 3067050"/>
                <a:gd name="connsiteX1-471" fmla="*/ 2438400 w 3695700"/>
                <a:gd name="connsiteY1-472" fmla="*/ 962025 h 3067050"/>
                <a:gd name="connsiteX2-473" fmla="*/ 2552700 w 3695700"/>
                <a:gd name="connsiteY2-474" fmla="*/ 1085850 h 3067050"/>
                <a:gd name="connsiteX3-475" fmla="*/ 2286000 w 3695700"/>
                <a:gd name="connsiteY3-476" fmla="*/ 1247775 h 3067050"/>
                <a:gd name="connsiteX4-477" fmla="*/ 2352675 w 3695700"/>
                <a:gd name="connsiteY4-478" fmla="*/ 1362075 h 3067050"/>
                <a:gd name="connsiteX5-479" fmla="*/ 2000250 w 3695700"/>
                <a:gd name="connsiteY5-480" fmla="*/ 1590675 h 3067050"/>
                <a:gd name="connsiteX6-481" fmla="*/ 1219200 w 3695700"/>
                <a:gd name="connsiteY6-482" fmla="*/ 1371600 h 3067050"/>
                <a:gd name="connsiteX7-483" fmla="*/ 1047750 w 3695700"/>
                <a:gd name="connsiteY7-484" fmla="*/ 1409700 h 3067050"/>
                <a:gd name="connsiteX8-485" fmla="*/ 304800 w 3695700"/>
                <a:gd name="connsiteY8-486" fmla="*/ 1466850 h 3067050"/>
                <a:gd name="connsiteX9-487" fmla="*/ 0 w 3695700"/>
                <a:gd name="connsiteY9-488" fmla="*/ 2143125 h 3067050"/>
                <a:gd name="connsiteX10-489" fmla="*/ 885825 w 3695700"/>
                <a:gd name="connsiteY10-490" fmla="*/ 1990725 h 3067050"/>
                <a:gd name="connsiteX11-491" fmla="*/ 1190625 w 3695700"/>
                <a:gd name="connsiteY11-492" fmla="*/ 2019300 h 3067050"/>
                <a:gd name="connsiteX12-493" fmla="*/ 2619375 w 3695700"/>
                <a:gd name="connsiteY12-494" fmla="*/ 3067050 h 3067050"/>
                <a:gd name="connsiteX13-495" fmla="*/ 3124200 w 3695700"/>
                <a:gd name="connsiteY13-496" fmla="*/ 2609850 h 3067050"/>
                <a:gd name="connsiteX14-497" fmla="*/ 3219450 w 3695700"/>
                <a:gd name="connsiteY14-498" fmla="*/ 2686050 h 3067050"/>
                <a:gd name="connsiteX15-499" fmla="*/ 3543300 w 3695700"/>
                <a:gd name="connsiteY15-500" fmla="*/ 2466975 h 3067050"/>
                <a:gd name="connsiteX0-501" fmla="*/ 3695700 w 3695700"/>
                <a:gd name="connsiteY0-502" fmla="*/ 0 h 3067050"/>
                <a:gd name="connsiteX1-503" fmla="*/ 2438400 w 3695700"/>
                <a:gd name="connsiteY1-504" fmla="*/ 962025 h 3067050"/>
                <a:gd name="connsiteX2-505" fmla="*/ 2552700 w 3695700"/>
                <a:gd name="connsiteY2-506" fmla="*/ 1085850 h 3067050"/>
                <a:gd name="connsiteX3-507" fmla="*/ 2286000 w 3695700"/>
                <a:gd name="connsiteY3-508" fmla="*/ 1247775 h 3067050"/>
                <a:gd name="connsiteX4-509" fmla="*/ 2352675 w 3695700"/>
                <a:gd name="connsiteY4-510" fmla="*/ 1362075 h 3067050"/>
                <a:gd name="connsiteX5-511" fmla="*/ 2000250 w 3695700"/>
                <a:gd name="connsiteY5-512" fmla="*/ 1590675 h 3067050"/>
                <a:gd name="connsiteX6-513" fmla="*/ 1219200 w 3695700"/>
                <a:gd name="connsiteY6-514" fmla="*/ 1371600 h 3067050"/>
                <a:gd name="connsiteX7-515" fmla="*/ 304800 w 3695700"/>
                <a:gd name="connsiteY7-516" fmla="*/ 1466850 h 3067050"/>
                <a:gd name="connsiteX8-517" fmla="*/ 0 w 3695700"/>
                <a:gd name="connsiteY8-518" fmla="*/ 2143125 h 3067050"/>
                <a:gd name="connsiteX9-519" fmla="*/ 885825 w 3695700"/>
                <a:gd name="connsiteY9-520" fmla="*/ 1990725 h 3067050"/>
                <a:gd name="connsiteX10-521" fmla="*/ 1190625 w 3695700"/>
                <a:gd name="connsiteY10-522" fmla="*/ 2019300 h 3067050"/>
                <a:gd name="connsiteX11-523" fmla="*/ 2619375 w 3695700"/>
                <a:gd name="connsiteY11-524" fmla="*/ 3067050 h 3067050"/>
                <a:gd name="connsiteX12-525" fmla="*/ 3124200 w 3695700"/>
                <a:gd name="connsiteY12-526" fmla="*/ 2609850 h 3067050"/>
                <a:gd name="connsiteX13-527" fmla="*/ 3219450 w 3695700"/>
                <a:gd name="connsiteY13-528" fmla="*/ 2686050 h 3067050"/>
                <a:gd name="connsiteX14-529" fmla="*/ 3543300 w 3695700"/>
                <a:gd name="connsiteY14-530" fmla="*/ 2466975 h 3067050"/>
                <a:gd name="connsiteX0-531" fmla="*/ 3695700 w 3695700"/>
                <a:gd name="connsiteY0-532" fmla="*/ 0 h 3067050"/>
                <a:gd name="connsiteX1-533" fmla="*/ 2438400 w 3695700"/>
                <a:gd name="connsiteY1-534" fmla="*/ 962025 h 3067050"/>
                <a:gd name="connsiteX2-535" fmla="*/ 2552700 w 3695700"/>
                <a:gd name="connsiteY2-536" fmla="*/ 1085850 h 3067050"/>
                <a:gd name="connsiteX3-537" fmla="*/ 2286000 w 3695700"/>
                <a:gd name="connsiteY3-538" fmla="*/ 1247775 h 3067050"/>
                <a:gd name="connsiteX4-539" fmla="*/ 2352675 w 3695700"/>
                <a:gd name="connsiteY4-540" fmla="*/ 1362075 h 3067050"/>
                <a:gd name="connsiteX5-541" fmla="*/ 2000250 w 3695700"/>
                <a:gd name="connsiteY5-542" fmla="*/ 1590675 h 3067050"/>
                <a:gd name="connsiteX6-543" fmla="*/ 1219200 w 3695700"/>
                <a:gd name="connsiteY6-544" fmla="*/ 1371600 h 3067050"/>
                <a:gd name="connsiteX7-545" fmla="*/ 304800 w 3695700"/>
                <a:gd name="connsiteY7-546" fmla="*/ 1466850 h 3067050"/>
                <a:gd name="connsiteX8-547" fmla="*/ 0 w 3695700"/>
                <a:gd name="connsiteY8-548" fmla="*/ 2143125 h 3067050"/>
                <a:gd name="connsiteX9-549" fmla="*/ 885825 w 3695700"/>
                <a:gd name="connsiteY9-550" fmla="*/ 1990725 h 3067050"/>
                <a:gd name="connsiteX10-551" fmla="*/ 1190625 w 3695700"/>
                <a:gd name="connsiteY10-552" fmla="*/ 2019300 h 3067050"/>
                <a:gd name="connsiteX11-553" fmla="*/ 2619375 w 3695700"/>
                <a:gd name="connsiteY11-554" fmla="*/ 3067050 h 3067050"/>
                <a:gd name="connsiteX12-555" fmla="*/ 3124200 w 3695700"/>
                <a:gd name="connsiteY12-556" fmla="*/ 2609850 h 3067050"/>
                <a:gd name="connsiteX13-557" fmla="*/ 3219450 w 3695700"/>
                <a:gd name="connsiteY13-558" fmla="*/ 2686050 h 3067050"/>
                <a:gd name="connsiteX14-559" fmla="*/ 3543300 w 3695700"/>
                <a:gd name="connsiteY14-560" fmla="*/ 2466975 h 3067050"/>
                <a:gd name="connsiteX0-561" fmla="*/ 3695700 w 3695700"/>
                <a:gd name="connsiteY0-562" fmla="*/ 0 h 3067050"/>
                <a:gd name="connsiteX1-563" fmla="*/ 2438400 w 3695700"/>
                <a:gd name="connsiteY1-564" fmla="*/ 962025 h 3067050"/>
                <a:gd name="connsiteX2-565" fmla="*/ 2552700 w 3695700"/>
                <a:gd name="connsiteY2-566" fmla="*/ 1085850 h 3067050"/>
                <a:gd name="connsiteX3-567" fmla="*/ 2286000 w 3695700"/>
                <a:gd name="connsiteY3-568" fmla="*/ 1247775 h 3067050"/>
                <a:gd name="connsiteX4-569" fmla="*/ 2352675 w 3695700"/>
                <a:gd name="connsiteY4-570" fmla="*/ 1362075 h 3067050"/>
                <a:gd name="connsiteX5-571" fmla="*/ 2000250 w 3695700"/>
                <a:gd name="connsiteY5-572" fmla="*/ 1590675 h 3067050"/>
                <a:gd name="connsiteX6-573" fmla="*/ 1219200 w 3695700"/>
                <a:gd name="connsiteY6-574" fmla="*/ 1371600 h 3067050"/>
                <a:gd name="connsiteX7-575" fmla="*/ 304800 w 3695700"/>
                <a:gd name="connsiteY7-576" fmla="*/ 1466850 h 3067050"/>
                <a:gd name="connsiteX8-577" fmla="*/ 381000 w 3695700"/>
                <a:gd name="connsiteY8-578" fmla="*/ 1552575 h 3067050"/>
                <a:gd name="connsiteX9-579" fmla="*/ 0 w 3695700"/>
                <a:gd name="connsiteY9-580" fmla="*/ 2143125 h 3067050"/>
                <a:gd name="connsiteX10-581" fmla="*/ 885825 w 3695700"/>
                <a:gd name="connsiteY10-582" fmla="*/ 1990725 h 3067050"/>
                <a:gd name="connsiteX11-583" fmla="*/ 1190625 w 3695700"/>
                <a:gd name="connsiteY11-584" fmla="*/ 2019300 h 3067050"/>
                <a:gd name="connsiteX12-585" fmla="*/ 2619375 w 3695700"/>
                <a:gd name="connsiteY12-586" fmla="*/ 3067050 h 3067050"/>
                <a:gd name="connsiteX13-587" fmla="*/ 3124200 w 3695700"/>
                <a:gd name="connsiteY13-588" fmla="*/ 2609850 h 3067050"/>
                <a:gd name="connsiteX14-589" fmla="*/ 3219450 w 3695700"/>
                <a:gd name="connsiteY14-590" fmla="*/ 2686050 h 3067050"/>
                <a:gd name="connsiteX15-591" fmla="*/ 3543300 w 3695700"/>
                <a:gd name="connsiteY15-592" fmla="*/ 2466975 h 3067050"/>
                <a:gd name="connsiteX0-593" fmla="*/ 3695700 w 3695700"/>
                <a:gd name="connsiteY0-594" fmla="*/ 0 h 3067050"/>
                <a:gd name="connsiteX1-595" fmla="*/ 2438400 w 3695700"/>
                <a:gd name="connsiteY1-596" fmla="*/ 962025 h 3067050"/>
                <a:gd name="connsiteX2-597" fmla="*/ 2552700 w 3695700"/>
                <a:gd name="connsiteY2-598" fmla="*/ 1085850 h 3067050"/>
                <a:gd name="connsiteX3-599" fmla="*/ 2286000 w 3695700"/>
                <a:gd name="connsiteY3-600" fmla="*/ 1247775 h 3067050"/>
                <a:gd name="connsiteX4-601" fmla="*/ 2352675 w 3695700"/>
                <a:gd name="connsiteY4-602" fmla="*/ 1362075 h 3067050"/>
                <a:gd name="connsiteX5-603" fmla="*/ 2000250 w 3695700"/>
                <a:gd name="connsiteY5-604" fmla="*/ 1590675 h 3067050"/>
                <a:gd name="connsiteX6-605" fmla="*/ 1219200 w 3695700"/>
                <a:gd name="connsiteY6-606" fmla="*/ 1371600 h 3067050"/>
                <a:gd name="connsiteX7-607" fmla="*/ 381000 w 3695700"/>
                <a:gd name="connsiteY7-608" fmla="*/ 1552575 h 3067050"/>
                <a:gd name="connsiteX8-609" fmla="*/ 0 w 3695700"/>
                <a:gd name="connsiteY8-610" fmla="*/ 2143125 h 3067050"/>
                <a:gd name="connsiteX9-611" fmla="*/ 885825 w 3695700"/>
                <a:gd name="connsiteY9-612" fmla="*/ 1990725 h 3067050"/>
                <a:gd name="connsiteX10-613" fmla="*/ 1190625 w 3695700"/>
                <a:gd name="connsiteY10-614" fmla="*/ 2019300 h 3067050"/>
                <a:gd name="connsiteX11-615" fmla="*/ 2619375 w 3695700"/>
                <a:gd name="connsiteY11-616" fmla="*/ 3067050 h 3067050"/>
                <a:gd name="connsiteX12-617" fmla="*/ 3124200 w 3695700"/>
                <a:gd name="connsiteY12-618" fmla="*/ 2609850 h 3067050"/>
                <a:gd name="connsiteX13-619" fmla="*/ 3219450 w 3695700"/>
                <a:gd name="connsiteY13-620" fmla="*/ 2686050 h 3067050"/>
                <a:gd name="connsiteX14-621" fmla="*/ 3543300 w 3695700"/>
                <a:gd name="connsiteY14-622" fmla="*/ 2466975 h 3067050"/>
                <a:gd name="connsiteX0-623" fmla="*/ 3695700 w 3695700"/>
                <a:gd name="connsiteY0-624" fmla="*/ 0 h 3067050"/>
                <a:gd name="connsiteX1-625" fmla="*/ 2438400 w 3695700"/>
                <a:gd name="connsiteY1-626" fmla="*/ 962025 h 3067050"/>
                <a:gd name="connsiteX2-627" fmla="*/ 2552700 w 3695700"/>
                <a:gd name="connsiteY2-628" fmla="*/ 1085850 h 3067050"/>
                <a:gd name="connsiteX3-629" fmla="*/ 2286000 w 3695700"/>
                <a:gd name="connsiteY3-630" fmla="*/ 1247775 h 3067050"/>
                <a:gd name="connsiteX4-631" fmla="*/ 2352675 w 3695700"/>
                <a:gd name="connsiteY4-632" fmla="*/ 1362075 h 3067050"/>
                <a:gd name="connsiteX5-633" fmla="*/ 2000250 w 3695700"/>
                <a:gd name="connsiteY5-634" fmla="*/ 1590675 h 3067050"/>
                <a:gd name="connsiteX6-635" fmla="*/ 1219200 w 3695700"/>
                <a:gd name="connsiteY6-636" fmla="*/ 1371600 h 3067050"/>
                <a:gd name="connsiteX7-637" fmla="*/ 381000 w 3695700"/>
                <a:gd name="connsiteY7-638" fmla="*/ 1552575 h 3067050"/>
                <a:gd name="connsiteX8-639" fmla="*/ 0 w 3695700"/>
                <a:gd name="connsiteY8-640" fmla="*/ 2143125 h 3067050"/>
                <a:gd name="connsiteX9-641" fmla="*/ 885825 w 3695700"/>
                <a:gd name="connsiteY9-642" fmla="*/ 1990725 h 3067050"/>
                <a:gd name="connsiteX10-643" fmla="*/ 1190625 w 3695700"/>
                <a:gd name="connsiteY10-644" fmla="*/ 2019300 h 3067050"/>
                <a:gd name="connsiteX11-645" fmla="*/ 2619375 w 3695700"/>
                <a:gd name="connsiteY11-646" fmla="*/ 3067050 h 3067050"/>
                <a:gd name="connsiteX12-647" fmla="*/ 3124200 w 3695700"/>
                <a:gd name="connsiteY12-648" fmla="*/ 2609850 h 3067050"/>
                <a:gd name="connsiteX13-649" fmla="*/ 3219450 w 3695700"/>
                <a:gd name="connsiteY13-650" fmla="*/ 2686050 h 3067050"/>
                <a:gd name="connsiteX14-651" fmla="*/ 3543300 w 3695700"/>
                <a:gd name="connsiteY14-652" fmla="*/ 2466975 h 3067050"/>
                <a:gd name="connsiteX0-653" fmla="*/ 3695700 w 3695700"/>
                <a:gd name="connsiteY0-654" fmla="*/ 0 h 3067050"/>
                <a:gd name="connsiteX1-655" fmla="*/ 2438400 w 3695700"/>
                <a:gd name="connsiteY1-656" fmla="*/ 962025 h 3067050"/>
                <a:gd name="connsiteX2-657" fmla="*/ 2552700 w 3695700"/>
                <a:gd name="connsiteY2-658" fmla="*/ 1085850 h 3067050"/>
                <a:gd name="connsiteX3-659" fmla="*/ 2286000 w 3695700"/>
                <a:gd name="connsiteY3-660" fmla="*/ 1247775 h 3067050"/>
                <a:gd name="connsiteX4-661" fmla="*/ 2352675 w 3695700"/>
                <a:gd name="connsiteY4-662" fmla="*/ 1362075 h 3067050"/>
                <a:gd name="connsiteX5-663" fmla="*/ 2000250 w 3695700"/>
                <a:gd name="connsiteY5-664" fmla="*/ 1590675 h 3067050"/>
                <a:gd name="connsiteX6-665" fmla="*/ 1219200 w 3695700"/>
                <a:gd name="connsiteY6-666" fmla="*/ 1371600 h 3067050"/>
                <a:gd name="connsiteX7-667" fmla="*/ 381000 w 3695700"/>
                <a:gd name="connsiteY7-668" fmla="*/ 1552575 h 3067050"/>
                <a:gd name="connsiteX8-669" fmla="*/ 0 w 3695700"/>
                <a:gd name="connsiteY8-670" fmla="*/ 2143125 h 3067050"/>
                <a:gd name="connsiteX9-671" fmla="*/ 885825 w 3695700"/>
                <a:gd name="connsiteY9-672" fmla="*/ 1990725 h 3067050"/>
                <a:gd name="connsiteX10-673" fmla="*/ 1190625 w 3695700"/>
                <a:gd name="connsiteY10-674" fmla="*/ 2019300 h 3067050"/>
                <a:gd name="connsiteX11-675" fmla="*/ 2619375 w 3695700"/>
                <a:gd name="connsiteY11-676" fmla="*/ 3067050 h 3067050"/>
                <a:gd name="connsiteX12-677" fmla="*/ 3124200 w 3695700"/>
                <a:gd name="connsiteY12-678" fmla="*/ 2609850 h 3067050"/>
                <a:gd name="connsiteX13-679" fmla="*/ 3219450 w 3695700"/>
                <a:gd name="connsiteY13-680" fmla="*/ 2686050 h 3067050"/>
                <a:gd name="connsiteX14-681" fmla="*/ 3543300 w 3695700"/>
                <a:gd name="connsiteY14-682" fmla="*/ 2466975 h 3067050"/>
                <a:gd name="connsiteX0-683" fmla="*/ 3695700 w 3695700"/>
                <a:gd name="connsiteY0-684" fmla="*/ 0 h 3067050"/>
                <a:gd name="connsiteX1-685" fmla="*/ 2438400 w 3695700"/>
                <a:gd name="connsiteY1-686" fmla="*/ 962025 h 3067050"/>
                <a:gd name="connsiteX2-687" fmla="*/ 2552700 w 3695700"/>
                <a:gd name="connsiteY2-688" fmla="*/ 1085850 h 3067050"/>
                <a:gd name="connsiteX3-689" fmla="*/ 2286000 w 3695700"/>
                <a:gd name="connsiteY3-690" fmla="*/ 1247775 h 3067050"/>
                <a:gd name="connsiteX4-691" fmla="*/ 2352675 w 3695700"/>
                <a:gd name="connsiteY4-692" fmla="*/ 1362075 h 3067050"/>
                <a:gd name="connsiteX5-693" fmla="*/ 2000250 w 3695700"/>
                <a:gd name="connsiteY5-694" fmla="*/ 1590675 h 3067050"/>
                <a:gd name="connsiteX6-695" fmla="*/ 1219200 w 3695700"/>
                <a:gd name="connsiteY6-696" fmla="*/ 1371600 h 3067050"/>
                <a:gd name="connsiteX7-697" fmla="*/ 381000 w 3695700"/>
                <a:gd name="connsiteY7-698" fmla="*/ 1552575 h 3067050"/>
                <a:gd name="connsiteX8-699" fmla="*/ 0 w 3695700"/>
                <a:gd name="connsiteY8-700" fmla="*/ 2143125 h 3067050"/>
                <a:gd name="connsiteX9-701" fmla="*/ 885825 w 3695700"/>
                <a:gd name="connsiteY9-702" fmla="*/ 1990725 h 3067050"/>
                <a:gd name="connsiteX10-703" fmla="*/ 1190625 w 3695700"/>
                <a:gd name="connsiteY10-704" fmla="*/ 2019300 h 3067050"/>
                <a:gd name="connsiteX11-705" fmla="*/ 2619375 w 3695700"/>
                <a:gd name="connsiteY11-706" fmla="*/ 3067050 h 3067050"/>
                <a:gd name="connsiteX12-707" fmla="*/ 3124200 w 3695700"/>
                <a:gd name="connsiteY12-708" fmla="*/ 2609850 h 3067050"/>
                <a:gd name="connsiteX13-709" fmla="*/ 3219450 w 3695700"/>
                <a:gd name="connsiteY13-710" fmla="*/ 2686050 h 3067050"/>
                <a:gd name="connsiteX14-711" fmla="*/ 3543300 w 3695700"/>
                <a:gd name="connsiteY14-712" fmla="*/ 2466975 h 3067050"/>
                <a:gd name="connsiteX0-713" fmla="*/ 3695700 w 3695700"/>
                <a:gd name="connsiteY0-714" fmla="*/ 0 h 3067050"/>
                <a:gd name="connsiteX1-715" fmla="*/ 2438400 w 3695700"/>
                <a:gd name="connsiteY1-716" fmla="*/ 962025 h 3067050"/>
                <a:gd name="connsiteX2-717" fmla="*/ 2552700 w 3695700"/>
                <a:gd name="connsiteY2-718" fmla="*/ 1085850 h 3067050"/>
                <a:gd name="connsiteX3-719" fmla="*/ 2286000 w 3695700"/>
                <a:gd name="connsiteY3-720" fmla="*/ 1247775 h 3067050"/>
                <a:gd name="connsiteX4-721" fmla="*/ 2352675 w 3695700"/>
                <a:gd name="connsiteY4-722" fmla="*/ 1362075 h 3067050"/>
                <a:gd name="connsiteX5-723" fmla="*/ 2000250 w 3695700"/>
                <a:gd name="connsiteY5-724" fmla="*/ 1590675 h 3067050"/>
                <a:gd name="connsiteX6-725" fmla="*/ 1219200 w 3695700"/>
                <a:gd name="connsiteY6-726" fmla="*/ 1371600 h 3067050"/>
                <a:gd name="connsiteX7-727" fmla="*/ 381000 w 3695700"/>
                <a:gd name="connsiteY7-728" fmla="*/ 1552575 h 3067050"/>
                <a:gd name="connsiteX8-729" fmla="*/ 0 w 3695700"/>
                <a:gd name="connsiteY8-730" fmla="*/ 2143125 h 3067050"/>
                <a:gd name="connsiteX9-731" fmla="*/ 885825 w 3695700"/>
                <a:gd name="connsiteY9-732" fmla="*/ 1990725 h 3067050"/>
                <a:gd name="connsiteX10-733" fmla="*/ 1190625 w 3695700"/>
                <a:gd name="connsiteY10-734" fmla="*/ 2019300 h 3067050"/>
                <a:gd name="connsiteX11-735" fmla="*/ 2619375 w 3695700"/>
                <a:gd name="connsiteY11-736" fmla="*/ 3067050 h 3067050"/>
                <a:gd name="connsiteX12-737" fmla="*/ 3124200 w 3695700"/>
                <a:gd name="connsiteY12-738" fmla="*/ 2609850 h 3067050"/>
                <a:gd name="connsiteX13-739" fmla="*/ 3219450 w 3695700"/>
                <a:gd name="connsiteY13-740" fmla="*/ 2686050 h 3067050"/>
                <a:gd name="connsiteX14-741" fmla="*/ 3543300 w 3695700"/>
                <a:gd name="connsiteY14-742" fmla="*/ 2466975 h 3067050"/>
                <a:gd name="connsiteX0-743" fmla="*/ 3695700 w 3695700"/>
                <a:gd name="connsiteY0-744" fmla="*/ 0 h 3067050"/>
                <a:gd name="connsiteX1-745" fmla="*/ 2438400 w 3695700"/>
                <a:gd name="connsiteY1-746" fmla="*/ 962025 h 3067050"/>
                <a:gd name="connsiteX2-747" fmla="*/ 2552700 w 3695700"/>
                <a:gd name="connsiteY2-748" fmla="*/ 1085850 h 3067050"/>
                <a:gd name="connsiteX3-749" fmla="*/ 2286000 w 3695700"/>
                <a:gd name="connsiteY3-750" fmla="*/ 1247775 h 3067050"/>
                <a:gd name="connsiteX4-751" fmla="*/ 2352675 w 3695700"/>
                <a:gd name="connsiteY4-752" fmla="*/ 1362075 h 3067050"/>
                <a:gd name="connsiteX5-753" fmla="*/ 2000250 w 3695700"/>
                <a:gd name="connsiteY5-754" fmla="*/ 1590675 h 3067050"/>
                <a:gd name="connsiteX6-755" fmla="*/ 1219200 w 3695700"/>
                <a:gd name="connsiteY6-756" fmla="*/ 1371600 h 3067050"/>
                <a:gd name="connsiteX7-757" fmla="*/ 381000 w 3695700"/>
                <a:gd name="connsiteY7-758" fmla="*/ 1552575 h 3067050"/>
                <a:gd name="connsiteX8-759" fmla="*/ 0 w 3695700"/>
                <a:gd name="connsiteY8-760" fmla="*/ 2143125 h 3067050"/>
                <a:gd name="connsiteX9-761" fmla="*/ 885825 w 3695700"/>
                <a:gd name="connsiteY9-762" fmla="*/ 1990725 h 3067050"/>
                <a:gd name="connsiteX10-763" fmla="*/ 1190625 w 3695700"/>
                <a:gd name="connsiteY10-764" fmla="*/ 2019300 h 3067050"/>
                <a:gd name="connsiteX11-765" fmla="*/ 2619375 w 3695700"/>
                <a:gd name="connsiteY11-766" fmla="*/ 3067050 h 3067050"/>
                <a:gd name="connsiteX12-767" fmla="*/ 3124200 w 3695700"/>
                <a:gd name="connsiteY12-768" fmla="*/ 2609850 h 3067050"/>
                <a:gd name="connsiteX13-769" fmla="*/ 3219450 w 3695700"/>
                <a:gd name="connsiteY13-770" fmla="*/ 2686050 h 3067050"/>
                <a:gd name="connsiteX14-771" fmla="*/ 3543300 w 3695700"/>
                <a:gd name="connsiteY14-772" fmla="*/ 2466975 h 3067050"/>
                <a:gd name="connsiteX0-773" fmla="*/ 3695700 w 3695700"/>
                <a:gd name="connsiteY0-774" fmla="*/ 0 h 3067050"/>
                <a:gd name="connsiteX1-775" fmla="*/ 2438400 w 3695700"/>
                <a:gd name="connsiteY1-776" fmla="*/ 962025 h 3067050"/>
                <a:gd name="connsiteX2-777" fmla="*/ 2552700 w 3695700"/>
                <a:gd name="connsiteY2-778" fmla="*/ 1085850 h 3067050"/>
                <a:gd name="connsiteX3-779" fmla="*/ 2286000 w 3695700"/>
                <a:gd name="connsiteY3-780" fmla="*/ 1247775 h 3067050"/>
                <a:gd name="connsiteX4-781" fmla="*/ 2352675 w 3695700"/>
                <a:gd name="connsiteY4-782" fmla="*/ 1362075 h 3067050"/>
                <a:gd name="connsiteX5-783" fmla="*/ 2000250 w 3695700"/>
                <a:gd name="connsiteY5-784" fmla="*/ 1590675 h 3067050"/>
                <a:gd name="connsiteX6-785" fmla="*/ 1219200 w 3695700"/>
                <a:gd name="connsiteY6-786" fmla="*/ 1371600 h 3067050"/>
                <a:gd name="connsiteX7-787" fmla="*/ 381000 w 3695700"/>
                <a:gd name="connsiteY7-788" fmla="*/ 1552575 h 3067050"/>
                <a:gd name="connsiteX8-789" fmla="*/ 0 w 3695700"/>
                <a:gd name="connsiteY8-790" fmla="*/ 2143125 h 3067050"/>
                <a:gd name="connsiteX9-791" fmla="*/ 885825 w 3695700"/>
                <a:gd name="connsiteY9-792" fmla="*/ 1990725 h 3067050"/>
                <a:gd name="connsiteX10-793" fmla="*/ 1190625 w 3695700"/>
                <a:gd name="connsiteY10-794" fmla="*/ 2019300 h 3067050"/>
                <a:gd name="connsiteX11-795" fmla="*/ 2619375 w 3695700"/>
                <a:gd name="connsiteY11-796" fmla="*/ 3067050 h 3067050"/>
                <a:gd name="connsiteX12-797" fmla="*/ 3124200 w 3695700"/>
                <a:gd name="connsiteY12-798" fmla="*/ 2609850 h 3067050"/>
                <a:gd name="connsiteX13-799" fmla="*/ 3219450 w 3695700"/>
                <a:gd name="connsiteY13-800" fmla="*/ 2686050 h 3067050"/>
                <a:gd name="connsiteX14-801" fmla="*/ 3543300 w 3695700"/>
                <a:gd name="connsiteY14-802" fmla="*/ 2466975 h 3067050"/>
                <a:gd name="connsiteX0-803" fmla="*/ 3695700 w 3695700"/>
                <a:gd name="connsiteY0-804" fmla="*/ 0 h 3067050"/>
                <a:gd name="connsiteX1-805" fmla="*/ 2438400 w 3695700"/>
                <a:gd name="connsiteY1-806" fmla="*/ 962025 h 3067050"/>
                <a:gd name="connsiteX2-807" fmla="*/ 2552700 w 3695700"/>
                <a:gd name="connsiteY2-808" fmla="*/ 1085850 h 3067050"/>
                <a:gd name="connsiteX3-809" fmla="*/ 2286000 w 3695700"/>
                <a:gd name="connsiteY3-810" fmla="*/ 1247775 h 3067050"/>
                <a:gd name="connsiteX4-811" fmla="*/ 2352675 w 3695700"/>
                <a:gd name="connsiteY4-812" fmla="*/ 1362075 h 3067050"/>
                <a:gd name="connsiteX5-813" fmla="*/ 2000250 w 3695700"/>
                <a:gd name="connsiteY5-814" fmla="*/ 1590675 h 3067050"/>
                <a:gd name="connsiteX6-815" fmla="*/ 1219200 w 3695700"/>
                <a:gd name="connsiteY6-816" fmla="*/ 1371600 h 3067050"/>
                <a:gd name="connsiteX7-817" fmla="*/ 381000 w 3695700"/>
                <a:gd name="connsiteY7-818" fmla="*/ 1552575 h 3067050"/>
                <a:gd name="connsiteX8-819" fmla="*/ 0 w 3695700"/>
                <a:gd name="connsiteY8-820" fmla="*/ 2143125 h 3067050"/>
                <a:gd name="connsiteX9-821" fmla="*/ 885825 w 3695700"/>
                <a:gd name="connsiteY9-822" fmla="*/ 1990725 h 3067050"/>
                <a:gd name="connsiteX10-823" fmla="*/ 1190625 w 3695700"/>
                <a:gd name="connsiteY10-824" fmla="*/ 2019300 h 3067050"/>
                <a:gd name="connsiteX11-825" fmla="*/ 2619375 w 3695700"/>
                <a:gd name="connsiteY11-826" fmla="*/ 3067050 h 3067050"/>
                <a:gd name="connsiteX12-827" fmla="*/ 3124200 w 3695700"/>
                <a:gd name="connsiteY12-828" fmla="*/ 2609850 h 3067050"/>
                <a:gd name="connsiteX13-829" fmla="*/ 3219450 w 3695700"/>
                <a:gd name="connsiteY13-830" fmla="*/ 2686050 h 3067050"/>
                <a:gd name="connsiteX14-831" fmla="*/ 3543300 w 3695700"/>
                <a:gd name="connsiteY14-832" fmla="*/ 2466975 h 3067050"/>
                <a:gd name="connsiteX0-833" fmla="*/ 3648075 w 3648075"/>
                <a:gd name="connsiteY0-834" fmla="*/ 0 h 3067050"/>
                <a:gd name="connsiteX1-835" fmla="*/ 2390775 w 3648075"/>
                <a:gd name="connsiteY1-836" fmla="*/ 962025 h 3067050"/>
                <a:gd name="connsiteX2-837" fmla="*/ 2505075 w 3648075"/>
                <a:gd name="connsiteY2-838" fmla="*/ 1085850 h 3067050"/>
                <a:gd name="connsiteX3-839" fmla="*/ 2238375 w 3648075"/>
                <a:gd name="connsiteY3-840" fmla="*/ 1247775 h 3067050"/>
                <a:gd name="connsiteX4-841" fmla="*/ 2305050 w 3648075"/>
                <a:gd name="connsiteY4-842" fmla="*/ 1362075 h 3067050"/>
                <a:gd name="connsiteX5-843" fmla="*/ 1952625 w 3648075"/>
                <a:gd name="connsiteY5-844" fmla="*/ 1590675 h 3067050"/>
                <a:gd name="connsiteX6-845" fmla="*/ 1171575 w 3648075"/>
                <a:gd name="connsiteY6-846" fmla="*/ 1371600 h 3067050"/>
                <a:gd name="connsiteX7-847" fmla="*/ 333375 w 3648075"/>
                <a:gd name="connsiteY7-848" fmla="*/ 1552575 h 3067050"/>
                <a:gd name="connsiteX8-849" fmla="*/ 0 w 3648075"/>
                <a:gd name="connsiteY8-850" fmla="*/ 2162175 h 3067050"/>
                <a:gd name="connsiteX9-851" fmla="*/ 838200 w 3648075"/>
                <a:gd name="connsiteY9-852" fmla="*/ 1990725 h 3067050"/>
                <a:gd name="connsiteX10-853" fmla="*/ 1143000 w 3648075"/>
                <a:gd name="connsiteY10-854" fmla="*/ 2019300 h 3067050"/>
                <a:gd name="connsiteX11-855" fmla="*/ 2571750 w 3648075"/>
                <a:gd name="connsiteY11-856" fmla="*/ 3067050 h 3067050"/>
                <a:gd name="connsiteX12-857" fmla="*/ 3076575 w 3648075"/>
                <a:gd name="connsiteY12-858" fmla="*/ 2609850 h 3067050"/>
                <a:gd name="connsiteX13-859" fmla="*/ 3171825 w 3648075"/>
                <a:gd name="connsiteY13-860" fmla="*/ 2686050 h 3067050"/>
                <a:gd name="connsiteX14-861" fmla="*/ 3495675 w 3648075"/>
                <a:gd name="connsiteY14-862" fmla="*/ 2466975 h 3067050"/>
                <a:gd name="connsiteX0-863" fmla="*/ 3648075 w 3648075"/>
                <a:gd name="connsiteY0-864" fmla="*/ 0 h 3067050"/>
                <a:gd name="connsiteX1-865" fmla="*/ 2390775 w 3648075"/>
                <a:gd name="connsiteY1-866" fmla="*/ 962025 h 3067050"/>
                <a:gd name="connsiteX2-867" fmla="*/ 2505075 w 3648075"/>
                <a:gd name="connsiteY2-868" fmla="*/ 1085850 h 3067050"/>
                <a:gd name="connsiteX3-869" fmla="*/ 2238375 w 3648075"/>
                <a:gd name="connsiteY3-870" fmla="*/ 1247775 h 3067050"/>
                <a:gd name="connsiteX4-871" fmla="*/ 2305050 w 3648075"/>
                <a:gd name="connsiteY4-872" fmla="*/ 1362075 h 3067050"/>
                <a:gd name="connsiteX5-873" fmla="*/ 1952625 w 3648075"/>
                <a:gd name="connsiteY5-874" fmla="*/ 1590675 h 3067050"/>
                <a:gd name="connsiteX6-875" fmla="*/ 1171575 w 3648075"/>
                <a:gd name="connsiteY6-876" fmla="*/ 1371600 h 3067050"/>
                <a:gd name="connsiteX7-877" fmla="*/ 333375 w 3648075"/>
                <a:gd name="connsiteY7-878" fmla="*/ 1552575 h 3067050"/>
                <a:gd name="connsiteX8-879" fmla="*/ 0 w 3648075"/>
                <a:gd name="connsiteY8-880" fmla="*/ 2162175 h 3067050"/>
                <a:gd name="connsiteX9-881" fmla="*/ 838200 w 3648075"/>
                <a:gd name="connsiteY9-882" fmla="*/ 1990725 h 3067050"/>
                <a:gd name="connsiteX10-883" fmla="*/ 1143000 w 3648075"/>
                <a:gd name="connsiteY10-884" fmla="*/ 2019300 h 3067050"/>
                <a:gd name="connsiteX11-885" fmla="*/ 2571750 w 3648075"/>
                <a:gd name="connsiteY11-886" fmla="*/ 3067050 h 3067050"/>
                <a:gd name="connsiteX12-887" fmla="*/ 3076575 w 3648075"/>
                <a:gd name="connsiteY12-888" fmla="*/ 2609850 h 3067050"/>
                <a:gd name="connsiteX13-889" fmla="*/ 3171825 w 3648075"/>
                <a:gd name="connsiteY13-890" fmla="*/ 2686050 h 3067050"/>
                <a:gd name="connsiteX14-891" fmla="*/ 3495675 w 3648075"/>
                <a:gd name="connsiteY14-892" fmla="*/ 2466975 h 3067050"/>
                <a:gd name="connsiteX0-893" fmla="*/ 3660392 w 3660392"/>
                <a:gd name="connsiteY0-894" fmla="*/ 0 h 3067050"/>
                <a:gd name="connsiteX1-895" fmla="*/ 2403092 w 3660392"/>
                <a:gd name="connsiteY1-896" fmla="*/ 962025 h 3067050"/>
                <a:gd name="connsiteX2-897" fmla="*/ 2517392 w 3660392"/>
                <a:gd name="connsiteY2-898" fmla="*/ 1085850 h 3067050"/>
                <a:gd name="connsiteX3-899" fmla="*/ 2250692 w 3660392"/>
                <a:gd name="connsiteY3-900" fmla="*/ 1247775 h 3067050"/>
                <a:gd name="connsiteX4-901" fmla="*/ 2317367 w 3660392"/>
                <a:gd name="connsiteY4-902" fmla="*/ 1362075 h 3067050"/>
                <a:gd name="connsiteX5-903" fmla="*/ 1964942 w 3660392"/>
                <a:gd name="connsiteY5-904" fmla="*/ 1590675 h 3067050"/>
                <a:gd name="connsiteX6-905" fmla="*/ 1183892 w 3660392"/>
                <a:gd name="connsiteY6-906" fmla="*/ 1371600 h 3067050"/>
                <a:gd name="connsiteX7-907" fmla="*/ 345692 w 3660392"/>
                <a:gd name="connsiteY7-908" fmla="*/ 1552575 h 3067050"/>
                <a:gd name="connsiteX8-909" fmla="*/ 12317 w 3660392"/>
                <a:gd name="connsiteY8-910" fmla="*/ 2162175 h 3067050"/>
                <a:gd name="connsiteX9-911" fmla="*/ 850517 w 3660392"/>
                <a:gd name="connsiteY9-912" fmla="*/ 1990725 h 3067050"/>
                <a:gd name="connsiteX10-913" fmla="*/ 1155317 w 3660392"/>
                <a:gd name="connsiteY10-914" fmla="*/ 2019300 h 3067050"/>
                <a:gd name="connsiteX11-915" fmla="*/ 2584067 w 3660392"/>
                <a:gd name="connsiteY11-916" fmla="*/ 3067050 h 3067050"/>
                <a:gd name="connsiteX12-917" fmla="*/ 3088892 w 3660392"/>
                <a:gd name="connsiteY12-918" fmla="*/ 2609850 h 3067050"/>
                <a:gd name="connsiteX13-919" fmla="*/ 3184142 w 3660392"/>
                <a:gd name="connsiteY13-920" fmla="*/ 2686050 h 3067050"/>
                <a:gd name="connsiteX14-921" fmla="*/ 3507992 w 3660392"/>
                <a:gd name="connsiteY14-922" fmla="*/ 2466975 h 3067050"/>
                <a:gd name="connsiteX0-923" fmla="*/ 3661041 w 3661041"/>
                <a:gd name="connsiteY0-924" fmla="*/ 0 h 3067050"/>
                <a:gd name="connsiteX1-925" fmla="*/ 2403741 w 3661041"/>
                <a:gd name="connsiteY1-926" fmla="*/ 962025 h 3067050"/>
                <a:gd name="connsiteX2-927" fmla="*/ 2518041 w 3661041"/>
                <a:gd name="connsiteY2-928" fmla="*/ 1085850 h 3067050"/>
                <a:gd name="connsiteX3-929" fmla="*/ 2251341 w 3661041"/>
                <a:gd name="connsiteY3-930" fmla="*/ 1247775 h 3067050"/>
                <a:gd name="connsiteX4-931" fmla="*/ 2318016 w 3661041"/>
                <a:gd name="connsiteY4-932" fmla="*/ 1362075 h 3067050"/>
                <a:gd name="connsiteX5-933" fmla="*/ 1965591 w 3661041"/>
                <a:gd name="connsiteY5-934" fmla="*/ 1590675 h 3067050"/>
                <a:gd name="connsiteX6-935" fmla="*/ 1184541 w 3661041"/>
                <a:gd name="connsiteY6-936" fmla="*/ 1371600 h 3067050"/>
                <a:gd name="connsiteX7-937" fmla="*/ 346341 w 3661041"/>
                <a:gd name="connsiteY7-938" fmla="*/ 1552575 h 3067050"/>
                <a:gd name="connsiteX8-939" fmla="*/ 12966 w 3661041"/>
                <a:gd name="connsiteY8-940" fmla="*/ 2162175 h 3067050"/>
                <a:gd name="connsiteX9-941" fmla="*/ 813066 w 3661041"/>
                <a:gd name="connsiteY9-942" fmla="*/ 1905000 h 3067050"/>
                <a:gd name="connsiteX10-943" fmla="*/ 1155966 w 3661041"/>
                <a:gd name="connsiteY10-944" fmla="*/ 2019300 h 3067050"/>
                <a:gd name="connsiteX11-945" fmla="*/ 2584716 w 3661041"/>
                <a:gd name="connsiteY11-946" fmla="*/ 3067050 h 3067050"/>
                <a:gd name="connsiteX12-947" fmla="*/ 3089541 w 3661041"/>
                <a:gd name="connsiteY12-948" fmla="*/ 2609850 h 3067050"/>
                <a:gd name="connsiteX13-949" fmla="*/ 3184791 w 3661041"/>
                <a:gd name="connsiteY13-950" fmla="*/ 2686050 h 3067050"/>
                <a:gd name="connsiteX14-951" fmla="*/ 3508641 w 3661041"/>
                <a:gd name="connsiteY14-952" fmla="*/ 2466975 h 3067050"/>
                <a:gd name="connsiteX0-953" fmla="*/ 3662719 w 3662719"/>
                <a:gd name="connsiteY0-954" fmla="*/ 0 h 3067050"/>
                <a:gd name="connsiteX1-955" fmla="*/ 2405419 w 3662719"/>
                <a:gd name="connsiteY1-956" fmla="*/ 962025 h 3067050"/>
                <a:gd name="connsiteX2-957" fmla="*/ 2519719 w 3662719"/>
                <a:gd name="connsiteY2-958" fmla="*/ 1085850 h 3067050"/>
                <a:gd name="connsiteX3-959" fmla="*/ 2253019 w 3662719"/>
                <a:gd name="connsiteY3-960" fmla="*/ 1247775 h 3067050"/>
                <a:gd name="connsiteX4-961" fmla="*/ 2319694 w 3662719"/>
                <a:gd name="connsiteY4-962" fmla="*/ 1362075 h 3067050"/>
                <a:gd name="connsiteX5-963" fmla="*/ 1967269 w 3662719"/>
                <a:gd name="connsiteY5-964" fmla="*/ 1590675 h 3067050"/>
                <a:gd name="connsiteX6-965" fmla="*/ 1186219 w 3662719"/>
                <a:gd name="connsiteY6-966" fmla="*/ 1371600 h 3067050"/>
                <a:gd name="connsiteX7-967" fmla="*/ 348019 w 3662719"/>
                <a:gd name="connsiteY7-968" fmla="*/ 1552575 h 3067050"/>
                <a:gd name="connsiteX8-969" fmla="*/ 14644 w 3662719"/>
                <a:gd name="connsiteY8-970" fmla="*/ 2162175 h 3067050"/>
                <a:gd name="connsiteX9-971" fmla="*/ 814744 w 3662719"/>
                <a:gd name="connsiteY9-972" fmla="*/ 1905000 h 3067050"/>
                <a:gd name="connsiteX10-973" fmla="*/ 1157644 w 3662719"/>
                <a:gd name="connsiteY10-974" fmla="*/ 2019300 h 3067050"/>
                <a:gd name="connsiteX11-975" fmla="*/ 2586394 w 3662719"/>
                <a:gd name="connsiteY11-976" fmla="*/ 3067050 h 3067050"/>
                <a:gd name="connsiteX12-977" fmla="*/ 3091219 w 3662719"/>
                <a:gd name="connsiteY12-978" fmla="*/ 2609850 h 3067050"/>
                <a:gd name="connsiteX13-979" fmla="*/ 3186469 w 3662719"/>
                <a:gd name="connsiteY13-980" fmla="*/ 2686050 h 3067050"/>
                <a:gd name="connsiteX14-981" fmla="*/ 3510319 w 3662719"/>
                <a:gd name="connsiteY14-982" fmla="*/ 2466975 h 3067050"/>
                <a:gd name="connsiteX0-983" fmla="*/ 3663396 w 3663396"/>
                <a:gd name="connsiteY0-984" fmla="*/ 0 h 3067050"/>
                <a:gd name="connsiteX1-985" fmla="*/ 2406096 w 3663396"/>
                <a:gd name="connsiteY1-986" fmla="*/ 962025 h 3067050"/>
                <a:gd name="connsiteX2-987" fmla="*/ 2520396 w 3663396"/>
                <a:gd name="connsiteY2-988" fmla="*/ 1085850 h 3067050"/>
                <a:gd name="connsiteX3-989" fmla="*/ 2253696 w 3663396"/>
                <a:gd name="connsiteY3-990" fmla="*/ 1247775 h 3067050"/>
                <a:gd name="connsiteX4-991" fmla="*/ 2320371 w 3663396"/>
                <a:gd name="connsiteY4-992" fmla="*/ 1362075 h 3067050"/>
                <a:gd name="connsiteX5-993" fmla="*/ 1967946 w 3663396"/>
                <a:gd name="connsiteY5-994" fmla="*/ 1590675 h 3067050"/>
                <a:gd name="connsiteX6-995" fmla="*/ 1186896 w 3663396"/>
                <a:gd name="connsiteY6-996" fmla="*/ 1371600 h 3067050"/>
                <a:gd name="connsiteX7-997" fmla="*/ 348696 w 3663396"/>
                <a:gd name="connsiteY7-998" fmla="*/ 1552575 h 3067050"/>
                <a:gd name="connsiteX8-999" fmla="*/ 15321 w 3663396"/>
                <a:gd name="connsiteY8-1000" fmla="*/ 2162175 h 3067050"/>
                <a:gd name="connsiteX9-1001" fmla="*/ 786846 w 3663396"/>
                <a:gd name="connsiteY9-1002" fmla="*/ 1905000 h 3067050"/>
                <a:gd name="connsiteX10-1003" fmla="*/ 1158321 w 3663396"/>
                <a:gd name="connsiteY10-1004" fmla="*/ 2019300 h 3067050"/>
                <a:gd name="connsiteX11-1005" fmla="*/ 2587071 w 3663396"/>
                <a:gd name="connsiteY11-1006" fmla="*/ 3067050 h 3067050"/>
                <a:gd name="connsiteX12-1007" fmla="*/ 3091896 w 3663396"/>
                <a:gd name="connsiteY12-1008" fmla="*/ 2609850 h 3067050"/>
                <a:gd name="connsiteX13-1009" fmla="*/ 3187146 w 3663396"/>
                <a:gd name="connsiteY13-1010" fmla="*/ 2686050 h 3067050"/>
                <a:gd name="connsiteX14-1011" fmla="*/ 3510996 w 3663396"/>
                <a:gd name="connsiteY14-1012" fmla="*/ 2466975 h 3067050"/>
                <a:gd name="connsiteX0-1013" fmla="*/ 3661398 w 3661398"/>
                <a:gd name="connsiteY0-1014" fmla="*/ 0 h 3067050"/>
                <a:gd name="connsiteX1-1015" fmla="*/ 2404098 w 3661398"/>
                <a:gd name="connsiteY1-1016" fmla="*/ 962025 h 3067050"/>
                <a:gd name="connsiteX2-1017" fmla="*/ 2518398 w 3661398"/>
                <a:gd name="connsiteY2-1018" fmla="*/ 1085850 h 3067050"/>
                <a:gd name="connsiteX3-1019" fmla="*/ 2251698 w 3661398"/>
                <a:gd name="connsiteY3-1020" fmla="*/ 1247775 h 3067050"/>
                <a:gd name="connsiteX4-1021" fmla="*/ 2318373 w 3661398"/>
                <a:gd name="connsiteY4-1022" fmla="*/ 1362075 h 3067050"/>
                <a:gd name="connsiteX5-1023" fmla="*/ 1965948 w 3661398"/>
                <a:gd name="connsiteY5-1024" fmla="*/ 1590675 h 3067050"/>
                <a:gd name="connsiteX6-1025" fmla="*/ 1184898 w 3661398"/>
                <a:gd name="connsiteY6-1026" fmla="*/ 1371600 h 3067050"/>
                <a:gd name="connsiteX7-1027" fmla="*/ 346698 w 3661398"/>
                <a:gd name="connsiteY7-1028" fmla="*/ 1552575 h 3067050"/>
                <a:gd name="connsiteX8-1029" fmla="*/ 13323 w 3661398"/>
                <a:gd name="connsiteY8-1030" fmla="*/ 2162175 h 3067050"/>
                <a:gd name="connsiteX9-1031" fmla="*/ 784848 w 3661398"/>
                <a:gd name="connsiteY9-1032" fmla="*/ 1905000 h 3067050"/>
                <a:gd name="connsiteX10-1033" fmla="*/ 1156323 w 3661398"/>
                <a:gd name="connsiteY10-1034" fmla="*/ 2019300 h 3067050"/>
                <a:gd name="connsiteX11-1035" fmla="*/ 2585073 w 3661398"/>
                <a:gd name="connsiteY11-1036" fmla="*/ 3067050 h 3067050"/>
                <a:gd name="connsiteX12-1037" fmla="*/ 3089898 w 3661398"/>
                <a:gd name="connsiteY12-1038" fmla="*/ 2609850 h 3067050"/>
                <a:gd name="connsiteX13-1039" fmla="*/ 3185148 w 3661398"/>
                <a:gd name="connsiteY13-1040" fmla="*/ 2686050 h 3067050"/>
                <a:gd name="connsiteX14-1041" fmla="*/ 3508998 w 3661398"/>
                <a:gd name="connsiteY14-1042" fmla="*/ 2466975 h 3067050"/>
                <a:gd name="connsiteX0-1043" fmla="*/ 3661398 w 3661398"/>
                <a:gd name="connsiteY0-1044" fmla="*/ 0 h 3067050"/>
                <a:gd name="connsiteX1-1045" fmla="*/ 2404098 w 3661398"/>
                <a:gd name="connsiteY1-1046" fmla="*/ 962025 h 3067050"/>
                <a:gd name="connsiteX2-1047" fmla="*/ 2518398 w 3661398"/>
                <a:gd name="connsiteY2-1048" fmla="*/ 1085850 h 3067050"/>
                <a:gd name="connsiteX3-1049" fmla="*/ 2251698 w 3661398"/>
                <a:gd name="connsiteY3-1050" fmla="*/ 1247775 h 3067050"/>
                <a:gd name="connsiteX4-1051" fmla="*/ 2318373 w 3661398"/>
                <a:gd name="connsiteY4-1052" fmla="*/ 1362075 h 3067050"/>
                <a:gd name="connsiteX5-1053" fmla="*/ 1965948 w 3661398"/>
                <a:gd name="connsiteY5-1054" fmla="*/ 1590675 h 3067050"/>
                <a:gd name="connsiteX6-1055" fmla="*/ 1184898 w 3661398"/>
                <a:gd name="connsiteY6-1056" fmla="*/ 1371600 h 3067050"/>
                <a:gd name="connsiteX7-1057" fmla="*/ 346698 w 3661398"/>
                <a:gd name="connsiteY7-1058" fmla="*/ 1552575 h 3067050"/>
                <a:gd name="connsiteX8-1059" fmla="*/ 13323 w 3661398"/>
                <a:gd name="connsiteY8-1060" fmla="*/ 2162175 h 3067050"/>
                <a:gd name="connsiteX9-1061" fmla="*/ 784848 w 3661398"/>
                <a:gd name="connsiteY9-1062" fmla="*/ 1905000 h 3067050"/>
                <a:gd name="connsiteX10-1063" fmla="*/ 1156323 w 3661398"/>
                <a:gd name="connsiteY10-1064" fmla="*/ 2019300 h 3067050"/>
                <a:gd name="connsiteX11-1065" fmla="*/ 2585073 w 3661398"/>
                <a:gd name="connsiteY11-1066" fmla="*/ 3067050 h 3067050"/>
                <a:gd name="connsiteX12-1067" fmla="*/ 3089898 w 3661398"/>
                <a:gd name="connsiteY12-1068" fmla="*/ 2609850 h 3067050"/>
                <a:gd name="connsiteX13-1069" fmla="*/ 3185148 w 3661398"/>
                <a:gd name="connsiteY13-1070" fmla="*/ 2686050 h 3067050"/>
                <a:gd name="connsiteX14-1071" fmla="*/ 3508998 w 3661398"/>
                <a:gd name="connsiteY14-1072" fmla="*/ 2466975 h 3067050"/>
                <a:gd name="connsiteX0-1073" fmla="*/ 3661398 w 3661398"/>
                <a:gd name="connsiteY0-1074" fmla="*/ 0 h 3028950"/>
                <a:gd name="connsiteX1-1075" fmla="*/ 2404098 w 3661398"/>
                <a:gd name="connsiteY1-1076" fmla="*/ 962025 h 3028950"/>
                <a:gd name="connsiteX2-1077" fmla="*/ 2518398 w 3661398"/>
                <a:gd name="connsiteY2-1078" fmla="*/ 1085850 h 3028950"/>
                <a:gd name="connsiteX3-1079" fmla="*/ 2251698 w 3661398"/>
                <a:gd name="connsiteY3-1080" fmla="*/ 1247775 h 3028950"/>
                <a:gd name="connsiteX4-1081" fmla="*/ 2318373 w 3661398"/>
                <a:gd name="connsiteY4-1082" fmla="*/ 1362075 h 3028950"/>
                <a:gd name="connsiteX5-1083" fmla="*/ 1965948 w 3661398"/>
                <a:gd name="connsiteY5-1084" fmla="*/ 1590675 h 3028950"/>
                <a:gd name="connsiteX6-1085" fmla="*/ 1184898 w 3661398"/>
                <a:gd name="connsiteY6-1086" fmla="*/ 1371600 h 3028950"/>
                <a:gd name="connsiteX7-1087" fmla="*/ 346698 w 3661398"/>
                <a:gd name="connsiteY7-1088" fmla="*/ 1552575 h 3028950"/>
                <a:gd name="connsiteX8-1089" fmla="*/ 13323 w 3661398"/>
                <a:gd name="connsiteY8-1090" fmla="*/ 2162175 h 3028950"/>
                <a:gd name="connsiteX9-1091" fmla="*/ 784848 w 3661398"/>
                <a:gd name="connsiteY9-1092" fmla="*/ 1905000 h 3028950"/>
                <a:gd name="connsiteX10-1093" fmla="*/ 1156323 w 3661398"/>
                <a:gd name="connsiteY10-1094" fmla="*/ 2019300 h 3028950"/>
                <a:gd name="connsiteX11-1095" fmla="*/ 2613648 w 3661398"/>
                <a:gd name="connsiteY11-1096" fmla="*/ 3028950 h 3028950"/>
                <a:gd name="connsiteX12-1097" fmla="*/ 3089898 w 3661398"/>
                <a:gd name="connsiteY12-1098" fmla="*/ 2609850 h 3028950"/>
                <a:gd name="connsiteX13-1099" fmla="*/ 3185148 w 3661398"/>
                <a:gd name="connsiteY13-1100" fmla="*/ 2686050 h 3028950"/>
                <a:gd name="connsiteX14-1101" fmla="*/ 3508998 w 3661398"/>
                <a:gd name="connsiteY14-1102" fmla="*/ 2466975 h 3028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3661398" h="3028950">
                  <a:moveTo>
                    <a:pt x="3661398" y="0"/>
                  </a:moveTo>
                  <a:lnTo>
                    <a:pt x="2404098" y="962025"/>
                  </a:lnTo>
                  <a:lnTo>
                    <a:pt x="2518398" y="1085850"/>
                  </a:lnTo>
                  <a:lnTo>
                    <a:pt x="2251698" y="1247775"/>
                  </a:lnTo>
                  <a:lnTo>
                    <a:pt x="2318373" y="1362075"/>
                  </a:lnTo>
                  <a:lnTo>
                    <a:pt x="1965948" y="1590675"/>
                  </a:lnTo>
                  <a:cubicBezTo>
                    <a:pt x="1838948" y="1676400"/>
                    <a:pt x="1273798" y="1371600"/>
                    <a:pt x="1184898" y="1371600"/>
                  </a:cubicBezTo>
                  <a:cubicBezTo>
                    <a:pt x="905498" y="1431925"/>
                    <a:pt x="473698" y="1395413"/>
                    <a:pt x="346698" y="1552575"/>
                  </a:cubicBezTo>
                  <a:cubicBezTo>
                    <a:pt x="219698" y="1787525"/>
                    <a:pt x="130798" y="1917700"/>
                    <a:pt x="13323" y="2162175"/>
                  </a:cubicBezTo>
                  <a:cubicBezTo>
                    <a:pt x="-97802" y="2400300"/>
                    <a:pt x="514973" y="2390775"/>
                    <a:pt x="784848" y="1905000"/>
                  </a:cubicBezTo>
                  <a:lnTo>
                    <a:pt x="1156323" y="2019300"/>
                  </a:lnTo>
                  <a:cubicBezTo>
                    <a:pt x="1689723" y="2330450"/>
                    <a:pt x="2137398" y="2679700"/>
                    <a:pt x="2613648" y="3028950"/>
                  </a:cubicBezTo>
                  <a:lnTo>
                    <a:pt x="3089898" y="2609850"/>
                  </a:lnTo>
                  <a:lnTo>
                    <a:pt x="3185148" y="2686050"/>
                  </a:lnTo>
                  <a:lnTo>
                    <a:pt x="3508998" y="2466975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Freeform 4"/>
            <p:cNvSpPr/>
            <p:nvPr/>
          </p:nvSpPr>
          <p:spPr>
            <a:xfrm>
              <a:off x="1914525" y="1276351"/>
              <a:ext cx="4300729" cy="4336841"/>
            </a:xfrm>
            <a:custGeom>
              <a:avLst/>
              <a:gdLst>
                <a:gd name="connsiteX0" fmla="*/ 0 w 4276725"/>
                <a:gd name="connsiteY0" fmla="*/ 0 h 4114800"/>
                <a:gd name="connsiteX1" fmla="*/ 1028700 w 4276725"/>
                <a:gd name="connsiteY1" fmla="*/ 866775 h 4114800"/>
                <a:gd name="connsiteX2" fmla="*/ 952500 w 4276725"/>
                <a:gd name="connsiteY2" fmla="*/ 990600 h 4114800"/>
                <a:gd name="connsiteX3" fmla="*/ 1333500 w 4276725"/>
                <a:gd name="connsiteY3" fmla="*/ 1285875 h 4114800"/>
                <a:gd name="connsiteX4" fmla="*/ 1247775 w 4276725"/>
                <a:gd name="connsiteY4" fmla="*/ 1552575 h 4114800"/>
                <a:gd name="connsiteX5" fmla="*/ 1590675 w 4276725"/>
                <a:gd name="connsiteY5" fmla="*/ 1762125 h 4114800"/>
                <a:gd name="connsiteX6" fmla="*/ 1885950 w 4276725"/>
                <a:gd name="connsiteY6" fmla="*/ 1743075 h 4114800"/>
                <a:gd name="connsiteX7" fmla="*/ 2857500 w 4276725"/>
                <a:gd name="connsiteY7" fmla="*/ 2219325 h 4114800"/>
                <a:gd name="connsiteX8" fmla="*/ 4276725 w 4276725"/>
                <a:gd name="connsiteY8" fmla="*/ 3314700 h 4114800"/>
                <a:gd name="connsiteX9" fmla="*/ 3952875 w 4276725"/>
                <a:gd name="connsiteY9" fmla="*/ 3590925 h 4114800"/>
                <a:gd name="connsiteX10" fmla="*/ 3524250 w 4276725"/>
                <a:gd name="connsiteY10" fmla="*/ 3914775 h 4114800"/>
                <a:gd name="connsiteX11" fmla="*/ 3124200 w 4276725"/>
                <a:gd name="connsiteY11" fmla="*/ 4114800 h 4114800"/>
                <a:gd name="connsiteX12" fmla="*/ 2514600 w 4276725"/>
                <a:gd name="connsiteY12" fmla="*/ 4114800 h 4114800"/>
                <a:gd name="connsiteX13" fmla="*/ 2257425 w 4276725"/>
                <a:gd name="connsiteY13" fmla="*/ 3695700 h 4114800"/>
                <a:gd name="connsiteX14" fmla="*/ 1828800 w 4276725"/>
                <a:gd name="connsiteY14" fmla="*/ 3409950 h 4114800"/>
                <a:gd name="connsiteX15" fmla="*/ 1476375 w 4276725"/>
                <a:gd name="connsiteY15" fmla="*/ 3171825 h 4114800"/>
                <a:gd name="connsiteX16" fmla="*/ 1114425 w 4276725"/>
                <a:gd name="connsiteY16" fmla="*/ 3019425 h 4114800"/>
                <a:gd name="connsiteX17" fmla="*/ 933450 w 4276725"/>
                <a:gd name="connsiteY17" fmla="*/ 2733675 h 4114800"/>
                <a:gd name="connsiteX18" fmla="*/ 619125 w 4276725"/>
                <a:gd name="connsiteY18" fmla="*/ 2476500 h 4114800"/>
                <a:gd name="connsiteX19" fmla="*/ 447675 w 4276725"/>
                <a:gd name="connsiteY19" fmla="*/ 2571750 h 4114800"/>
                <a:gd name="connsiteX20" fmla="*/ 152400 w 4276725"/>
                <a:gd name="connsiteY20" fmla="*/ 2333625 h 4114800"/>
                <a:gd name="connsiteX21" fmla="*/ 142875 w 4276725"/>
                <a:gd name="connsiteY21" fmla="*/ 2305050 h 4114800"/>
                <a:gd name="connsiteX0-1" fmla="*/ 0 w 4276725"/>
                <a:gd name="connsiteY0-2" fmla="*/ 0 h 4114800"/>
                <a:gd name="connsiteX1-3" fmla="*/ 1190625 w 4276725"/>
                <a:gd name="connsiteY1-4" fmla="*/ 990600 h 4114800"/>
                <a:gd name="connsiteX2-5" fmla="*/ 952500 w 4276725"/>
                <a:gd name="connsiteY2-6" fmla="*/ 990600 h 4114800"/>
                <a:gd name="connsiteX3-7" fmla="*/ 1333500 w 4276725"/>
                <a:gd name="connsiteY3-8" fmla="*/ 1285875 h 4114800"/>
                <a:gd name="connsiteX4-9" fmla="*/ 1247775 w 4276725"/>
                <a:gd name="connsiteY4-10" fmla="*/ 1552575 h 4114800"/>
                <a:gd name="connsiteX5-11" fmla="*/ 1590675 w 4276725"/>
                <a:gd name="connsiteY5-12" fmla="*/ 1762125 h 4114800"/>
                <a:gd name="connsiteX6-13" fmla="*/ 1885950 w 4276725"/>
                <a:gd name="connsiteY6-14" fmla="*/ 1743075 h 4114800"/>
                <a:gd name="connsiteX7-15" fmla="*/ 2857500 w 4276725"/>
                <a:gd name="connsiteY7-16" fmla="*/ 2219325 h 4114800"/>
                <a:gd name="connsiteX8-17" fmla="*/ 4276725 w 4276725"/>
                <a:gd name="connsiteY8-18" fmla="*/ 3314700 h 4114800"/>
                <a:gd name="connsiteX9-19" fmla="*/ 3952875 w 4276725"/>
                <a:gd name="connsiteY9-20" fmla="*/ 3590925 h 4114800"/>
                <a:gd name="connsiteX10-21" fmla="*/ 3524250 w 4276725"/>
                <a:gd name="connsiteY10-22" fmla="*/ 3914775 h 4114800"/>
                <a:gd name="connsiteX11-23" fmla="*/ 3124200 w 4276725"/>
                <a:gd name="connsiteY11-24" fmla="*/ 4114800 h 4114800"/>
                <a:gd name="connsiteX12-25" fmla="*/ 2514600 w 4276725"/>
                <a:gd name="connsiteY12-26" fmla="*/ 4114800 h 4114800"/>
                <a:gd name="connsiteX13-27" fmla="*/ 2257425 w 4276725"/>
                <a:gd name="connsiteY13-28" fmla="*/ 3695700 h 4114800"/>
                <a:gd name="connsiteX14-29" fmla="*/ 1828800 w 4276725"/>
                <a:gd name="connsiteY14-30" fmla="*/ 3409950 h 4114800"/>
                <a:gd name="connsiteX15-31" fmla="*/ 1476375 w 4276725"/>
                <a:gd name="connsiteY15-32" fmla="*/ 3171825 h 4114800"/>
                <a:gd name="connsiteX16-33" fmla="*/ 1114425 w 4276725"/>
                <a:gd name="connsiteY16-34" fmla="*/ 3019425 h 4114800"/>
                <a:gd name="connsiteX17-35" fmla="*/ 933450 w 4276725"/>
                <a:gd name="connsiteY17-36" fmla="*/ 2733675 h 4114800"/>
                <a:gd name="connsiteX18-37" fmla="*/ 619125 w 4276725"/>
                <a:gd name="connsiteY18-38" fmla="*/ 2476500 h 4114800"/>
                <a:gd name="connsiteX19-39" fmla="*/ 447675 w 4276725"/>
                <a:gd name="connsiteY19-40" fmla="*/ 2571750 h 4114800"/>
                <a:gd name="connsiteX20-41" fmla="*/ 152400 w 4276725"/>
                <a:gd name="connsiteY20-42" fmla="*/ 2333625 h 4114800"/>
                <a:gd name="connsiteX21-43" fmla="*/ 142875 w 4276725"/>
                <a:gd name="connsiteY21-44" fmla="*/ 2305050 h 4114800"/>
                <a:gd name="connsiteX0-45" fmla="*/ 0 w 4276725"/>
                <a:gd name="connsiteY0-46" fmla="*/ 0 h 4114800"/>
                <a:gd name="connsiteX1-47" fmla="*/ 1190625 w 4276725"/>
                <a:gd name="connsiteY1-48" fmla="*/ 990600 h 4114800"/>
                <a:gd name="connsiteX2-49" fmla="*/ 1095375 w 4276725"/>
                <a:gd name="connsiteY2-50" fmla="*/ 1152525 h 4114800"/>
                <a:gd name="connsiteX3-51" fmla="*/ 1333500 w 4276725"/>
                <a:gd name="connsiteY3-52" fmla="*/ 1285875 h 4114800"/>
                <a:gd name="connsiteX4-53" fmla="*/ 1247775 w 4276725"/>
                <a:gd name="connsiteY4-54" fmla="*/ 1552575 h 4114800"/>
                <a:gd name="connsiteX5-55" fmla="*/ 1590675 w 4276725"/>
                <a:gd name="connsiteY5-56" fmla="*/ 1762125 h 4114800"/>
                <a:gd name="connsiteX6-57" fmla="*/ 1885950 w 4276725"/>
                <a:gd name="connsiteY6-58" fmla="*/ 1743075 h 4114800"/>
                <a:gd name="connsiteX7-59" fmla="*/ 2857500 w 4276725"/>
                <a:gd name="connsiteY7-60" fmla="*/ 2219325 h 4114800"/>
                <a:gd name="connsiteX8-61" fmla="*/ 4276725 w 4276725"/>
                <a:gd name="connsiteY8-62" fmla="*/ 3314700 h 4114800"/>
                <a:gd name="connsiteX9-63" fmla="*/ 3952875 w 4276725"/>
                <a:gd name="connsiteY9-64" fmla="*/ 3590925 h 4114800"/>
                <a:gd name="connsiteX10-65" fmla="*/ 3524250 w 4276725"/>
                <a:gd name="connsiteY10-66" fmla="*/ 3914775 h 4114800"/>
                <a:gd name="connsiteX11-67" fmla="*/ 3124200 w 4276725"/>
                <a:gd name="connsiteY11-68" fmla="*/ 4114800 h 4114800"/>
                <a:gd name="connsiteX12-69" fmla="*/ 2514600 w 4276725"/>
                <a:gd name="connsiteY12-70" fmla="*/ 4114800 h 4114800"/>
                <a:gd name="connsiteX13-71" fmla="*/ 2257425 w 4276725"/>
                <a:gd name="connsiteY13-72" fmla="*/ 3695700 h 4114800"/>
                <a:gd name="connsiteX14-73" fmla="*/ 1828800 w 4276725"/>
                <a:gd name="connsiteY14-74" fmla="*/ 3409950 h 4114800"/>
                <a:gd name="connsiteX15-75" fmla="*/ 1476375 w 4276725"/>
                <a:gd name="connsiteY15-76" fmla="*/ 3171825 h 4114800"/>
                <a:gd name="connsiteX16-77" fmla="*/ 1114425 w 4276725"/>
                <a:gd name="connsiteY16-78" fmla="*/ 3019425 h 4114800"/>
                <a:gd name="connsiteX17-79" fmla="*/ 933450 w 4276725"/>
                <a:gd name="connsiteY17-80" fmla="*/ 2733675 h 4114800"/>
                <a:gd name="connsiteX18-81" fmla="*/ 619125 w 4276725"/>
                <a:gd name="connsiteY18-82" fmla="*/ 2476500 h 4114800"/>
                <a:gd name="connsiteX19-83" fmla="*/ 447675 w 4276725"/>
                <a:gd name="connsiteY19-84" fmla="*/ 2571750 h 4114800"/>
                <a:gd name="connsiteX20-85" fmla="*/ 152400 w 4276725"/>
                <a:gd name="connsiteY20-86" fmla="*/ 2333625 h 4114800"/>
                <a:gd name="connsiteX21-87" fmla="*/ 142875 w 4276725"/>
                <a:gd name="connsiteY21-88" fmla="*/ 2305050 h 4114800"/>
                <a:gd name="connsiteX0-89" fmla="*/ 0 w 4276725"/>
                <a:gd name="connsiteY0-90" fmla="*/ 0 h 4114800"/>
                <a:gd name="connsiteX1-91" fmla="*/ 1190625 w 4276725"/>
                <a:gd name="connsiteY1-92" fmla="*/ 990600 h 4114800"/>
                <a:gd name="connsiteX2-93" fmla="*/ 1095375 w 4276725"/>
                <a:gd name="connsiteY2-94" fmla="*/ 1152525 h 4114800"/>
                <a:gd name="connsiteX3-95" fmla="*/ 1343025 w 4276725"/>
                <a:gd name="connsiteY3-96" fmla="*/ 1323975 h 4114800"/>
                <a:gd name="connsiteX4-97" fmla="*/ 1247775 w 4276725"/>
                <a:gd name="connsiteY4-98" fmla="*/ 1552575 h 4114800"/>
                <a:gd name="connsiteX5-99" fmla="*/ 1590675 w 4276725"/>
                <a:gd name="connsiteY5-100" fmla="*/ 1762125 h 4114800"/>
                <a:gd name="connsiteX6-101" fmla="*/ 1885950 w 4276725"/>
                <a:gd name="connsiteY6-102" fmla="*/ 1743075 h 4114800"/>
                <a:gd name="connsiteX7-103" fmla="*/ 2857500 w 4276725"/>
                <a:gd name="connsiteY7-104" fmla="*/ 2219325 h 4114800"/>
                <a:gd name="connsiteX8-105" fmla="*/ 4276725 w 4276725"/>
                <a:gd name="connsiteY8-106" fmla="*/ 3314700 h 4114800"/>
                <a:gd name="connsiteX9-107" fmla="*/ 3952875 w 4276725"/>
                <a:gd name="connsiteY9-108" fmla="*/ 3590925 h 4114800"/>
                <a:gd name="connsiteX10-109" fmla="*/ 3524250 w 4276725"/>
                <a:gd name="connsiteY10-110" fmla="*/ 3914775 h 4114800"/>
                <a:gd name="connsiteX11-111" fmla="*/ 3124200 w 4276725"/>
                <a:gd name="connsiteY11-112" fmla="*/ 4114800 h 4114800"/>
                <a:gd name="connsiteX12-113" fmla="*/ 2514600 w 4276725"/>
                <a:gd name="connsiteY12-114" fmla="*/ 4114800 h 4114800"/>
                <a:gd name="connsiteX13-115" fmla="*/ 2257425 w 4276725"/>
                <a:gd name="connsiteY13-116" fmla="*/ 3695700 h 4114800"/>
                <a:gd name="connsiteX14-117" fmla="*/ 1828800 w 4276725"/>
                <a:gd name="connsiteY14-118" fmla="*/ 3409950 h 4114800"/>
                <a:gd name="connsiteX15-119" fmla="*/ 1476375 w 4276725"/>
                <a:gd name="connsiteY15-120" fmla="*/ 3171825 h 4114800"/>
                <a:gd name="connsiteX16-121" fmla="*/ 1114425 w 4276725"/>
                <a:gd name="connsiteY16-122" fmla="*/ 3019425 h 4114800"/>
                <a:gd name="connsiteX17-123" fmla="*/ 933450 w 4276725"/>
                <a:gd name="connsiteY17-124" fmla="*/ 2733675 h 4114800"/>
                <a:gd name="connsiteX18-125" fmla="*/ 619125 w 4276725"/>
                <a:gd name="connsiteY18-126" fmla="*/ 2476500 h 4114800"/>
                <a:gd name="connsiteX19-127" fmla="*/ 447675 w 4276725"/>
                <a:gd name="connsiteY19-128" fmla="*/ 2571750 h 4114800"/>
                <a:gd name="connsiteX20-129" fmla="*/ 152400 w 4276725"/>
                <a:gd name="connsiteY20-130" fmla="*/ 2333625 h 4114800"/>
                <a:gd name="connsiteX21-131" fmla="*/ 142875 w 4276725"/>
                <a:gd name="connsiteY21-132" fmla="*/ 2305050 h 4114800"/>
                <a:gd name="connsiteX0-133" fmla="*/ 0 w 4276725"/>
                <a:gd name="connsiteY0-134" fmla="*/ 0 h 4114800"/>
                <a:gd name="connsiteX1-135" fmla="*/ 1190625 w 4276725"/>
                <a:gd name="connsiteY1-136" fmla="*/ 990600 h 4114800"/>
                <a:gd name="connsiteX2-137" fmla="*/ 1095375 w 4276725"/>
                <a:gd name="connsiteY2-138" fmla="*/ 1152525 h 4114800"/>
                <a:gd name="connsiteX3-139" fmla="*/ 1343025 w 4276725"/>
                <a:gd name="connsiteY3-140" fmla="*/ 1323975 h 4114800"/>
                <a:gd name="connsiteX4-141" fmla="*/ 1247775 w 4276725"/>
                <a:gd name="connsiteY4-142" fmla="*/ 1552575 h 4114800"/>
                <a:gd name="connsiteX5-143" fmla="*/ 1590675 w 4276725"/>
                <a:gd name="connsiteY5-144" fmla="*/ 1762125 h 4114800"/>
                <a:gd name="connsiteX6-145" fmla="*/ 1885950 w 4276725"/>
                <a:gd name="connsiteY6-146" fmla="*/ 1743075 h 4114800"/>
                <a:gd name="connsiteX7-147" fmla="*/ 2857500 w 4276725"/>
                <a:gd name="connsiteY7-148" fmla="*/ 2219325 h 4114800"/>
                <a:gd name="connsiteX8-149" fmla="*/ 4276725 w 4276725"/>
                <a:gd name="connsiteY8-150" fmla="*/ 3314700 h 4114800"/>
                <a:gd name="connsiteX9-151" fmla="*/ 3952875 w 4276725"/>
                <a:gd name="connsiteY9-152" fmla="*/ 3590925 h 4114800"/>
                <a:gd name="connsiteX10-153" fmla="*/ 3524250 w 4276725"/>
                <a:gd name="connsiteY10-154" fmla="*/ 3914775 h 4114800"/>
                <a:gd name="connsiteX11-155" fmla="*/ 3124200 w 4276725"/>
                <a:gd name="connsiteY11-156" fmla="*/ 4114800 h 4114800"/>
                <a:gd name="connsiteX12-157" fmla="*/ 2514600 w 4276725"/>
                <a:gd name="connsiteY12-158" fmla="*/ 4114800 h 4114800"/>
                <a:gd name="connsiteX13-159" fmla="*/ 2257425 w 4276725"/>
                <a:gd name="connsiteY13-160" fmla="*/ 3695700 h 4114800"/>
                <a:gd name="connsiteX14-161" fmla="*/ 1828800 w 4276725"/>
                <a:gd name="connsiteY14-162" fmla="*/ 3409950 h 4114800"/>
                <a:gd name="connsiteX15-163" fmla="*/ 1476375 w 4276725"/>
                <a:gd name="connsiteY15-164" fmla="*/ 3171825 h 4114800"/>
                <a:gd name="connsiteX16-165" fmla="*/ 1114425 w 4276725"/>
                <a:gd name="connsiteY16-166" fmla="*/ 3019425 h 4114800"/>
                <a:gd name="connsiteX17-167" fmla="*/ 933450 w 4276725"/>
                <a:gd name="connsiteY17-168" fmla="*/ 2733675 h 4114800"/>
                <a:gd name="connsiteX18-169" fmla="*/ 619125 w 4276725"/>
                <a:gd name="connsiteY18-170" fmla="*/ 2476500 h 4114800"/>
                <a:gd name="connsiteX19-171" fmla="*/ 447675 w 4276725"/>
                <a:gd name="connsiteY19-172" fmla="*/ 2571750 h 4114800"/>
                <a:gd name="connsiteX20-173" fmla="*/ 152400 w 4276725"/>
                <a:gd name="connsiteY20-174" fmla="*/ 2333625 h 4114800"/>
                <a:gd name="connsiteX21-175" fmla="*/ 142875 w 4276725"/>
                <a:gd name="connsiteY21-176" fmla="*/ 2305050 h 4114800"/>
                <a:gd name="connsiteX0-177" fmla="*/ 0 w 4276725"/>
                <a:gd name="connsiteY0-178" fmla="*/ 0 h 4114800"/>
                <a:gd name="connsiteX1-179" fmla="*/ 1190625 w 4276725"/>
                <a:gd name="connsiteY1-180" fmla="*/ 990600 h 4114800"/>
                <a:gd name="connsiteX2-181" fmla="*/ 1095375 w 4276725"/>
                <a:gd name="connsiteY2-182" fmla="*/ 1152525 h 4114800"/>
                <a:gd name="connsiteX3-183" fmla="*/ 1343025 w 4276725"/>
                <a:gd name="connsiteY3-184" fmla="*/ 1323975 h 4114800"/>
                <a:gd name="connsiteX4-185" fmla="*/ 1276350 w 4276725"/>
                <a:gd name="connsiteY4-186" fmla="*/ 1552575 h 4114800"/>
                <a:gd name="connsiteX5-187" fmla="*/ 1590675 w 4276725"/>
                <a:gd name="connsiteY5-188" fmla="*/ 1762125 h 4114800"/>
                <a:gd name="connsiteX6-189" fmla="*/ 1885950 w 4276725"/>
                <a:gd name="connsiteY6-190" fmla="*/ 1743075 h 4114800"/>
                <a:gd name="connsiteX7-191" fmla="*/ 2857500 w 4276725"/>
                <a:gd name="connsiteY7-192" fmla="*/ 2219325 h 4114800"/>
                <a:gd name="connsiteX8-193" fmla="*/ 4276725 w 4276725"/>
                <a:gd name="connsiteY8-194" fmla="*/ 3314700 h 4114800"/>
                <a:gd name="connsiteX9-195" fmla="*/ 3952875 w 4276725"/>
                <a:gd name="connsiteY9-196" fmla="*/ 3590925 h 4114800"/>
                <a:gd name="connsiteX10-197" fmla="*/ 3524250 w 4276725"/>
                <a:gd name="connsiteY10-198" fmla="*/ 3914775 h 4114800"/>
                <a:gd name="connsiteX11-199" fmla="*/ 3124200 w 4276725"/>
                <a:gd name="connsiteY11-200" fmla="*/ 4114800 h 4114800"/>
                <a:gd name="connsiteX12-201" fmla="*/ 2514600 w 4276725"/>
                <a:gd name="connsiteY12-202" fmla="*/ 4114800 h 4114800"/>
                <a:gd name="connsiteX13-203" fmla="*/ 2257425 w 4276725"/>
                <a:gd name="connsiteY13-204" fmla="*/ 3695700 h 4114800"/>
                <a:gd name="connsiteX14-205" fmla="*/ 1828800 w 4276725"/>
                <a:gd name="connsiteY14-206" fmla="*/ 3409950 h 4114800"/>
                <a:gd name="connsiteX15-207" fmla="*/ 1476375 w 4276725"/>
                <a:gd name="connsiteY15-208" fmla="*/ 3171825 h 4114800"/>
                <a:gd name="connsiteX16-209" fmla="*/ 1114425 w 4276725"/>
                <a:gd name="connsiteY16-210" fmla="*/ 3019425 h 4114800"/>
                <a:gd name="connsiteX17-211" fmla="*/ 933450 w 4276725"/>
                <a:gd name="connsiteY17-212" fmla="*/ 2733675 h 4114800"/>
                <a:gd name="connsiteX18-213" fmla="*/ 619125 w 4276725"/>
                <a:gd name="connsiteY18-214" fmla="*/ 2476500 h 4114800"/>
                <a:gd name="connsiteX19-215" fmla="*/ 447675 w 4276725"/>
                <a:gd name="connsiteY19-216" fmla="*/ 2571750 h 4114800"/>
                <a:gd name="connsiteX20-217" fmla="*/ 152400 w 4276725"/>
                <a:gd name="connsiteY20-218" fmla="*/ 2333625 h 4114800"/>
                <a:gd name="connsiteX21-219" fmla="*/ 142875 w 4276725"/>
                <a:gd name="connsiteY21-220" fmla="*/ 2305050 h 4114800"/>
                <a:gd name="connsiteX0-221" fmla="*/ 0 w 4276725"/>
                <a:gd name="connsiteY0-222" fmla="*/ 0 h 4114800"/>
                <a:gd name="connsiteX1-223" fmla="*/ 1190625 w 4276725"/>
                <a:gd name="connsiteY1-224" fmla="*/ 990600 h 4114800"/>
                <a:gd name="connsiteX2-225" fmla="*/ 1095375 w 4276725"/>
                <a:gd name="connsiteY2-226" fmla="*/ 1152525 h 4114800"/>
                <a:gd name="connsiteX3-227" fmla="*/ 1447800 w 4276725"/>
                <a:gd name="connsiteY3-228" fmla="*/ 1390650 h 4114800"/>
                <a:gd name="connsiteX4-229" fmla="*/ 1276350 w 4276725"/>
                <a:gd name="connsiteY4-230" fmla="*/ 1552575 h 4114800"/>
                <a:gd name="connsiteX5-231" fmla="*/ 1590675 w 4276725"/>
                <a:gd name="connsiteY5-232" fmla="*/ 1762125 h 4114800"/>
                <a:gd name="connsiteX6-233" fmla="*/ 1885950 w 4276725"/>
                <a:gd name="connsiteY6-234" fmla="*/ 1743075 h 4114800"/>
                <a:gd name="connsiteX7-235" fmla="*/ 2857500 w 4276725"/>
                <a:gd name="connsiteY7-236" fmla="*/ 2219325 h 4114800"/>
                <a:gd name="connsiteX8-237" fmla="*/ 4276725 w 4276725"/>
                <a:gd name="connsiteY8-238" fmla="*/ 3314700 h 4114800"/>
                <a:gd name="connsiteX9-239" fmla="*/ 3952875 w 4276725"/>
                <a:gd name="connsiteY9-240" fmla="*/ 3590925 h 4114800"/>
                <a:gd name="connsiteX10-241" fmla="*/ 3524250 w 4276725"/>
                <a:gd name="connsiteY10-242" fmla="*/ 3914775 h 4114800"/>
                <a:gd name="connsiteX11-243" fmla="*/ 3124200 w 4276725"/>
                <a:gd name="connsiteY11-244" fmla="*/ 4114800 h 4114800"/>
                <a:gd name="connsiteX12-245" fmla="*/ 2514600 w 4276725"/>
                <a:gd name="connsiteY12-246" fmla="*/ 4114800 h 4114800"/>
                <a:gd name="connsiteX13-247" fmla="*/ 2257425 w 4276725"/>
                <a:gd name="connsiteY13-248" fmla="*/ 3695700 h 4114800"/>
                <a:gd name="connsiteX14-249" fmla="*/ 1828800 w 4276725"/>
                <a:gd name="connsiteY14-250" fmla="*/ 3409950 h 4114800"/>
                <a:gd name="connsiteX15-251" fmla="*/ 1476375 w 4276725"/>
                <a:gd name="connsiteY15-252" fmla="*/ 3171825 h 4114800"/>
                <a:gd name="connsiteX16-253" fmla="*/ 1114425 w 4276725"/>
                <a:gd name="connsiteY16-254" fmla="*/ 3019425 h 4114800"/>
                <a:gd name="connsiteX17-255" fmla="*/ 933450 w 4276725"/>
                <a:gd name="connsiteY17-256" fmla="*/ 2733675 h 4114800"/>
                <a:gd name="connsiteX18-257" fmla="*/ 619125 w 4276725"/>
                <a:gd name="connsiteY18-258" fmla="*/ 2476500 h 4114800"/>
                <a:gd name="connsiteX19-259" fmla="*/ 447675 w 4276725"/>
                <a:gd name="connsiteY19-260" fmla="*/ 2571750 h 4114800"/>
                <a:gd name="connsiteX20-261" fmla="*/ 152400 w 4276725"/>
                <a:gd name="connsiteY20-262" fmla="*/ 2333625 h 4114800"/>
                <a:gd name="connsiteX21-263" fmla="*/ 142875 w 4276725"/>
                <a:gd name="connsiteY21-264" fmla="*/ 2305050 h 4114800"/>
                <a:gd name="connsiteX0-265" fmla="*/ 0 w 4276725"/>
                <a:gd name="connsiteY0-266" fmla="*/ 0 h 4114800"/>
                <a:gd name="connsiteX1-267" fmla="*/ 1190625 w 4276725"/>
                <a:gd name="connsiteY1-268" fmla="*/ 990600 h 4114800"/>
                <a:gd name="connsiteX2-269" fmla="*/ 1095375 w 4276725"/>
                <a:gd name="connsiteY2-270" fmla="*/ 1152525 h 4114800"/>
                <a:gd name="connsiteX3-271" fmla="*/ 1371600 w 4276725"/>
                <a:gd name="connsiteY3-272" fmla="*/ 1390650 h 4114800"/>
                <a:gd name="connsiteX4-273" fmla="*/ 1276350 w 4276725"/>
                <a:gd name="connsiteY4-274" fmla="*/ 1552575 h 4114800"/>
                <a:gd name="connsiteX5-275" fmla="*/ 1590675 w 4276725"/>
                <a:gd name="connsiteY5-276" fmla="*/ 1762125 h 4114800"/>
                <a:gd name="connsiteX6-277" fmla="*/ 1885950 w 4276725"/>
                <a:gd name="connsiteY6-278" fmla="*/ 1743075 h 4114800"/>
                <a:gd name="connsiteX7-279" fmla="*/ 2857500 w 4276725"/>
                <a:gd name="connsiteY7-280" fmla="*/ 2219325 h 4114800"/>
                <a:gd name="connsiteX8-281" fmla="*/ 4276725 w 4276725"/>
                <a:gd name="connsiteY8-282" fmla="*/ 3314700 h 4114800"/>
                <a:gd name="connsiteX9-283" fmla="*/ 3952875 w 4276725"/>
                <a:gd name="connsiteY9-284" fmla="*/ 3590925 h 4114800"/>
                <a:gd name="connsiteX10-285" fmla="*/ 3524250 w 4276725"/>
                <a:gd name="connsiteY10-286" fmla="*/ 3914775 h 4114800"/>
                <a:gd name="connsiteX11-287" fmla="*/ 3124200 w 4276725"/>
                <a:gd name="connsiteY11-288" fmla="*/ 4114800 h 4114800"/>
                <a:gd name="connsiteX12-289" fmla="*/ 2514600 w 4276725"/>
                <a:gd name="connsiteY12-290" fmla="*/ 4114800 h 4114800"/>
                <a:gd name="connsiteX13-291" fmla="*/ 2257425 w 4276725"/>
                <a:gd name="connsiteY13-292" fmla="*/ 3695700 h 4114800"/>
                <a:gd name="connsiteX14-293" fmla="*/ 1828800 w 4276725"/>
                <a:gd name="connsiteY14-294" fmla="*/ 3409950 h 4114800"/>
                <a:gd name="connsiteX15-295" fmla="*/ 1476375 w 4276725"/>
                <a:gd name="connsiteY15-296" fmla="*/ 3171825 h 4114800"/>
                <a:gd name="connsiteX16-297" fmla="*/ 1114425 w 4276725"/>
                <a:gd name="connsiteY16-298" fmla="*/ 3019425 h 4114800"/>
                <a:gd name="connsiteX17-299" fmla="*/ 933450 w 4276725"/>
                <a:gd name="connsiteY17-300" fmla="*/ 2733675 h 4114800"/>
                <a:gd name="connsiteX18-301" fmla="*/ 619125 w 4276725"/>
                <a:gd name="connsiteY18-302" fmla="*/ 2476500 h 4114800"/>
                <a:gd name="connsiteX19-303" fmla="*/ 447675 w 4276725"/>
                <a:gd name="connsiteY19-304" fmla="*/ 2571750 h 4114800"/>
                <a:gd name="connsiteX20-305" fmla="*/ 152400 w 4276725"/>
                <a:gd name="connsiteY20-306" fmla="*/ 2333625 h 4114800"/>
                <a:gd name="connsiteX21-307" fmla="*/ 142875 w 4276725"/>
                <a:gd name="connsiteY21-308" fmla="*/ 2305050 h 4114800"/>
                <a:gd name="connsiteX0-309" fmla="*/ 0 w 4276725"/>
                <a:gd name="connsiteY0-310" fmla="*/ 0 h 4114800"/>
                <a:gd name="connsiteX1-311" fmla="*/ 1190625 w 4276725"/>
                <a:gd name="connsiteY1-312" fmla="*/ 990600 h 4114800"/>
                <a:gd name="connsiteX2-313" fmla="*/ 1095375 w 4276725"/>
                <a:gd name="connsiteY2-314" fmla="*/ 1152525 h 4114800"/>
                <a:gd name="connsiteX3-315" fmla="*/ 1371600 w 4276725"/>
                <a:gd name="connsiteY3-316" fmla="*/ 1390650 h 4114800"/>
                <a:gd name="connsiteX4-317" fmla="*/ 1276350 w 4276725"/>
                <a:gd name="connsiteY4-318" fmla="*/ 1552575 h 4114800"/>
                <a:gd name="connsiteX5-319" fmla="*/ 1590675 w 4276725"/>
                <a:gd name="connsiteY5-320" fmla="*/ 1762125 h 4114800"/>
                <a:gd name="connsiteX6-321" fmla="*/ 1885950 w 4276725"/>
                <a:gd name="connsiteY6-322" fmla="*/ 1743075 h 4114800"/>
                <a:gd name="connsiteX7-323" fmla="*/ 2857500 w 4276725"/>
                <a:gd name="connsiteY7-324" fmla="*/ 2219325 h 4114800"/>
                <a:gd name="connsiteX8-325" fmla="*/ 4276725 w 4276725"/>
                <a:gd name="connsiteY8-326" fmla="*/ 3314700 h 4114800"/>
                <a:gd name="connsiteX9-327" fmla="*/ 3952875 w 4276725"/>
                <a:gd name="connsiteY9-328" fmla="*/ 3590925 h 4114800"/>
                <a:gd name="connsiteX10-329" fmla="*/ 3524250 w 4276725"/>
                <a:gd name="connsiteY10-330" fmla="*/ 3914775 h 4114800"/>
                <a:gd name="connsiteX11-331" fmla="*/ 3124200 w 4276725"/>
                <a:gd name="connsiteY11-332" fmla="*/ 4114800 h 4114800"/>
                <a:gd name="connsiteX12-333" fmla="*/ 2514600 w 4276725"/>
                <a:gd name="connsiteY12-334" fmla="*/ 4114800 h 4114800"/>
                <a:gd name="connsiteX13-335" fmla="*/ 2257425 w 4276725"/>
                <a:gd name="connsiteY13-336" fmla="*/ 3695700 h 4114800"/>
                <a:gd name="connsiteX14-337" fmla="*/ 1828800 w 4276725"/>
                <a:gd name="connsiteY14-338" fmla="*/ 3409950 h 4114800"/>
                <a:gd name="connsiteX15-339" fmla="*/ 1476375 w 4276725"/>
                <a:gd name="connsiteY15-340" fmla="*/ 3171825 h 4114800"/>
                <a:gd name="connsiteX16-341" fmla="*/ 1114425 w 4276725"/>
                <a:gd name="connsiteY16-342" fmla="*/ 3019425 h 4114800"/>
                <a:gd name="connsiteX17-343" fmla="*/ 933450 w 4276725"/>
                <a:gd name="connsiteY17-344" fmla="*/ 2733675 h 4114800"/>
                <a:gd name="connsiteX18-345" fmla="*/ 619125 w 4276725"/>
                <a:gd name="connsiteY18-346" fmla="*/ 2476500 h 4114800"/>
                <a:gd name="connsiteX19-347" fmla="*/ 447675 w 4276725"/>
                <a:gd name="connsiteY19-348" fmla="*/ 2571750 h 4114800"/>
                <a:gd name="connsiteX20-349" fmla="*/ 152400 w 4276725"/>
                <a:gd name="connsiteY20-350" fmla="*/ 2333625 h 4114800"/>
                <a:gd name="connsiteX21-351" fmla="*/ 142875 w 4276725"/>
                <a:gd name="connsiteY21-352" fmla="*/ 2305050 h 4114800"/>
                <a:gd name="connsiteX0-353" fmla="*/ 0 w 4276725"/>
                <a:gd name="connsiteY0-354" fmla="*/ 0 h 4114800"/>
                <a:gd name="connsiteX1-355" fmla="*/ 1190625 w 4276725"/>
                <a:gd name="connsiteY1-356" fmla="*/ 990600 h 4114800"/>
                <a:gd name="connsiteX2-357" fmla="*/ 1095375 w 4276725"/>
                <a:gd name="connsiteY2-358" fmla="*/ 1152525 h 4114800"/>
                <a:gd name="connsiteX3-359" fmla="*/ 1371600 w 4276725"/>
                <a:gd name="connsiteY3-360" fmla="*/ 1390650 h 4114800"/>
                <a:gd name="connsiteX4-361" fmla="*/ 1276350 w 4276725"/>
                <a:gd name="connsiteY4-362" fmla="*/ 1552575 h 4114800"/>
                <a:gd name="connsiteX5-363" fmla="*/ 1590675 w 4276725"/>
                <a:gd name="connsiteY5-364" fmla="*/ 1762125 h 4114800"/>
                <a:gd name="connsiteX6-365" fmla="*/ 1885950 w 4276725"/>
                <a:gd name="connsiteY6-366" fmla="*/ 1743075 h 4114800"/>
                <a:gd name="connsiteX7-367" fmla="*/ 1562100 w 4276725"/>
                <a:gd name="connsiteY7-368" fmla="*/ 2362200 h 4114800"/>
                <a:gd name="connsiteX8-369" fmla="*/ 2857500 w 4276725"/>
                <a:gd name="connsiteY8-370" fmla="*/ 2219325 h 4114800"/>
                <a:gd name="connsiteX9-371" fmla="*/ 4276725 w 4276725"/>
                <a:gd name="connsiteY9-372" fmla="*/ 3314700 h 4114800"/>
                <a:gd name="connsiteX10-373" fmla="*/ 3952875 w 4276725"/>
                <a:gd name="connsiteY10-374" fmla="*/ 3590925 h 4114800"/>
                <a:gd name="connsiteX11-375" fmla="*/ 3524250 w 4276725"/>
                <a:gd name="connsiteY11-376" fmla="*/ 3914775 h 4114800"/>
                <a:gd name="connsiteX12-377" fmla="*/ 3124200 w 4276725"/>
                <a:gd name="connsiteY12-378" fmla="*/ 4114800 h 4114800"/>
                <a:gd name="connsiteX13-379" fmla="*/ 2514600 w 4276725"/>
                <a:gd name="connsiteY13-380" fmla="*/ 4114800 h 4114800"/>
                <a:gd name="connsiteX14-381" fmla="*/ 2257425 w 4276725"/>
                <a:gd name="connsiteY14-382" fmla="*/ 3695700 h 4114800"/>
                <a:gd name="connsiteX15-383" fmla="*/ 1828800 w 4276725"/>
                <a:gd name="connsiteY15-384" fmla="*/ 3409950 h 4114800"/>
                <a:gd name="connsiteX16-385" fmla="*/ 1476375 w 4276725"/>
                <a:gd name="connsiteY16-386" fmla="*/ 3171825 h 4114800"/>
                <a:gd name="connsiteX17-387" fmla="*/ 1114425 w 4276725"/>
                <a:gd name="connsiteY17-388" fmla="*/ 3019425 h 4114800"/>
                <a:gd name="connsiteX18-389" fmla="*/ 933450 w 4276725"/>
                <a:gd name="connsiteY18-390" fmla="*/ 2733675 h 4114800"/>
                <a:gd name="connsiteX19-391" fmla="*/ 619125 w 4276725"/>
                <a:gd name="connsiteY19-392" fmla="*/ 2476500 h 4114800"/>
                <a:gd name="connsiteX20-393" fmla="*/ 447675 w 4276725"/>
                <a:gd name="connsiteY20-394" fmla="*/ 2571750 h 4114800"/>
                <a:gd name="connsiteX21-395" fmla="*/ 152400 w 4276725"/>
                <a:gd name="connsiteY21-396" fmla="*/ 2333625 h 4114800"/>
                <a:gd name="connsiteX22" fmla="*/ 142875 w 4276725"/>
                <a:gd name="connsiteY22" fmla="*/ 2305050 h 4114800"/>
                <a:gd name="connsiteX0-397" fmla="*/ 0 w 4276725"/>
                <a:gd name="connsiteY0-398" fmla="*/ 0 h 4114800"/>
                <a:gd name="connsiteX1-399" fmla="*/ 1190625 w 4276725"/>
                <a:gd name="connsiteY1-400" fmla="*/ 990600 h 4114800"/>
                <a:gd name="connsiteX2-401" fmla="*/ 1095375 w 4276725"/>
                <a:gd name="connsiteY2-402" fmla="*/ 1152525 h 4114800"/>
                <a:gd name="connsiteX3-403" fmla="*/ 1371600 w 4276725"/>
                <a:gd name="connsiteY3-404" fmla="*/ 1390650 h 4114800"/>
                <a:gd name="connsiteX4-405" fmla="*/ 1276350 w 4276725"/>
                <a:gd name="connsiteY4-406" fmla="*/ 1552575 h 4114800"/>
                <a:gd name="connsiteX5-407" fmla="*/ 1590675 w 4276725"/>
                <a:gd name="connsiteY5-408" fmla="*/ 1762125 h 4114800"/>
                <a:gd name="connsiteX6-409" fmla="*/ 1885950 w 4276725"/>
                <a:gd name="connsiteY6-410" fmla="*/ 1743075 h 4114800"/>
                <a:gd name="connsiteX7-411" fmla="*/ 1562100 w 4276725"/>
                <a:gd name="connsiteY7-412" fmla="*/ 2362200 h 4114800"/>
                <a:gd name="connsiteX8-413" fmla="*/ 2524125 w 4276725"/>
                <a:gd name="connsiteY8-414" fmla="*/ 2162175 h 4114800"/>
                <a:gd name="connsiteX9-415" fmla="*/ 4276725 w 4276725"/>
                <a:gd name="connsiteY9-416" fmla="*/ 3314700 h 4114800"/>
                <a:gd name="connsiteX10-417" fmla="*/ 3952875 w 4276725"/>
                <a:gd name="connsiteY10-418" fmla="*/ 3590925 h 4114800"/>
                <a:gd name="connsiteX11-419" fmla="*/ 3524250 w 4276725"/>
                <a:gd name="connsiteY11-420" fmla="*/ 3914775 h 4114800"/>
                <a:gd name="connsiteX12-421" fmla="*/ 3124200 w 4276725"/>
                <a:gd name="connsiteY12-422" fmla="*/ 4114800 h 4114800"/>
                <a:gd name="connsiteX13-423" fmla="*/ 2514600 w 4276725"/>
                <a:gd name="connsiteY13-424" fmla="*/ 4114800 h 4114800"/>
                <a:gd name="connsiteX14-425" fmla="*/ 2257425 w 4276725"/>
                <a:gd name="connsiteY14-426" fmla="*/ 3695700 h 4114800"/>
                <a:gd name="connsiteX15-427" fmla="*/ 1828800 w 4276725"/>
                <a:gd name="connsiteY15-428" fmla="*/ 3409950 h 4114800"/>
                <a:gd name="connsiteX16-429" fmla="*/ 1476375 w 4276725"/>
                <a:gd name="connsiteY16-430" fmla="*/ 3171825 h 4114800"/>
                <a:gd name="connsiteX17-431" fmla="*/ 1114425 w 4276725"/>
                <a:gd name="connsiteY17-432" fmla="*/ 3019425 h 4114800"/>
                <a:gd name="connsiteX18-433" fmla="*/ 933450 w 4276725"/>
                <a:gd name="connsiteY18-434" fmla="*/ 2733675 h 4114800"/>
                <a:gd name="connsiteX19-435" fmla="*/ 619125 w 4276725"/>
                <a:gd name="connsiteY19-436" fmla="*/ 2476500 h 4114800"/>
                <a:gd name="connsiteX20-437" fmla="*/ 447675 w 4276725"/>
                <a:gd name="connsiteY20-438" fmla="*/ 2571750 h 4114800"/>
                <a:gd name="connsiteX21-439" fmla="*/ 152400 w 4276725"/>
                <a:gd name="connsiteY21-440" fmla="*/ 2333625 h 4114800"/>
                <a:gd name="connsiteX22-441" fmla="*/ 142875 w 4276725"/>
                <a:gd name="connsiteY22-442" fmla="*/ 2305050 h 4114800"/>
                <a:gd name="connsiteX0-443" fmla="*/ 0 w 4276725"/>
                <a:gd name="connsiteY0-444" fmla="*/ 0 h 4114800"/>
                <a:gd name="connsiteX1-445" fmla="*/ 1190625 w 4276725"/>
                <a:gd name="connsiteY1-446" fmla="*/ 990600 h 4114800"/>
                <a:gd name="connsiteX2-447" fmla="*/ 1095375 w 4276725"/>
                <a:gd name="connsiteY2-448" fmla="*/ 1152525 h 4114800"/>
                <a:gd name="connsiteX3-449" fmla="*/ 1371600 w 4276725"/>
                <a:gd name="connsiteY3-450" fmla="*/ 1390650 h 4114800"/>
                <a:gd name="connsiteX4-451" fmla="*/ 1276350 w 4276725"/>
                <a:gd name="connsiteY4-452" fmla="*/ 1552575 h 4114800"/>
                <a:gd name="connsiteX5-453" fmla="*/ 1590675 w 4276725"/>
                <a:gd name="connsiteY5-454" fmla="*/ 1762125 h 4114800"/>
                <a:gd name="connsiteX6-455" fmla="*/ 1885950 w 4276725"/>
                <a:gd name="connsiteY6-456" fmla="*/ 1743075 h 4114800"/>
                <a:gd name="connsiteX7-457" fmla="*/ 1562100 w 4276725"/>
                <a:gd name="connsiteY7-458" fmla="*/ 2362200 h 4114800"/>
                <a:gd name="connsiteX8-459" fmla="*/ 2524125 w 4276725"/>
                <a:gd name="connsiteY8-460" fmla="*/ 2162175 h 4114800"/>
                <a:gd name="connsiteX9-461" fmla="*/ 4276725 w 4276725"/>
                <a:gd name="connsiteY9-462" fmla="*/ 3314700 h 4114800"/>
                <a:gd name="connsiteX10-463" fmla="*/ 3952875 w 4276725"/>
                <a:gd name="connsiteY10-464" fmla="*/ 3590925 h 4114800"/>
                <a:gd name="connsiteX11-465" fmla="*/ 3524250 w 4276725"/>
                <a:gd name="connsiteY11-466" fmla="*/ 3914775 h 4114800"/>
                <a:gd name="connsiteX12-467" fmla="*/ 3124200 w 4276725"/>
                <a:gd name="connsiteY12-468" fmla="*/ 4114800 h 4114800"/>
                <a:gd name="connsiteX13-469" fmla="*/ 2514600 w 4276725"/>
                <a:gd name="connsiteY13-470" fmla="*/ 4114800 h 4114800"/>
                <a:gd name="connsiteX14-471" fmla="*/ 2257425 w 4276725"/>
                <a:gd name="connsiteY14-472" fmla="*/ 3695700 h 4114800"/>
                <a:gd name="connsiteX15-473" fmla="*/ 1828800 w 4276725"/>
                <a:gd name="connsiteY15-474" fmla="*/ 3409950 h 4114800"/>
                <a:gd name="connsiteX16-475" fmla="*/ 1476375 w 4276725"/>
                <a:gd name="connsiteY16-476" fmla="*/ 3171825 h 4114800"/>
                <a:gd name="connsiteX17-477" fmla="*/ 1114425 w 4276725"/>
                <a:gd name="connsiteY17-478" fmla="*/ 3019425 h 4114800"/>
                <a:gd name="connsiteX18-479" fmla="*/ 933450 w 4276725"/>
                <a:gd name="connsiteY18-480" fmla="*/ 2733675 h 4114800"/>
                <a:gd name="connsiteX19-481" fmla="*/ 619125 w 4276725"/>
                <a:gd name="connsiteY19-482" fmla="*/ 2476500 h 4114800"/>
                <a:gd name="connsiteX20-483" fmla="*/ 447675 w 4276725"/>
                <a:gd name="connsiteY20-484" fmla="*/ 2571750 h 4114800"/>
                <a:gd name="connsiteX21-485" fmla="*/ 152400 w 4276725"/>
                <a:gd name="connsiteY21-486" fmla="*/ 2333625 h 4114800"/>
                <a:gd name="connsiteX22-487" fmla="*/ 142875 w 4276725"/>
                <a:gd name="connsiteY22-488" fmla="*/ 2305050 h 4114800"/>
                <a:gd name="connsiteX0-489" fmla="*/ 0 w 4276725"/>
                <a:gd name="connsiteY0-490" fmla="*/ 0 h 4114800"/>
                <a:gd name="connsiteX1-491" fmla="*/ 1190625 w 4276725"/>
                <a:gd name="connsiteY1-492" fmla="*/ 990600 h 4114800"/>
                <a:gd name="connsiteX2-493" fmla="*/ 1095375 w 4276725"/>
                <a:gd name="connsiteY2-494" fmla="*/ 1152525 h 4114800"/>
                <a:gd name="connsiteX3-495" fmla="*/ 1371600 w 4276725"/>
                <a:gd name="connsiteY3-496" fmla="*/ 1390650 h 4114800"/>
                <a:gd name="connsiteX4-497" fmla="*/ 1276350 w 4276725"/>
                <a:gd name="connsiteY4-498" fmla="*/ 1552575 h 4114800"/>
                <a:gd name="connsiteX5-499" fmla="*/ 1590675 w 4276725"/>
                <a:gd name="connsiteY5-500" fmla="*/ 1762125 h 4114800"/>
                <a:gd name="connsiteX6-501" fmla="*/ 1885950 w 4276725"/>
                <a:gd name="connsiteY6-502" fmla="*/ 1743075 h 4114800"/>
                <a:gd name="connsiteX7-503" fmla="*/ 1562100 w 4276725"/>
                <a:gd name="connsiteY7-504" fmla="*/ 2362200 h 4114800"/>
                <a:gd name="connsiteX8-505" fmla="*/ 2524125 w 4276725"/>
                <a:gd name="connsiteY8-506" fmla="*/ 2162175 h 4114800"/>
                <a:gd name="connsiteX9-507" fmla="*/ 4276725 w 4276725"/>
                <a:gd name="connsiteY9-508" fmla="*/ 3314700 h 4114800"/>
                <a:gd name="connsiteX10-509" fmla="*/ 3952875 w 4276725"/>
                <a:gd name="connsiteY10-510" fmla="*/ 3590925 h 4114800"/>
                <a:gd name="connsiteX11-511" fmla="*/ 3524250 w 4276725"/>
                <a:gd name="connsiteY11-512" fmla="*/ 3914775 h 4114800"/>
                <a:gd name="connsiteX12-513" fmla="*/ 3124200 w 4276725"/>
                <a:gd name="connsiteY12-514" fmla="*/ 4114800 h 4114800"/>
                <a:gd name="connsiteX13-515" fmla="*/ 2514600 w 4276725"/>
                <a:gd name="connsiteY13-516" fmla="*/ 4114800 h 4114800"/>
                <a:gd name="connsiteX14-517" fmla="*/ 2257425 w 4276725"/>
                <a:gd name="connsiteY14-518" fmla="*/ 3695700 h 4114800"/>
                <a:gd name="connsiteX15-519" fmla="*/ 1828800 w 4276725"/>
                <a:gd name="connsiteY15-520" fmla="*/ 3409950 h 4114800"/>
                <a:gd name="connsiteX16-521" fmla="*/ 1476375 w 4276725"/>
                <a:gd name="connsiteY16-522" fmla="*/ 3171825 h 4114800"/>
                <a:gd name="connsiteX17-523" fmla="*/ 1114425 w 4276725"/>
                <a:gd name="connsiteY17-524" fmla="*/ 3019425 h 4114800"/>
                <a:gd name="connsiteX18-525" fmla="*/ 933450 w 4276725"/>
                <a:gd name="connsiteY18-526" fmla="*/ 2733675 h 4114800"/>
                <a:gd name="connsiteX19-527" fmla="*/ 619125 w 4276725"/>
                <a:gd name="connsiteY19-528" fmla="*/ 2476500 h 4114800"/>
                <a:gd name="connsiteX20-529" fmla="*/ 447675 w 4276725"/>
                <a:gd name="connsiteY20-530" fmla="*/ 2571750 h 4114800"/>
                <a:gd name="connsiteX21-531" fmla="*/ 152400 w 4276725"/>
                <a:gd name="connsiteY21-532" fmla="*/ 2333625 h 4114800"/>
                <a:gd name="connsiteX22-533" fmla="*/ 142875 w 4276725"/>
                <a:gd name="connsiteY22-534" fmla="*/ 2305050 h 4114800"/>
                <a:gd name="connsiteX0-535" fmla="*/ 0 w 4276725"/>
                <a:gd name="connsiteY0-536" fmla="*/ 0 h 4114800"/>
                <a:gd name="connsiteX1-537" fmla="*/ 1190625 w 4276725"/>
                <a:gd name="connsiteY1-538" fmla="*/ 990600 h 4114800"/>
                <a:gd name="connsiteX2-539" fmla="*/ 1095375 w 4276725"/>
                <a:gd name="connsiteY2-540" fmla="*/ 1152525 h 4114800"/>
                <a:gd name="connsiteX3-541" fmla="*/ 1371600 w 4276725"/>
                <a:gd name="connsiteY3-542" fmla="*/ 1390650 h 4114800"/>
                <a:gd name="connsiteX4-543" fmla="*/ 1276350 w 4276725"/>
                <a:gd name="connsiteY4-544" fmla="*/ 1552575 h 4114800"/>
                <a:gd name="connsiteX5-545" fmla="*/ 1590675 w 4276725"/>
                <a:gd name="connsiteY5-546" fmla="*/ 1762125 h 4114800"/>
                <a:gd name="connsiteX6-547" fmla="*/ 1885950 w 4276725"/>
                <a:gd name="connsiteY6-548" fmla="*/ 1743075 h 4114800"/>
                <a:gd name="connsiteX7-549" fmla="*/ 1562100 w 4276725"/>
                <a:gd name="connsiteY7-550" fmla="*/ 2362200 h 4114800"/>
                <a:gd name="connsiteX8-551" fmla="*/ 2524125 w 4276725"/>
                <a:gd name="connsiteY8-552" fmla="*/ 2162175 h 4114800"/>
                <a:gd name="connsiteX9-553" fmla="*/ 2838450 w 4276725"/>
                <a:gd name="connsiteY9-554" fmla="*/ 2228850 h 4114800"/>
                <a:gd name="connsiteX10-555" fmla="*/ 4276725 w 4276725"/>
                <a:gd name="connsiteY10-556" fmla="*/ 3314700 h 4114800"/>
                <a:gd name="connsiteX11-557" fmla="*/ 3952875 w 4276725"/>
                <a:gd name="connsiteY11-558" fmla="*/ 3590925 h 4114800"/>
                <a:gd name="connsiteX12-559" fmla="*/ 3524250 w 4276725"/>
                <a:gd name="connsiteY12-560" fmla="*/ 3914775 h 4114800"/>
                <a:gd name="connsiteX13-561" fmla="*/ 3124200 w 4276725"/>
                <a:gd name="connsiteY13-562" fmla="*/ 4114800 h 4114800"/>
                <a:gd name="connsiteX14-563" fmla="*/ 2514600 w 4276725"/>
                <a:gd name="connsiteY14-564" fmla="*/ 4114800 h 4114800"/>
                <a:gd name="connsiteX15-565" fmla="*/ 2257425 w 4276725"/>
                <a:gd name="connsiteY15-566" fmla="*/ 3695700 h 4114800"/>
                <a:gd name="connsiteX16-567" fmla="*/ 1828800 w 4276725"/>
                <a:gd name="connsiteY16-568" fmla="*/ 3409950 h 4114800"/>
                <a:gd name="connsiteX17-569" fmla="*/ 1476375 w 4276725"/>
                <a:gd name="connsiteY17-570" fmla="*/ 3171825 h 4114800"/>
                <a:gd name="connsiteX18-571" fmla="*/ 1114425 w 4276725"/>
                <a:gd name="connsiteY18-572" fmla="*/ 3019425 h 4114800"/>
                <a:gd name="connsiteX19-573" fmla="*/ 933450 w 4276725"/>
                <a:gd name="connsiteY19-574" fmla="*/ 2733675 h 4114800"/>
                <a:gd name="connsiteX20-575" fmla="*/ 619125 w 4276725"/>
                <a:gd name="connsiteY20-576" fmla="*/ 2476500 h 4114800"/>
                <a:gd name="connsiteX21-577" fmla="*/ 447675 w 4276725"/>
                <a:gd name="connsiteY21-578" fmla="*/ 2571750 h 4114800"/>
                <a:gd name="connsiteX22-579" fmla="*/ 152400 w 4276725"/>
                <a:gd name="connsiteY22-580" fmla="*/ 2333625 h 4114800"/>
                <a:gd name="connsiteX23" fmla="*/ 142875 w 4276725"/>
                <a:gd name="connsiteY23" fmla="*/ 2305050 h 4114800"/>
                <a:gd name="connsiteX0-581" fmla="*/ 0 w 4276725"/>
                <a:gd name="connsiteY0-582" fmla="*/ 0 h 4114800"/>
                <a:gd name="connsiteX1-583" fmla="*/ 1190625 w 4276725"/>
                <a:gd name="connsiteY1-584" fmla="*/ 990600 h 4114800"/>
                <a:gd name="connsiteX2-585" fmla="*/ 1095375 w 4276725"/>
                <a:gd name="connsiteY2-586" fmla="*/ 1152525 h 4114800"/>
                <a:gd name="connsiteX3-587" fmla="*/ 1371600 w 4276725"/>
                <a:gd name="connsiteY3-588" fmla="*/ 1390650 h 4114800"/>
                <a:gd name="connsiteX4-589" fmla="*/ 1276350 w 4276725"/>
                <a:gd name="connsiteY4-590" fmla="*/ 1552575 h 4114800"/>
                <a:gd name="connsiteX5-591" fmla="*/ 1590675 w 4276725"/>
                <a:gd name="connsiteY5-592" fmla="*/ 1762125 h 4114800"/>
                <a:gd name="connsiteX6-593" fmla="*/ 1885950 w 4276725"/>
                <a:gd name="connsiteY6-594" fmla="*/ 1743075 h 4114800"/>
                <a:gd name="connsiteX7-595" fmla="*/ 1562100 w 4276725"/>
                <a:gd name="connsiteY7-596" fmla="*/ 2362200 h 4114800"/>
                <a:gd name="connsiteX8-597" fmla="*/ 2524125 w 4276725"/>
                <a:gd name="connsiteY8-598" fmla="*/ 2162175 h 4114800"/>
                <a:gd name="connsiteX9-599" fmla="*/ 2838450 w 4276725"/>
                <a:gd name="connsiteY9-600" fmla="*/ 2228850 h 4114800"/>
                <a:gd name="connsiteX10-601" fmla="*/ 4276725 w 4276725"/>
                <a:gd name="connsiteY10-602" fmla="*/ 3314700 h 4114800"/>
                <a:gd name="connsiteX11-603" fmla="*/ 3952875 w 4276725"/>
                <a:gd name="connsiteY11-604" fmla="*/ 3590925 h 4114800"/>
                <a:gd name="connsiteX12-605" fmla="*/ 3524250 w 4276725"/>
                <a:gd name="connsiteY12-606" fmla="*/ 3914775 h 4114800"/>
                <a:gd name="connsiteX13-607" fmla="*/ 3124200 w 4276725"/>
                <a:gd name="connsiteY13-608" fmla="*/ 4114800 h 4114800"/>
                <a:gd name="connsiteX14-609" fmla="*/ 2514600 w 4276725"/>
                <a:gd name="connsiteY14-610" fmla="*/ 4114800 h 4114800"/>
                <a:gd name="connsiteX15-611" fmla="*/ 2257425 w 4276725"/>
                <a:gd name="connsiteY15-612" fmla="*/ 3695700 h 4114800"/>
                <a:gd name="connsiteX16-613" fmla="*/ 1828800 w 4276725"/>
                <a:gd name="connsiteY16-614" fmla="*/ 3409950 h 4114800"/>
                <a:gd name="connsiteX17-615" fmla="*/ 1476375 w 4276725"/>
                <a:gd name="connsiteY17-616" fmla="*/ 3171825 h 4114800"/>
                <a:gd name="connsiteX18-617" fmla="*/ 1114425 w 4276725"/>
                <a:gd name="connsiteY18-618" fmla="*/ 3019425 h 4114800"/>
                <a:gd name="connsiteX19-619" fmla="*/ 933450 w 4276725"/>
                <a:gd name="connsiteY19-620" fmla="*/ 2733675 h 4114800"/>
                <a:gd name="connsiteX20-621" fmla="*/ 619125 w 4276725"/>
                <a:gd name="connsiteY20-622" fmla="*/ 2476500 h 4114800"/>
                <a:gd name="connsiteX21-623" fmla="*/ 447675 w 4276725"/>
                <a:gd name="connsiteY21-624" fmla="*/ 2571750 h 4114800"/>
                <a:gd name="connsiteX22-625" fmla="*/ 152400 w 4276725"/>
                <a:gd name="connsiteY22-626" fmla="*/ 2333625 h 4114800"/>
                <a:gd name="connsiteX23-627" fmla="*/ 142875 w 4276725"/>
                <a:gd name="connsiteY23-628" fmla="*/ 2305050 h 4114800"/>
                <a:gd name="connsiteX0-629" fmla="*/ 0 w 4276725"/>
                <a:gd name="connsiteY0-630" fmla="*/ 0 h 4114800"/>
                <a:gd name="connsiteX1-631" fmla="*/ 1190625 w 4276725"/>
                <a:gd name="connsiteY1-632" fmla="*/ 990600 h 4114800"/>
                <a:gd name="connsiteX2-633" fmla="*/ 1095375 w 4276725"/>
                <a:gd name="connsiteY2-634" fmla="*/ 1152525 h 4114800"/>
                <a:gd name="connsiteX3-635" fmla="*/ 1371600 w 4276725"/>
                <a:gd name="connsiteY3-636" fmla="*/ 1390650 h 4114800"/>
                <a:gd name="connsiteX4-637" fmla="*/ 1276350 w 4276725"/>
                <a:gd name="connsiteY4-638" fmla="*/ 1552575 h 4114800"/>
                <a:gd name="connsiteX5-639" fmla="*/ 1590675 w 4276725"/>
                <a:gd name="connsiteY5-640" fmla="*/ 1762125 h 4114800"/>
                <a:gd name="connsiteX6-641" fmla="*/ 1885950 w 4276725"/>
                <a:gd name="connsiteY6-642" fmla="*/ 1743075 h 4114800"/>
                <a:gd name="connsiteX7-643" fmla="*/ 1562100 w 4276725"/>
                <a:gd name="connsiteY7-644" fmla="*/ 2362200 h 4114800"/>
                <a:gd name="connsiteX8-645" fmla="*/ 2524125 w 4276725"/>
                <a:gd name="connsiteY8-646" fmla="*/ 2162175 h 4114800"/>
                <a:gd name="connsiteX9-647" fmla="*/ 2838450 w 4276725"/>
                <a:gd name="connsiteY9-648" fmla="*/ 2228850 h 4114800"/>
                <a:gd name="connsiteX10-649" fmla="*/ 4276725 w 4276725"/>
                <a:gd name="connsiteY10-650" fmla="*/ 3314700 h 4114800"/>
                <a:gd name="connsiteX11-651" fmla="*/ 3952875 w 4276725"/>
                <a:gd name="connsiteY11-652" fmla="*/ 3590925 h 4114800"/>
                <a:gd name="connsiteX12-653" fmla="*/ 3524250 w 4276725"/>
                <a:gd name="connsiteY12-654" fmla="*/ 3914775 h 4114800"/>
                <a:gd name="connsiteX13-655" fmla="*/ 3124200 w 4276725"/>
                <a:gd name="connsiteY13-656" fmla="*/ 4114800 h 4114800"/>
                <a:gd name="connsiteX14-657" fmla="*/ 2514600 w 4276725"/>
                <a:gd name="connsiteY14-658" fmla="*/ 4114800 h 4114800"/>
                <a:gd name="connsiteX15-659" fmla="*/ 2257425 w 4276725"/>
                <a:gd name="connsiteY15-660" fmla="*/ 3695700 h 4114800"/>
                <a:gd name="connsiteX16-661" fmla="*/ 1828800 w 4276725"/>
                <a:gd name="connsiteY16-662" fmla="*/ 3409950 h 4114800"/>
                <a:gd name="connsiteX17-663" fmla="*/ 1476375 w 4276725"/>
                <a:gd name="connsiteY17-664" fmla="*/ 3171825 h 4114800"/>
                <a:gd name="connsiteX18-665" fmla="*/ 1114425 w 4276725"/>
                <a:gd name="connsiteY18-666" fmla="*/ 3019425 h 4114800"/>
                <a:gd name="connsiteX19-667" fmla="*/ 933450 w 4276725"/>
                <a:gd name="connsiteY19-668" fmla="*/ 2733675 h 4114800"/>
                <a:gd name="connsiteX20-669" fmla="*/ 619125 w 4276725"/>
                <a:gd name="connsiteY20-670" fmla="*/ 2476500 h 4114800"/>
                <a:gd name="connsiteX21-671" fmla="*/ 447675 w 4276725"/>
                <a:gd name="connsiteY21-672" fmla="*/ 2571750 h 4114800"/>
                <a:gd name="connsiteX22-673" fmla="*/ 152400 w 4276725"/>
                <a:gd name="connsiteY22-674" fmla="*/ 2333625 h 4114800"/>
                <a:gd name="connsiteX23-675" fmla="*/ 142875 w 4276725"/>
                <a:gd name="connsiteY23-676" fmla="*/ 2305050 h 4114800"/>
                <a:gd name="connsiteX0-677" fmla="*/ 0 w 4276725"/>
                <a:gd name="connsiteY0-678" fmla="*/ 0 h 4114800"/>
                <a:gd name="connsiteX1-679" fmla="*/ 1190625 w 4276725"/>
                <a:gd name="connsiteY1-680" fmla="*/ 990600 h 4114800"/>
                <a:gd name="connsiteX2-681" fmla="*/ 1095375 w 4276725"/>
                <a:gd name="connsiteY2-682" fmla="*/ 1152525 h 4114800"/>
                <a:gd name="connsiteX3-683" fmla="*/ 1371600 w 4276725"/>
                <a:gd name="connsiteY3-684" fmla="*/ 1390650 h 4114800"/>
                <a:gd name="connsiteX4-685" fmla="*/ 1276350 w 4276725"/>
                <a:gd name="connsiteY4-686" fmla="*/ 1552575 h 4114800"/>
                <a:gd name="connsiteX5-687" fmla="*/ 1590675 w 4276725"/>
                <a:gd name="connsiteY5-688" fmla="*/ 1762125 h 4114800"/>
                <a:gd name="connsiteX6-689" fmla="*/ 1885950 w 4276725"/>
                <a:gd name="connsiteY6-690" fmla="*/ 1743075 h 4114800"/>
                <a:gd name="connsiteX7-691" fmla="*/ 1562100 w 4276725"/>
                <a:gd name="connsiteY7-692" fmla="*/ 2362200 h 4114800"/>
                <a:gd name="connsiteX8-693" fmla="*/ 2524125 w 4276725"/>
                <a:gd name="connsiteY8-694" fmla="*/ 2162175 h 4114800"/>
                <a:gd name="connsiteX9-695" fmla="*/ 2838450 w 4276725"/>
                <a:gd name="connsiteY9-696" fmla="*/ 2228850 h 4114800"/>
                <a:gd name="connsiteX10-697" fmla="*/ 4276725 w 4276725"/>
                <a:gd name="connsiteY10-698" fmla="*/ 3314700 h 4114800"/>
                <a:gd name="connsiteX11-699" fmla="*/ 3952875 w 4276725"/>
                <a:gd name="connsiteY11-700" fmla="*/ 3590925 h 4114800"/>
                <a:gd name="connsiteX12-701" fmla="*/ 3524250 w 4276725"/>
                <a:gd name="connsiteY12-702" fmla="*/ 3914775 h 4114800"/>
                <a:gd name="connsiteX13-703" fmla="*/ 3124200 w 4276725"/>
                <a:gd name="connsiteY13-704" fmla="*/ 4114800 h 4114800"/>
                <a:gd name="connsiteX14-705" fmla="*/ 2514600 w 4276725"/>
                <a:gd name="connsiteY14-706" fmla="*/ 4114800 h 4114800"/>
                <a:gd name="connsiteX15-707" fmla="*/ 2257425 w 4276725"/>
                <a:gd name="connsiteY15-708" fmla="*/ 3695700 h 4114800"/>
                <a:gd name="connsiteX16-709" fmla="*/ 1828800 w 4276725"/>
                <a:gd name="connsiteY16-710" fmla="*/ 3409950 h 4114800"/>
                <a:gd name="connsiteX17-711" fmla="*/ 1476375 w 4276725"/>
                <a:gd name="connsiteY17-712" fmla="*/ 3171825 h 4114800"/>
                <a:gd name="connsiteX18-713" fmla="*/ 1114425 w 4276725"/>
                <a:gd name="connsiteY18-714" fmla="*/ 3019425 h 4114800"/>
                <a:gd name="connsiteX19-715" fmla="*/ 933450 w 4276725"/>
                <a:gd name="connsiteY19-716" fmla="*/ 2733675 h 4114800"/>
                <a:gd name="connsiteX20-717" fmla="*/ 619125 w 4276725"/>
                <a:gd name="connsiteY20-718" fmla="*/ 2476500 h 4114800"/>
                <a:gd name="connsiteX21-719" fmla="*/ 447675 w 4276725"/>
                <a:gd name="connsiteY21-720" fmla="*/ 2571750 h 4114800"/>
                <a:gd name="connsiteX22-721" fmla="*/ 152400 w 4276725"/>
                <a:gd name="connsiteY22-722" fmla="*/ 2333625 h 4114800"/>
                <a:gd name="connsiteX23-723" fmla="*/ 142875 w 4276725"/>
                <a:gd name="connsiteY23-724" fmla="*/ 2305050 h 4114800"/>
                <a:gd name="connsiteX0-725" fmla="*/ 0 w 4302473"/>
                <a:gd name="connsiteY0-726" fmla="*/ 0 h 4114800"/>
                <a:gd name="connsiteX1-727" fmla="*/ 1190625 w 4302473"/>
                <a:gd name="connsiteY1-728" fmla="*/ 990600 h 4114800"/>
                <a:gd name="connsiteX2-729" fmla="*/ 1095375 w 4302473"/>
                <a:gd name="connsiteY2-730" fmla="*/ 1152525 h 4114800"/>
                <a:gd name="connsiteX3-731" fmla="*/ 1371600 w 4302473"/>
                <a:gd name="connsiteY3-732" fmla="*/ 1390650 h 4114800"/>
                <a:gd name="connsiteX4-733" fmla="*/ 1276350 w 4302473"/>
                <a:gd name="connsiteY4-734" fmla="*/ 1552575 h 4114800"/>
                <a:gd name="connsiteX5-735" fmla="*/ 1590675 w 4302473"/>
                <a:gd name="connsiteY5-736" fmla="*/ 1762125 h 4114800"/>
                <a:gd name="connsiteX6-737" fmla="*/ 1885950 w 4302473"/>
                <a:gd name="connsiteY6-738" fmla="*/ 1743075 h 4114800"/>
                <a:gd name="connsiteX7-739" fmla="*/ 1562100 w 4302473"/>
                <a:gd name="connsiteY7-740" fmla="*/ 2362200 h 4114800"/>
                <a:gd name="connsiteX8-741" fmla="*/ 2524125 w 4302473"/>
                <a:gd name="connsiteY8-742" fmla="*/ 2162175 h 4114800"/>
                <a:gd name="connsiteX9-743" fmla="*/ 2838450 w 4302473"/>
                <a:gd name="connsiteY9-744" fmla="*/ 2228850 h 4114800"/>
                <a:gd name="connsiteX10-745" fmla="*/ 4276725 w 4302473"/>
                <a:gd name="connsiteY10-746" fmla="*/ 3314700 h 4114800"/>
                <a:gd name="connsiteX11-747" fmla="*/ 3952875 w 4302473"/>
                <a:gd name="connsiteY11-748" fmla="*/ 3590925 h 4114800"/>
                <a:gd name="connsiteX12-749" fmla="*/ 3524250 w 4302473"/>
                <a:gd name="connsiteY12-750" fmla="*/ 3914775 h 4114800"/>
                <a:gd name="connsiteX13-751" fmla="*/ 3124200 w 4302473"/>
                <a:gd name="connsiteY13-752" fmla="*/ 4114800 h 4114800"/>
                <a:gd name="connsiteX14-753" fmla="*/ 2514600 w 4302473"/>
                <a:gd name="connsiteY14-754" fmla="*/ 4114800 h 4114800"/>
                <a:gd name="connsiteX15-755" fmla="*/ 2257425 w 4302473"/>
                <a:gd name="connsiteY15-756" fmla="*/ 3695700 h 4114800"/>
                <a:gd name="connsiteX16-757" fmla="*/ 1828800 w 4302473"/>
                <a:gd name="connsiteY16-758" fmla="*/ 3409950 h 4114800"/>
                <a:gd name="connsiteX17-759" fmla="*/ 1476375 w 4302473"/>
                <a:gd name="connsiteY17-760" fmla="*/ 3171825 h 4114800"/>
                <a:gd name="connsiteX18-761" fmla="*/ 1114425 w 4302473"/>
                <a:gd name="connsiteY18-762" fmla="*/ 3019425 h 4114800"/>
                <a:gd name="connsiteX19-763" fmla="*/ 933450 w 4302473"/>
                <a:gd name="connsiteY19-764" fmla="*/ 2733675 h 4114800"/>
                <a:gd name="connsiteX20-765" fmla="*/ 619125 w 4302473"/>
                <a:gd name="connsiteY20-766" fmla="*/ 2476500 h 4114800"/>
                <a:gd name="connsiteX21-767" fmla="*/ 447675 w 4302473"/>
                <a:gd name="connsiteY21-768" fmla="*/ 2571750 h 4114800"/>
                <a:gd name="connsiteX22-769" fmla="*/ 152400 w 4302473"/>
                <a:gd name="connsiteY22-770" fmla="*/ 2333625 h 4114800"/>
                <a:gd name="connsiteX23-771" fmla="*/ 142875 w 4302473"/>
                <a:gd name="connsiteY23-772" fmla="*/ 2305050 h 4114800"/>
                <a:gd name="connsiteX0-773" fmla="*/ 0 w 4315610"/>
                <a:gd name="connsiteY0-774" fmla="*/ 0 h 4114800"/>
                <a:gd name="connsiteX1-775" fmla="*/ 1190625 w 4315610"/>
                <a:gd name="connsiteY1-776" fmla="*/ 990600 h 4114800"/>
                <a:gd name="connsiteX2-777" fmla="*/ 1095375 w 4315610"/>
                <a:gd name="connsiteY2-778" fmla="*/ 1152525 h 4114800"/>
                <a:gd name="connsiteX3-779" fmla="*/ 1371600 w 4315610"/>
                <a:gd name="connsiteY3-780" fmla="*/ 1390650 h 4114800"/>
                <a:gd name="connsiteX4-781" fmla="*/ 1276350 w 4315610"/>
                <a:gd name="connsiteY4-782" fmla="*/ 1552575 h 4114800"/>
                <a:gd name="connsiteX5-783" fmla="*/ 1590675 w 4315610"/>
                <a:gd name="connsiteY5-784" fmla="*/ 1762125 h 4114800"/>
                <a:gd name="connsiteX6-785" fmla="*/ 1885950 w 4315610"/>
                <a:gd name="connsiteY6-786" fmla="*/ 1743075 h 4114800"/>
                <a:gd name="connsiteX7-787" fmla="*/ 1562100 w 4315610"/>
                <a:gd name="connsiteY7-788" fmla="*/ 2362200 h 4114800"/>
                <a:gd name="connsiteX8-789" fmla="*/ 2524125 w 4315610"/>
                <a:gd name="connsiteY8-790" fmla="*/ 2162175 h 4114800"/>
                <a:gd name="connsiteX9-791" fmla="*/ 2838450 w 4315610"/>
                <a:gd name="connsiteY9-792" fmla="*/ 2228850 h 4114800"/>
                <a:gd name="connsiteX10-793" fmla="*/ 4276725 w 4315610"/>
                <a:gd name="connsiteY10-794" fmla="*/ 3314700 h 4114800"/>
                <a:gd name="connsiteX11-795" fmla="*/ 3952875 w 4315610"/>
                <a:gd name="connsiteY11-796" fmla="*/ 3590925 h 4114800"/>
                <a:gd name="connsiteX12-797" fmla="*/ 3524250 w 4315610"/>
                <a:gd name="connsiteY12-798" fmla="*/ 3914775 h 4114800"/>
                <a:gd name="connsiteX13-799" fmla="*/ 3124200 w 4315610"/>
                <a:gd name="connsiteY13-800" fmla="*/ 4114800 h 4114800"/>
                <a:gd name="connsiteX14-801" fmla="*/ 2514600 w 4315610"/>
                <a:gd name="connsiteY14-802" fmla="*/ 4114800 h 4114800"/>
                <a:gd name="connsiteX15-803" fmla="*/ 2257425 w 4315610"/>
                <a:gd name="connsiteY15-804" fmla="*/ 3695700 h 4114800"/>
                <a:gd name="connsiteX16-805" fmla="*/ 1828800 w 4315610"/>
                <a:gd name="connsiteY16-806" fmla="*/ 3409950 h 4114800"/>
                <a:gd name="connsiteX17-807" fmla="*/ 1476375 w 4315610"/>
                <a:gd name="connsiteY17-808" fmla="*/ 3171825 h 4114800"/>
                <a:gd name="connsiteX18-809" fmla="*/ 1114425 w 4315610"/>
                <a:gd name="connsiteY18-810" fmla="*/ 3019425 h 4114800"/>
                <a:gd name="connsiteX19-811" fmla="*/ 933450 w 4315610"/>
                <a:gd name="connsiteY19-812" fmla="*/ 2733675 h 4114800"/>
                <a:gd name="connsiteX20-813" fmla="*/ 619125 w 4315610"/>
                <a:gd name="connsiteY20-814" fmla="*/ 2476500 h 4114800"/>
                <a:gd name="connsiteX21-815" fmla="*/ 447675 w 4315610"/>
                <a:gd name="connsiteY21-816" fmla="*/ 2571750 h 4114800"/>
                <a:gd name="connsiteX22-817" fmla="*/ 152400 w 4315610"/>
                <a:gd name="connsiteY22-818" fmla="*/ 2333625 h 4114800"/>
                <a:gd name="connsiteX23-819" fmla="*/ 142875 w 4315610"/>
                <a:gd name="connsiteY23-820" fmla="*/ 2305050 h 4114800"/>
                <a:gd name="connsiteX0-821" fmla="*/ 0 w 4251400"/>
                <a:gd name="connsiteY0-822" fmla="*/ 0 h 4114800"/>
                <a:gd name="connsiteX1-823" fmla="*/ 1190625 w 4251400"/>
                <a:gd name="connsiteY1-824" fmla="*/ 990600 h 4114800"/>
                <a:gd name="connsiteX2-825" fmla="*/ 1095375 w 4251400"/>
                <a:gd name="connsiteY2-826" fmla="*/ 1152525 h 4114800"/>
                <a:gd name="connsiteX3-827" fmla="*/ 1371600 w 4251400"/>
                <a:gd name="connsiteY3-828" fmla="*/ 1390650 h 4114800"/>
                <a:gd name="connsiteX4-829" fmla="*/ 1276350 w 4251400"/>
                <a:gd name="connsiteY4-830" fmla="*/ 1552575 h 4114800"/>
                <a:gd name="connsiteX5-831" fmla="*/ 1590675 w 4251400"/>
                <a:gd name="connsiteY5-832" fmla="*/ 1762125 h 4114800"/>
                <a:gd name="connsiteX6-833" fmla="*/ 1885950 w 4251400"/>
                <a:gd name="connsiteY6-834" fmla="*/ 1743075 h 4114800"/>
                <a:gd name="connsiteX7-835" fmla="*/ 1562100 w 4251400"/>
                <a:gd name="connsiteY7-836" fmla="*/ 2362200 h 4114800"/>
                <a:gd name="connsiteX8-837" fmla="*/ 2524125 w 4251400"/>
                <a:gd name="connsiteY8-838" fmla="*/ 2162175 h 4114800"/>
                <a:gd name="connsiteX9-839" fmla="*/ 2838450 w 4251400"/>
                <a:gd name="connsiteY9-840" fmla="*/ 2228850 h 4114800"/>
                <a:gd name="connsiteX10-841" fmla="*/ 4200525 w 4251400"/>
                <a:gd name="connsiteY10-842" fmla="*/ 3267075 h 4114800"/>
                <a:gd name="connsiteX11-843" fmla="*/ 3952875 w 4251400"/>
                <a:gd name="connsiteY11-844" fmla="*/ 3590925 h 4114800"/>
                <a:gd name="connsiteX12-845" fmla="*/ 3524250 w 4251400"/>
                <a:gd name="connsiteY12-846" fmla="*/ 3914775 h 4114800"/>
                <a:gd name="connsiteX13-847" fmla="*/ 3124200 w 4251400"/>
                <a:gd name="connsiteY13-848" fmla="*/ 4114800 h 4114800"/>
                <a:gd name="connsiteX14-849" fmla="*/ 2514600 w 4251400"/>
                <a:gd name="connsiteY14-850" fmla="*/ 4114800 h 4114800"/>
                <a:gd name="connsiteX15-851" fmla="*/ 2257425 w 4251400"/>
                <a:gd name="connsiteY15-852" fmla="*/ 3695700 h 4114800"/>
                <a:gd name="connsiteX16-853" fmla="*/ 1828800 w 4251400"/>
                <a:gd name="connsiteY16-854" fmla="*/ 3409950 h 4114800"/>
                <a:gd name="connsiteX17-855" fmla="*/ 1476375 w 4251400"/>
                <a:gd name="connsiteY17-856" fmla="*/ 3171825 h 4114800"/>
                <a:gd name="connsiteX18-857" fmla="*/ 1114425 w 4251400"/>
                <a:gd name="connsiteY18-858" fmla="*/ 3019425 h 4114800"/>
                <a:gd name="connsiteX19-859" fmla="*/ 933450 w 4251400"/>
                <a:gd name="connsiteY19-860" fmla="*/ 2733675 h 4114800"/>
                <a:gd name="connsiteX20-861" fmla="*/ 619125 w 4251400"/>
                <a:gd name="connsiteY20-862" fmla="*/ 2476500 h 4114800"/>
                <a:gd name="connsiteX21-863" fmla="*/ 447675 w 4251400"/>
                <a:gd name="connsiteY21-864" fmla="*/ 2571750 h 4114800"/>
                <a:gd name="connsiteX22-865" fmla="*/ 152400 w 4251400"/>
                <a:gd name="connsiteY22-866" fmla="*/ 2333625 h 4114800"/>
                <a:gd name="connsiteX23-867" fmla="*/ 142875 w 4251400"/>
                <a:gd name="connsiteY23-868" fmla="*/ 2305050 h 4114800"/>
                <a:gd name="connsiteX0-869" fmla="*/ 0 w 4305862"/>
                <a:gd name="connsiteY0-870" fmla="*/ 0 h 4114800"/>
                <a:gd name="connsiteX1-871" fmla="*/ 1190625 w 4305862"/>
                <a:gd name="connsiteY1-872" fmla="*/ 990600 h 4114800"/>
                <a:gd name="connsiteX2-873" fmla="*/ 1095375 w 4305862"/>
                <a:gd name="connsiteY2-874" fmla="*/ 1152525 h 4114800"/>
                <a:gd name="connsiteX3-875" fmla="*/ 1371600 w 4305862"/>
                <a:gd name="connsiteY3-876" fmla="*/ 1390650 h 4114800"/>
                <a:gd name="connsiteX4-877" fmla="*/ 1276350 w 4305862"/>
                <a:gd name="connsiteY4-878" fmla="*/ 1552575 h 4114800"/>
                <a:gd name="connsiteX5-879" fmla="*/ 1590675 w 4305862"/>
                <a:gd name="connsiteY5-880" fmla="*/ 1762125 h 4114800"/>
                <a:gd name="connsiteX6-881" fmla="*/ 1885950 w 4305862"/>
                <a:gd name="connsiteY6-882" fmla="*/ 1743075 h 4114800"/>
                <a:gd name="connsiteX7-883" fmla="*/ 1562100 w 4305862"/>
                <a:gd name="connsiteY7-884" fmla="*/ 2362200 h 4114800"/>
                <a:gd name="connsiteX8-885" fmla="*/ 2524125 w 4305862"/>
                <a:gd name="connsiteY8-886" fmla="*/ 2162175 h 4114800"/>
                <a:gd name="connsiteX9-887" fmla="*/ 2838450 w 4305862"/>
                <a:gd name="connsiteY9-888" fmla="*/ 2228850 h 4114800"/>
                <a:gd name="connsiteX10-889" fmla="*/ 4200525 w 4305862"/>
                <a:gd name="connsiteY10-890" fmla="*/ 3267075 h 4114800"/>
                <a:gd name="connsiteX11-891" fmla="*/ 3952875 w 4305862"/>
                <a:gd name="connsiteY11-892" fmla="*/ 3590925 h 4114800"/>
                <a:gd name="connsiteX12-893" fmla="*/ 3524250 w 4305862"/>
                <a:gd name="connsiteY12-894" fmla="*/ 3914775 h 4114800"/>
                <a:gd name="connsiteX13-895" fmla="*/ 3124200 w 4305862"/>
                <a:gd name="connsiteY13-896" fmla="*/ 4114800 h 4114800"/>
                <a:gd name="connsiteX14-897" fmla="*/ 2514600 w 4305862"/>
                <a:gd name="connsiteY14-898" fmla="*/ 4114800 h 4114800"/>
                <a:gd name="connsiteX15-899" fmla="*/ 2257425 w 4305862"/>
                <a:gd name="connsiteY15-900" fmla="*/ 3695700 h 4114800"/>
                <a:gd name="connsiteX16-901" fmla="*/ 1828800 w 4305862"/>
                <a:gd name="connsiteY16-902" fmla="*/ 3409950 h 4114800"/>
                <a:gd name="connsiteX17-903" fmla="*/ 1476375 w 4305862"/>
                <a:gd name="connsiteY17-904" fmla="*/ 3171825 h 4114800"/>
                <a:gd name="connsiteX18-905" fmla="*/ 1114425 w 4305862"/>
                <a:gd name="connsiteY18-906" fmla="*/ 3019425 h 4114800"/>
                <a:gd name="connsiteX19-907" fmla="*/ 933450 w 4305862"/>
                <a:gd name="connsiteY19-908" fmla="*/ 2733675 h 4114800"/>
                <a:gd name="connsiteX20-909" fmla="*/ 619125 w 4305862"/>
                <a:gd name="connsiteY20-910" fmla="*/ 2476500 h 4114800"/>
                <a:gd name="connsiteX21-911" fmla="*/ 447675 w 4305862"/>
                <a:gd name="connsiteY21-912" fmla="*/ 2571750 h 4114800"/>
                <a:gd name="connsiteX22-913" fmla="*/ 152400 w 4305862"/>
                <a:gd name="connsiteY22-914" fmla="*/ 2333625 h 4114800"/>
                <a:gd name="connsiteX23-915" fmla="*/ 142875 w 4305862"/>
                <a:gd name="connsiteY23-916" fmla="*/ 2305050 h 4114800"/>
                <a:gd name="connsiteX0-917" fmla="*/ 0 w 4296221"/>
                <a:gd name="connsiteY0-918" fmla="*/ 0 h 4114800"/>
                <a:gd name="connsiteX1-919" fmla="*/ 1190625 w 4296221"/>
                <a:gd name="connsiteY1-920" fmla="*/ 990600 h 4114800"/>
                <a:gd name="connsiteX2-921" fmla="*/ 1095375 w 4296221"/>
                <a:gd name="connsiteY2-922" fmla="*/ 1152525 h 4114800"/>
                <a:gd name="connsiteX3-923" fmla="*/ 1371600 w 4296221"/>
                <a:gd name="connsiteY3-924" fmla="*/ 1390650 h 4114800"/>
                <a:gd name="connsiteX4-925" fmla="*/ 1276350 w 4296221"/>
                <a:gd name="connsiteY4-926" fmla="*/ 1552575 h 4114800"/>
                <a:gd name="connsiteX5-927" fmla="*/ 1590675 w 4296221"/>
                <a:gd name="connsiteY5-928" fmla="*/ 1762125 h 4114800"/>
                <a:gd name="connsiteX6-929" fmla="*/ 1885950 w 4296221"/>
                <a:gd name="connsiteY6-930" fmla="*/ 1743075 h 4114800"/>
                <a:gd name="connsiteX7-931" fmla="*/ 1562100 w 4296221"/>
                <a:gd name="connsiteY7-932" fmla="*/ 2362200 h 4114800"/>
                <a:gd name="connsiteX8-933" fmla="*/ 2524125 w 4296221"/>
                <a:gd name="connsiteY8-934" fmla="*/ 2162175 h 4114800"/>
                <a:gd name="connsiteX9-935" fmla="*/ 2838450 w 4296221"/>
                <a:gd name="connsiteY9-936" fmla="*/ 2228850 h 4114800"/>
                <a:gd name="connsiteX10-937" fmla="*/ 4200525 w 4296221"/>
                <a:gd name="connsiteY10-938" fmla="*/ 3267075 h 4114800"/>
                <a:gd name="connsiteX11-939" fmla="*/ 3905250 w 4296221"/>
                <a:gd name="connsiteY11-940" fmla="*/ 3552825 h 4114800"/>
                <a:gd name="connsiteX12-941" fmla="*/ 3524250 w 4296221"/>
                <a:gd name="connsiteY12-942" fmla="*/ 3914775 h 4114800"/>
                <a:gd name="connsiteX13-943" fmla="*/ 3124200 w 4296221"/>
                <a:gd name="connsiteY13-944" fmla="*/ 4114800 h 4114800"/>
                <a:gd name="connsiteX14-945" fmla="*/ 2514600 w 4296221"/>
                <a:gd name="connsiteY14-946" fmla="*/ 4114800 h 4114800"/>
                <a:gd name="connsiteX15-947" fmla="*/ 2257425 w 4296221"/>
                <a:gd name="connsiteY15-948" fmla="*/ 3695700 h 4114800"/>
                <a:gd name="connsiteX16-949" fmla="*/ 1828800 w 4296221"/>
                <a:gd name="connsiteY16-950" fmla="*/ 3409950 h 4114800"/>
                <a:gd name="connsiteX17-951" fmla="*/ 1476375 w 4296221"/>
                <a:gd name="connsiteY17-952" fmla="*/ 3171825 h 4114800"/>
                <a:gd name="connsiteX18-953" fmla="*/ 1114425 w 4296221"/>
                <a:gd name="connsiteY18-954" fmla="*/ 3019425 h 4114800"/>
                <a:gd name="connsiteX19-955" fmla="*/ 933450 w 4296221"/>
                <a:gd name="connsiteY19-956" fmla="*/ 2733675 h 4114800"/>
                <a:gd name="connsiteX20-957" fmla="*/ 619125 w 4296221"/>
                <a:gd name="connsiteY20-958" fmla="*/ 2476500 h 4114800"/>
                <a:gd name="connsiteX21-959" fmla="*/ 447675 w 4296221"/>
                <a:gd name="connsiteY21-960" fmla="*/ 2571750 h 4114800"/>
                <a:gd name="connsiteX22-961" fmla="*/ 152400 w 4296221"/>
                <a:gd name="connsiteY22-962" fmla="*/ 2333625 h 4114800"/>
                <a:gd name="connsiteX23-963" fmla="*/ 142875 w 4296221"/>
                <a:gd name="connsiteY23-964" fmla="*/ 2305050 h 4114800"/>
                <a:gd name="connsiteX0-965" fmla="*/ 0 w 4243525"/>
                <a:gd name="connsiteY0-966" fmla="*/ 0 h 4114800"/>
                <a:gd name="connsiteX1-967" fmla="*/ 1190625 w 4243525"/>
                <a:gd name="connsiteY1-968" fmla="*/ 990600 h 4114800"/>
                <a:gd name="connsiteX2-969" fmla="*/ 1095375 w 4243525"/>
                <a:gd name="connsiteY2-970" fmla="*/ 1152525 h 4114800"/>
                <a:gd name="connsiteX3-971" fmla="*/ 1371600 w 4243525"/>
                <a:gd name="connsiteY3-972" fmla="*/ 1390650 h 4114800"/>
                <a:gd name="connsiteX4-973" fmla="*/ 1276350 w 4243525"/>
                <a:gd name="connsiteY4-974" fmla="*/ 1552575 h 4114800"/>
                <a:gd name="connsiteX5-975" fmla="*/ 1590675 w 4243525"/>
                <a:gd name="connsiteY5-976" fmla="*/ 1762125 h 4114800"/>
                <a:gd name="connsiteX6-977" fmla="*/ 1885950 w 4243525"/>
                <a:gd name="connsiteY6-978" fmla="*/ 1743075 h 4114800"/>
                <a:gd name="connsiteX7-979" fmla="*/ 1562100 w 4243525"/>
                <a:gd name="connsiteY7-980" fmla="*/ 2362200 h 4114800"/>
                <a:gd name="connsiteX8-981" fmla="*/ 2524125 w 4243525"/>
                <a:gd name="connsiteY8-982" fmla="*/ 2162175 h 4114800"/>
                <a:gd name="connsiteX9-983" fmla="*/ 2838450 w 4243525"/>
                <a:gd name="connsiteY9-984" fmla="*/ 2228850 h 4114800"/>
                <a:gd name="connsiteX10-985" fmla="*/ 4133850 w 4243525"/>
                <a:gd name="connsiteY10-986" fmla="*/ 3181350 h 4114800"/>
                <a:gd name="connsiteX11-987" fmla="*/ 3905250 w 4243525"/>
                <a:gd name="connsiteY11-988" fmla="*/ 3552825 h 4114800"/>
                <a:gd name="connsiteX12-989" fmla="*/ 3524250 w 4243525"/>
                <a:gd name="connsiteY12-990" fmla="*/ 3914775 h 4114800"/>
                <a:gd name="connsiteX13-991" fmla="*/ 3124200 w 4243525"/>
                <a:gd name="connsiteY13-992" fmla="*/ 4114800 h 4114800"/>
                <a:gd name="connsiteX14-993" fmla="*/ 2514600 w 4243525"/>
                <a:gd name="connsiteY14-994" fmla="*/ 4114800 h 4114800"/>
                <a:gd name="connsiteX15-995" fmla="*/ 2257425 w 4243525"/>
                <a:gd name="connsiteY15-996" fmla="*/ 3695700 h 4114800"/>
                <a:gd name="connsiteX16-997" fmla="*/ 1828800 w 4243525"/>
                <a:gd name="connsiteY16-998" fmla="*/ 3409950 h 4114800"/>
                <a:gd name="connsiteX17-999" fmla="*/ 1476375 w 4243525"/>
                <a:gd name="connsiteY17-1000" fmla="*/ 3171825 h 4114800"/>
                <a:gd name="connsiteX18-1001" fmla="*/ 1114425 w 4243525"/>
                <a:gd name="connsiteY18-1002" fmla="*/ 3019425 h 4114800"/>
                <a:gd name="connsiteX19-1003" fmla="*/ 933450 w 4243525"/>
                <a:gd name="connsiteY19-1004" fmla="*/ 2733675 h 4114800"/>
                <a:gd name="connsiteX20-1005" fmla="*/ 619125 w 4243525"/>
                <a:gd name="connsiteY20-1006" fmla="*/ 2476500 h 4114800"/>
                <a:gd name="connsiteX21-1007" fmla="*/ 447675 w 4243525"/>
                <a:gd name="connsiteY21-1008" fmla="*/ 2571750 h 4114800"/>
                <a:gd name="connsiteX22-1009" fmla="*/ 152400 w 4243525"/>
                <a:gd name="connsiteY22-1010" fmla="*/ 2333625 h 4114800"/>
                <a:gd name="connsiteX23-1011" fmla="*/ 142875 w 4243525"/>
                <a:gd name="connsiteY23-1012" fmla="*/ 2305050 h 4114800"/>
                <a:gd name="connsiteX0-1013" fmla="*/ 0 w 4268878"/>
                <a:gd name="connsiteY0-1014" fmla="*/ 0 h 4114800"/>
                <a:gd name="connsiteX1-1015" fmla="*/ 1190625 w 4268878"/>
                <a:gd name="connsiteY1-1016" fmla="*/ 990600 h 4114800"/>
                <a:gd name="connsiteX2-1017" fmla="*/ 1095375 w 4268878"/>
                <a:gd name="connsiteY2-1018" fmla="*/ 1152525 h 4114800"/>
                <a:gd name="connsiteX3-1019" fmla="*/ 1371600 w 4268878"/>
                <a:gd name="connsiteY3-1020" fmla="*/ 1390650 h 4114800"/>
                <a:gd name="connsiteX4-1021" fmla="*/ 1276350 w 4268878"/>
                <a:gd name="connsiteY4-1022" fmla="*/ 1552575 h 4114800"/>
                <a:gd name="connsiteX5-1023" fmla="*/ 1590675 w 4268878"/>
                <a:gd name="connsiteY5-1024" fmla="*/ 1762125 h 4114800"/>
                <a:gd name="connsiteX6-1025" fmla="*/ 1885950 w 4268878"/>
                <a:gd name="connsiteY6-1026" fmla="*/ 1743075 h 4114800"/>
                <a:gd name="connsiteX7-1027" fmla="*/ 1562100 w 4268878"/>
                <a:gd name="connsiteY7-1028" fmla="*/ 2362200 h 4114800"/>
                <a:gd name="connsiteX8-1029" fmla="*/ 2524125 w 4268878"/>
                <a:gd name="connsiteY8-1030" fmla="*/ 2162175 h 4114800"/>
                <a:gd name="connsiteX9-1031" fmla="*/ 2838450 w 4268878"/>
                <a:gd name="connsiteY9-1032" fmla="*/ 2228850 h 4114800"/>
                <a:gd name="connsiteX10-1033" fmla="*/ 4133850 w 4268878"/>
                <a:gd name="connsiteY10-1034" fmla="*/ 3181350 h 4114800"/>
                <a:gd name="connsiteX11-1035" fmla="*/ 3905250 w 4268878"/>
                <a:gd name="connsiteY11-1036" fmla="*/ 3552825 h 4114800"/>
                <a:gd name="connsiteX12-1037" fmla="*/ 3524250 w 4268878"/>
                <a:gd name="connsiteY12-1038" fmla="*/ 3914775 h 4114800"/>
                <a:gd name="connsiteX13-1039" fmla="*/ 3124200 w 4268878"/>
                <a:gd name="connsiteY13-1040" fmla="*/ 4114800 h 4114800"/>
                <a:gd name="connsiteX14-1041" fmla="*/ 2514600 w 4268878"/>
                <a:gd name="connsiteY14-1042" fmla="*/ 4114800 h 4114800"/>
                <a:gd name="connsiteX15-1043" fmla="*/ 2257425 w 4268878"/>
                <a:gd name="connsiteY15-1044" fmla="*/ 3695700 h 4114800"/>
                <a:gd name="connsiteX16-1045" fmla="*/ 1828800 w 4268878"/>
                <a:gd name="connsiteY16-1046" fmla="*/ 3409950 h 4114800"/>
                <a:gd name="connsiteX17-1047" fmla="*/ 1476375 w 4268878"/>
                <a:gd name="connsiteY17-1048" fmla="*/ 3171825 h 4114800"/>
                <a:gd name="connsiteX18-1049" fmla="*/ 1114425 w 4268878"/>
                <a:gd name="connsiteY18-1050" fmla="*/ 3019425 h 4114800"/>
                <a:gd name="connsiteX19-1051" fmla="*/ 933450 w 4268878"/>
                <a:gd name="connsiteY19-1052" fmla="*/ 2733675 h 4114800"/>
                <a:gd name="connsiteX20-1053" fmla="*/ 619125 w 4268878"/>
                <a:gd name="connsiteY20-1054" fmla="*/ 2476500 h 4114800"/>
                <a:gd name="connsiteX21-1055" fmla="*/ 447675 w 4268878"/>
                <a:gd name="connsiteY21-1056" fmla="*/ 2571750 h 4114800"/>
                <a:gd name="connsiteX22-1057" fmla="*/ 152400 w 4268878"/>
                <a:gd name="connsiteY22-1058" fmla="*/ 2333625 h 4114800"/>
                <a:gd name="connsiteX23-1059" fmla="*/ 142875 w 4268878"/>
                <a:gd name="connsiteY23-1060" fmla="*/ 2305050 h 4114800"/>
                <a:gd name="connsiteX0-1061" fmla="*/ 0 w 4268878"/>
                <a:gd name="connsiteY0-1062" fmla="*/ 0 h 4114800"/>
                <a:gd name="connsiteX1-1063" fmla="*/ 1190625 w 4268878"/>
                <a:gd name="connsiteY1-1064" fmla="*/ 990600 h 4114800"/>
                <a:gd name="connsiteX2-1065" fmla="*/ 1095375 w 4268878"/>
                <a:gd name="connsiteY2-1066" fmla="*/ 1152525 h 4114800"/>
                <a:gd name="connsiteX3-1067" fmla="*/ 1371600 w 4268878"/>
                <a:gd name="connsiteY3-1068" fmla="*/ 1390650 h 4114800"/>
                <a:gd name="connsiteX4-1069" fmla="*/ 1276350 w 4268878"/>
                <a:gd name="connsiteY4-1070" fmla="*/ 1552575 h 4114800"/>
                <a:gd name="connsiteX5-1071" fmla="*/ 1590675 w 4268878"/>
                <a:gd name="connsiteY5-1072" fmla="*/ 1762125 h 4114800"/>
                <a:gd name="connsiteX6-1073" fmla="*/ 1885950 w 4268878"/>
                <a:gd name="connsiteY6-1074" fmla="*/ 1743075 h 4114800"/>
                <a:gd name="connsiteX7-1075" fmla="*/ 1562100 w 4268878"/>
                <a:gd name="connsiteY7-1076" fmla="*/ 2362200 h 4114800"/>
                <a:gd name="connsiteX8-1077" fmla="*/ 2524125 w 4268878"/>
                <a:gd name="connsiteY8-1078" fmla="*/ 2162175 h 4114800"/>
                <a:gd name="connsiteX9-1079" fmla="*/ 2838450 w 4268878"/>
                <a:gd name="connsiteY9-1080" fmla="*/ 2228850 h 4114800"/>
                <a:gd name="connsiteX10-1081" fmla="*/ 4133850 w 4268878"/>
                <a:gd name="connsiteY10-1082" fmla="*/ 3181350 h 4114800"/>
                <a:gd name="connsiteX11-1083" fmla="*/ 3905250 w 4268878"/>
                <a:gd name="connsiteY11-1084" fmla="*/ 3552825 h 4114800"/>
                <a:gd name="connsiteX12-1085" fmla="*/ 3524250 w 4268878"/>
                <a:gd name="connsiteY12-1086" fmla="*/ 3914775 h 4114800"/>
                <a:gd name="connsiteX13-1087" fmla="*/ 3124200 w 4268878"/>
                <a:gd name="connsiteY13-1088" fmla="*/ 4114800 h 4114800"/>
                <a:gd name="connsiteX14-1089" fmla="*/ 2514600 w 4268878"/>
                <a:gd name="connsiteY14-1090" fmla="*/ 4114800 h 4114800"/>
                <a:gd name="connsiteX15-1091" fmla="*/ 2257425 w 4268878"/>
                <a:gd name="connsiteY15-1092" fmla="*/ 3695700 h 4114800"/>
                <a:gd name="connsiteX16-1093" fmla="*/ 1828800 w 4268878"/>
                <a:gd name="connsiteY16-1094" fmla="*/ 3409950 h 4114800"/>
                <a:gd name="connsiteX17-1095" fmla="*/ 1476375 w 4268878"/>
                <a:gd name="connsiteY17-1096" fmla="*/ 3171825 h 4114800"/>
                <a:gd name="connsiteX18-1097" fmla="*/ 1114425 w 4268878"/>
                <a:gd name="connsiteY18-1098" fmla="*/ 3019425 h 4114800"/>
                <a:gd name="connsiteX19-1099" fmla="*/ 933450 w 4268878"/>
                <a:gd name="connsiteY19-1100" fmla="*/ 2733675 h 4114800"/>
                <a:gd name="connsiteX20-1101" fmla="*/ 619125 w 4268878"/>
                <a:gd name="connsiteY20-1102" fmla="*/ 2476500 h 4114800"/>
                <a:gd name="connsiteX21-1103" fmla="*/ 447675 w 4268878"/>
                <a:gd name="connsiteY21-1104" fmla="*/ 2571750 h 4114800"/>
                <a:gd name="connsiteX22-1105" fmla="*/ 152400 w 4268878"/>
                <a:gd name="connsiteY22-1106" fmla="*/ 2333625 h 4114800"/>
                <a:gd name="connsiteX23-1107" fmla="*/ 142875 w 4268878"/>
                <a:gd name="connsiteY23-1108" fmla="*/ 2305050 h 4114800"/>
                <a:gd name="connsiteX0-1109" fmla="*/ 0 w 4268878"/>
                <a:gd name="connsiteY0-1110" fmla="*/ 0 h 4114800"/>
                <a:gd name="connsiteX1-1111" fmla="*/ 1190625 w 4268878"/>
                <a:gd name="connsiteY1-1112" fmla="*/ 990600 h 4114800"/>
                <a:gd name="connsiteX2-1113" fmla="*/ 1095375 w 4268878"/>
                <a:gd name="connsiteY2-1114" fmla="*/ 1152525 h 4114800"/>
                <a:gd name="connsiteX3-1115" fmla="*/ 1371600 w 4268878"/>
                <a:gd name="connsiteY3-1116" fmla="*/ 1390650 h 4114800"/>
                <a:gd name="connsiteX4-1117" fmla="*/ 1276350 w 4268878"/>
                <a:gd name="connsiteY4-1118" fmla="*/ 1552575 h 4114800"/>
                <a:gd name="connsiteX5-1119" fmla="*/ 1590675 w 4268878"/>
                <a:gd name="connsiteY5-1120" fmla="*/ 1762125 h 4114800"/>
                <a:gd name="connsiteX6-1121" fmla="*/ 1885950 w 4268878"/>
                <a:gd name="connsiteY6-1122" fmla="*/ 1743075 h 4114800"/>
                <a:gd name="connsiteX7-1123" fmla="*/ 1562100 w 4268878"/>
                <a:gd name="connsiteY7-1124" fmla="*/ 2362200 h 4114800"/>
                <a:gd name="connsiteX8-1125" fmla="*/ 2524125 w 4268878"/>
                <a:gd name="connsiteY8-1126" fmla="*/ 2162175 h 4114800"/>
                <a:gd name="connsiteX9-1127" fmla="*/ 2838450 w 4268878"/>
                <a:gd name="connsiteY9-1128" fmla="*/ 2228850 h 4114800"/>
                <a:gd name="connsiteX10-1129" fmla="*/ 4133850 w 4268878"/>
                <a:gd name="connsiteY10-1130" fmla="*/ 3181350 h 4114800"/>
                <a:gd name="connsiteX11-1131" fmla="*/ 3905250 w 4268878"/>
                <a:gd name="connsiteY11-1132" fmla="*/ 3552825 h 4114800"/>
                <a:gd name="connsiteX12-1133" fmla="*/ 3524250 w 4268878"/>
                <a:gd name="connsiteY12-1134" fmla="*/ 3886200 h 4114800"/>
                <a:gd name="connsiteX13-1135" fmla="*/ 3124200 w 4268878"/>
                <a:gd name="connsiteY13-1136" fmla="*/ 4114800 h 4114800"/>
                <a:gd name="connsiteX14-1137" fmla="*/ 2514600 w 4268878"/>
                <a:gd name="connsiteY14-1138" fmla="*/ 4114800 h 4114800"/>
                <a:gd name="connsiteX15-1139" fmla="*/ 2257425 w 4268878"/>
                <a:gd name="connsiteY15-1140" fmla="*/ 3695700 h 4114800"/>
                <a:gd name="connsiteX16-1141" fmla="*/ 1828800 w 4268878"/>
                <a:gd name="connsiteY16-1142" fmla="*/ 3409950 h 4114800"/>
                <a:gd name="connsiteX17-1143" fmla="*/ 1476375 w 4268878"/>
                <a:gd name="connsiteY17-1144" fmla="*/ 3171825 h 4114800"/>
                <a:gd name="connsiteX18-1145" fmla="*/ 1114425 w 4268878"/>
                <a:gd name="connsiteY18-1146" fmla="*/ 3019425 h 4114800"/>
                <a:gd name="connsiteX19-1147" fmla="*/ 933450 w 4268878"/>
                <a:gd name="connsiteY19-1148" fmla="*/ 2733675 h 4114800"/>
                <a:gd name="connsiteX20-1149" fmla="*/ 619125 w 4268878"/>
                <a:gd name="connsiteY20-1150" fmla="*/ 2476500 h 4114800"/>
                <a:gd name="connsiteX21-1151" fmla="*/ 447675 w 4268878"/>
                <a:gd name="connsiteY21-1152" fmla="*/ 2571750 h 4114800"/>
                <a:gd name="connsiteX22-1153" fmla="*/ 152400 w 4268878"/>
                <a:gd name="connsiteY22-1154" fmla="*/ 2333625 h 4114800"/>
                <a:gd name="connsiteX23-1155" fmla="*/ 142875 w 4268878"/>
                <a:gd name="connsiteY23-1156" fmla="*/ 2305050 h 4114800"/>
                <a:gd name="connsiteX0-1157" fmla="*/ 0 w 4268878"/>
                <a:gd name="connsiteY0-1158" fmla="*/ 0 h 4114800"/>
                <a:gd name="connsiteX1-1159" fmla="*/ 1190625 w 4268878"/>
                <a:gd name="connsiteY1-1160" fmla="*/ 990600 h 4114800"/>
                <a:gd name="connsiteX2-1161" fmla="*/ 1095375 w 4268878"/>
                <a:gd name="connsiteY2-1162" fmla="*/ 1152525 h 4114800"/>
                <a:gd name="connsiteX3-1163" fmla="*/ 1371600 w 4268878"/>
                <a:gd name="connsiteY3-1164" fmla="*/ 1390650 h 4114800"/>
                <a:gd name="connsiteX4-1165" fmla="*/ 1276350 w 4268878"/>
                <a:gd name="connsiteY4-1166" fmla="*/ 1552575 h 4114800"/>
                <a:gd name="connsiteX5-1167" fmla="*/ 1590675 w 4268878"/>
                <a:gd name="connsiteY5-1168" fmla="*/ 1762125 h 4114800"/>
                <a:gd name="connsiteX6-1169" fmla="*/ 1885950 w 4268878"/>
                <a:gd name="connsiteY6-1170" fmla="*/ 1743075 h 4114800"/>
                <a:gd name="connsiteX7-1171" fmla="*/ 1562100 w 4268878"/>
                <a:gd name="connsiteY7-1172" fmla="*/ 2362200 h 4114800"/>
                <a:gd name="connsiteX8-1173" fmla="*/ 2524125 w 4268878"/>
                <a:gd name="connsiteY8-1174" fmla="*/ 2162175 h 4114800"/>
                <a:gd name="connsiteX9-1175" fmla="*/ 2838450 w 4268878"/>
                <a:gd name="connsiteY9-1176" fmla="*/ 2228850 h 4114800"/>
                <a:gd name="connsiteX10-1177" fmla="*/ 4133850 w 4268878"/>
                <a:gd name="connsiteY10-1178" fmla="*/ 3181350 h 4114800"/>
                <a:gd name="connsiteX11-1179" fmla="*/ 3905250 w 4268878"/>
                <a:gd name="connsiteY11-1180" fmla="*/ 3552825 h 4114800"/>
                <a:gd name="connsiteX12-1181" fmla="*/ 3524250 w 4268878"/>
                <a:gd name="connsiteY12-1182" fmla="*/ 3886200 h 4114800"/>
                <a:gd name="connsiteX13-1183" fmla="*/ 3124200 w 4268878"/>
                <a:gd name="connsiteY13-1184" fmla="*/ 4114800 h 4114800"/>
                <a:gd name="connsiteX14-1185" fmla="*/ 2514600 w 4268878"/>
                <a:gd name="connsiteY14-1186" fmla="*/ 4114800 h 4114800"/>
                <a:gd name="connsiteX15-1187" fmla="*/ 2257425 w 4268878"/>
                <a:gd name="connsiteY15-1188" fmla="*/ 3695700 h 4114800"/>
                <a:gd name="connsiteX16-1189" fmla="*/ 1828800 w 4268878"/>
                <a:gd name="connsiteY16-1190" fmla="*/ 3409950 h 4114800"/>
                <a:gd name="connsiteX17-1191" fmla="*/ 1476375 w 4268878"/>
                <a:gd name="connsiteY17-1192" fmla="*/ 3171825 h 4114800"/>
                <a:gd name="connsiteX18-1193" fmla="*/ 1114425 w 4268878"/>
                <a:gd name="connsiteY18-1194" fmla="*/ 3019425 h 4114800"/>
                <a:gd name="connsiteX19-1195" fmla="*/ 933450 w 4268878"/>
                <a:gd name="connsiteY19-1196" fmla="*/ 2733675 h 4114800"/>
                <a:gd name="connsiteX20-1197" fmla="*/ 619125 w 4268878"/>
                <a:gd name="connsiteY20-1198" fmla="*/ 2476500 h 4114800"/>
                <a:gd name="connsiteX21-1199" fmla="*/ 447675 w 4268878"/>
                <a:gd name="connsiteY21-1200" fmla="*/ 2571750 h 4114800"/>
                <a:gd name="connsiteX22-1201" fmla="*/ 152400 w 4268878"/>
                <a:gd name="connsiteY22-1202" fmla="*/ 2333625 h 4114800"/>
                <a:gd name="connsiteX23-1203" fmla="*/ 142875 w 4268878"/>
                <a:gd name="connsiteY23-1204" fmla="*/ 2305050 h 4114800"/>
                <a:gd name="connsiteX0-1205" fmla="*/ 0 w 4256323"/>
                <a:gd name="connsiteY0-1206" fmla="*/ 0 h 4114800"/>
                <a:gd name="connsiteX1-1207" fmla="*/ 1190625 w 4256323"/>
                <a:gd name="connsiteY1-1208" fmla="*/ 990600 h 4114800"/>
                <a:gd name="connsiteX2-1209" fmla="*/ 1095375 w 4256323"/>
                <a:gd name="connsiteY2-1210" fmla="*/ 1152525 h 4114800"/>
                <a:gd name="connsiteX3-1211" fmla="*/ 1371600 w 4256323"/>
                <a:gd name="connsiteY3-1212" fmla="*/ 1390650 h 4114800"/>
                <a:gd name="connsiteX4-1213" fmla="*/ 1276350 w 4256323"/>
                <a:gd name="connsiteY4-1214" fmla="*/ 1552575 h 4114800"/>
                <a:gd name="connsiteX5-1215" fmla="*/ 1590675 w 4256323"/>
                <a:gd name="connsiteY5-1216" fmla="*/ 1762125 h 4114800"/>
                <a:gd name="connsiteX6-1217" fmla="*/ 1885950 w 4256323"/>
                <a:gd name="connsiteY6-1218" fmla="*/ 1743075 h 4114800"/>
                <a:gd name="connsiteX7-1219" fmla="*/ 1562100 w 4256323"/>
                <a:gd name="connsiteY7-1220" fmla="*/ 2362200 h 4114800"/>
                <a:gd name="connsiteX8-1221" fmla="*/ 2524125 w 4256323"/>
                <a:gd name="connsiteY8-1222" fmla="*/ 2162175 h 4114800"/>
                <a:gd name="connsiteX9-1223" fmla="*/ 2838450 w 4256323"/>
                <a:gd name="connsiteY9-1224" fmla="*/ 2228850 h 4114800"/>
                <a:gd name="connsiteX10-1225" fmla="*/ 4133850 w 4256323"/>
                <a:gd name="connsiteY10-1226" fmla="*/ 3181350 h 4114800"/>
                <a:gd name="connsiteX11-1227" fmla="*/ 3848100 w 4256323"/>
                <a:gd name="connsiteY11-1228" fmla="*/ 3562350 h 4114800"/>
                <a:gd name="connsiteX12-1229" fmla="*/ 3524250 w 4256323"/>
                <a:gd name="connsiteY12-1230" fmla="*/ 3886200 h 4114800"/>
                <a:gd name="connsiteX13-1231" fmla="*/ 3124200 w 4256323"/>
                <a:gd name="connsiteY13-1232" fmla="*/ 4114800 h 4114800"/>
                <a:gd name="connsiteX14-1233" fmla="*/ 2514600 w 4256323"/>
                <a:gd name="connsiteY14-1234" fmla="*/ 4114800 h 4114800"/>
                <a:gd name="connsiteX15-1235" fmla="*/ 2257425 w 4256323"/>
                <a:gd name="connsiteY15-1236" fmla="*/ 3695700 h 4114800"/>
                <a:gd name="connsiteX16-1237" fmla="*/ 1828800 w 4256323"/>
                <a:gd name="connsiteY16-1238" fmla="*/ 3409950 h 4114800"/>
                <a:gd name="connsiteX17-1239" fmla="*/ 1476375 w 4256323"/>
                <a:gd name="connsiteY17-1240" fmla="*/ 3171825 h 4114800"/>
                <a:gd name="connsiteX18-1241" fmla="*/ 1114425 w 4256323"/>
                <a:gd name="connsiteY18-1242" fmla="*/ 3019425 h 4114800"/>
                <a:gd name="connsiteX19-1243" fmla="*/ 933450 w 4256323"/>
                <a:gd name="connsiteY19-1244" fmla="*/ 2733675 h 4114800"/>
                <a:gd name="connsiteX20-1245" fmla="*/ 619125 w 4256323"/>
                <a:gd name="connsiteY20-1246" fmla="*/ 2476500 h 4114800"/>
                <a:gd name="connsiteX21-1247" fmla="*/ 447675 w 4256323"/>
                <a:gd name="connsiteY21-1248" fmla="*/ 2571750 h 4114800"/>
                <a:gd name="connsiteX22-1249" fmla="*/ 152400 w 4256323"/>
                <a:gd name="connsiteY22-1250" fmla="*/ 2333625 h 4114800"/>
                <a:gd name="connsiteX23-1251" fmla="*/ 142875 w 4256323"/>
                <a:gd name="connsiteY23-1252" fmla="*/ 2305050 h 4114800"/>
                <a:gd name="connsiteX0-1253" fmla="*/ 0 w 4265214"/>
                <a:gd name="connsiteY0-1254" fmla="*/ 0 h 4114800"/>
                <a:gd name="connsiteX1-1255" fmla="*/ 1190625 w 4265214"/>
                <a:gd name="connsiteY1-1256" fmla="*/ 990600 h 4114800"/>
                <a:gd name="connsiteX2-1257" fmla="*/ 1095375 w 4265214"/>
                <a:gd name="connsiteY2-1258" fmla="*/ 1152525 h 4114800"/>
                <a:gd name="connsiteX3-1259" fmla="*/ 1371600 w 4265214"/>
                <a:gd name="connsiteY3-1260" fmla="*/ 1390650 h 4114800"/>
                <a:gd name="connsiteX4-1261" fmla="*/ 1276350 w 4265214"/>
                <a:gd name="connsiteY4-1262" fmla="*/ 1552575 h 4114800"/>
                <a:gd name="connsiteX5-1263" fmla="*/ 1590675 w 4265214"/>
                <a:gd name="connsiteY5-1264" fmla="*/ 1762125 h 4114800"/>
                <a:gd name="connsiteX6-1265" fmla="*/ 1885950 w 4265214"/>
                <a:gd name="connsiteY6-1266" fmla="*/ 1743075 h 4114800"/>
                <a:gd name="connsiteX7-1267" fmla="*/ 1562100 w 4265214"/>
                <a:gd name="connsiteY7-1268" fmla="*/ 2362200 h 4114800"/>
                <a:gd name="connsiteX8-1269" fmla="*/ 2524125 w 4265214"/>
                <a:gd name="connsiteY8-1270" fmla="*/ 2162175 h 4114800"/>
                <a:gd name="connsiteX9-1271" fmla="*/ 2838450 w 4265214"/>
                <a:gd name="connsiteY9-1272" fmla="*/ 2228850 h 4114800"/>
                <a:gd name="connsiteX10-1273" fmla="*/ 4133850 w 4265214"/>
                <a:gd name="connsiteY10-1274" fmla="*/ 3181350 h 4114800"/>
                <a:gd name="connsiteX11-1275" fmla="*/ 3848100 w 4265214"/>
                <a:gd name="connsiteY11-1276" fmla="*/ 3562350 h 4114800"/>
                <a:gd name="connsiteX12-1277" fmla="*/ 3524250 w 4265214"/>
                <a:gd name="connsiteY12-1278" fmla="*/ 3886200 h 4114800"/>
                <a:gd name="connsiteX13-1279" fmla="*/ 3124200 w 4265214"/>
                <a:gd name="connsiteY13-1280" fmla="*/ 4114800 h 4114800"/>
                <a:gd name="connsiteX14-1281" fmla="*/ 2514600 w 4265214"/>
                <a:gd name="connsiteY14-1282" fmla="*/ 4114800 h 4114800"/>
                <a:gd name="connsiteX15-1283" fmla="*/ 2257425 w 4265214"/>
                <a:gd name="connsiteY15-1284" fmla="*/ 3695700 h 4114800"/>
                <a:gd name="connsiteX16-1285" fmla="*/ 1828800 w 4265214"/>
                <a:gd name="connsiteY16-1286" fmla="*/ 3409950 h 4114800"/>
                <a:gd name="connsiteX17-1287" fmla="*/ 1476375 w 4265214"/>
                <a:gd name="connsiteY17-1288" fmla="*/ 3171825 h 4114800"/>
                <a:gd name="connsiteX18-1289" fmla="*/ 1114425 w 4265214"/>
                <a:gd name="connsiteY18-1290" fmla="*/ 3019425 h 4114800"/>
                <a:gd name="connsiteX19-1291" fmla="*/ 933450 w 4265214"/>
                <a:gd name="connsiteY19-1292" fmla="*/ 2733675 h 4114800"/>
                <a:gd name="connsiteX20-1293" fmla="*/ 619125 w 4265214"/>
                <a:gd name="connsiteY20-1294" fmla="*/ 2476500 h 4114800"/>
                <a:gd name="connsiteX21-1295" fmla="*/ 447675 w 4265214"/>
                <a:gd name="connsiteY21-1296" fmla="*/ 2571750 h 4114800"/>
                <a:gd name="connsiteX22-1297" fmla="*/ 152400 w 4265214"/>
                <a:gd name="connsiteY22-1298" fmla="*/ 2333625 h 4114800"/>
                <a:gd name="connsiteX23-1299" fmla="*/ 142875 w 4265214"/>
                <a:gd name="connsiteY23-1300" fmla="*/ 2305050 h 4114800"/>
                <a:gd name="connsiteX0-1301" fmla="*/ 0 w 4265214"/>
                <a:gd name="connsiteY0-1302" fmla="*/ 0 h 4114800"/>
                <a:gd name="connsiteX1-1303" fmla="*/ 1190625 w 4265214"/>
                <a:gd name="connsiteY1-1304" fmla="*/ 990600 h 4114800"/>
                <a:gd name="connsiteX2-1305" fmla="*/ 1095375 w 4265214"/>
                <a:gd name="connsiteY2-1306" fmla="*/ 1152525 h 4114800"/>
                <a:gd name="connsiteX3-1307" fmla="*/ 1371600 w 4265214"/>
                <a:gd name="connsiteY3-1308" fmla="*/ 1390650 h 4114800"/>
                <a:gd name="connsiteX4-1309" fmla="*/ 1276350 w 4265214"/>
                <a:gd name="connsiteY4-1310" fmla="*/ 1552575 h 4114800"/>
                <a:gd name="connsiteX5-1311" fmla="*/ 1590675 w 4265214"/>
                <a:gd name="connsiteY5-1312" fmla="*/ 1762125 h 4114800"/>
                <a:gd name="connsiteX6-1313" fmla="*/ 1885950 w 4265214"/>
                <a:gd name="connsiteY6-1314" fmla="*/ 1743075 h 4114800"/>
                <a:gd name="connsiteX7-1315" fmla="*/ 1562100 w 4265214"/>
                <a:gd name="connsiteY7-1316" fmla="*/ 2362200 h 4114800"/>
                <a:gd name="connsiteX8-1317" fmla="*/ 2524125 w 4265214"/>
                <a:gd name="connsiteY8-1318" fmla="*/ 2162175 h 4114800"/>
                <a:gd name="connsiteX9-1319" fmla="*/ 2838450 w 4265214"/>
                <a:gd name="connsiteY9-1320" fmla="*/ 2228850 h 4114800"/>
                <a:gd name="connsiteX10-1321" fmla="*/ 4133850 w 4265214"/>
                <a:gd name="connsiteY10-1322" fmla="*/ 3181350 h 4114800"/>
                <a:gd name="connsiteX11-1323" fmla="*/ 3848100 w 4265214"/>
                <a:gd name="connsiteY11-1324" fmla="*/ 3562350 h 4114800"/>
                <a:gd name="connsiteX12-1325" fmla="*/ 3524250 w 4265214"/>
                <a:gd name="connsiteY12-1326" fmla="*/ 3886200 h 4114800"/>
                <a:gd name="connsiteX13-1327" fmla="*/ 3124200 w 4265214"/>
                <a:gd name="connsiteY13-1328" fmla="*/ 4114800 h 4114800"/>
                <a:gd name="connsiteX14-1329" fmla="*/ 2514600 w 4265214"/>
                <a:gd name="connsiteY14-1330" fmla="*/ 4114800 h 4114800"/>
                <a:gd name="connsiteX15-1331" fmla="*/ 2257425 w 4265214"/>
                <a:gd name="connsiteY15-1332" fmla="*/ 3695700 h 4114800"/>
                <a:gd name="connsiteX16-1333" fmla="*/ 1828800 w 4265214"/>
                <a:gd name="connsiteY16-1334" fmla="*/ 3409950 h 4114800"/>
                <a:gd name="connsiteX17-1335" fmla="*/ 1476375 w 4265214"/>
                <a:gd name="connsiteY17-1336" fmla="*/ 3171825 h 4114800"/>
                <a:gd name="connsiteX18-1337" fmla="*/ 1114425 w 4265214"/>
                <a:gd name="connsiteY18-1338" fmla="*/ 3019425 h 4114800"/>
                <a:gd name="connsiteX19-1339" fmla="*/ 933450 w 4265214"/>
                <a:gd name="connsiteY19-1340" fmla="*/ 2733675 h 4114800"/>
                <a:gd name="connsiteX20-1341" fmla="*/ 619125 w 4265214"/>
                <a:gd name="connsiteY20-1342" fmla="*/ 2476500 h 4114800"/>
                <a:gd name="connsiteX21-1343" fmla="*/ 447675 w 4265214"/>
                <a:gd name="connsiteY21-1344" fmla="*/ 2571750 h 4114800"/>
                <a:gd name="connsiteX22-1345" fmla="*/ 152400 w 4265214"/>
                <a:gd name="connsiteY22-1346" fmla="*/ 2333625 h 4114800"/>
                <a:gd name="connsiteX23-1347" fmla="*/ 142875 w 4265214"/>
                <a:gd name="connsiteY23-1348" fmla="*/ 2305050 h 4114800"/>
                <a:gd name="connsiteX0-1349" fmla="*/ 0 w 4265214"/>
                <a:gd name="connsiteY0-1350" fmla="*/ 0 h 4114800"/>
                <a:gd name="connsiteX1-1351" fmla="*/ 1190625 w 4265214"/>
                <a:gd name="connsiteY1-1352" fmla="*/ 990600 h 4114800"/>
                <a:gd name="connsiteX2-1353" fmla="*/ 1095375 w 4265214"/>
                <a:gd name="connsiteY2-1354" fmla="*/ 1152525 h 4114800"/>
                <a:gd name="connsiteX3-1355" fmla="*/ 1371600 w 4265214"/>
                <a:gd name="connsiteY3-1356" fmla="*/ 1390650 h 4114800"/>
                <a:gd name="connsiteX4-1357" fmla="*/ 1276350 w 4265214"/>
                <a:gd name="connsiteY4-1358" fmla="*/ 1552575 h 4114800"/>
                <a:gd name="connsiteX5-1359" fmla="*/ 1590675 w 4265214"/>
                <a:gd name="connsiteY5-1360" fmla="*/ 1762125 h 4114800"/>
                <a:gd name="connsiteX6-1361" fmla="*/ 1885950 w 4265214"/>
                <a:gd name="connsiteY6-1362" fmla="*/ 1743075 h 4114800"/>
                <a:gd name="connsiteX7-1363" fmla="*/ 1562100 w 4265214"/>
                <a:gd name="connsiteY7-1364" fmla="*/ 2362200 h 4114800"/>
                <a:gd name="connsiteX8-1365" fmla="*/ 2524125 w 4265214"/>
                <a:gd name="connsiteY8-1366" fmla="*/ 2162175 h 4114800"/>
                <a:gd name="connsiteX9-1367" fmla="*/ 2838450 w 4265214"/>
                <a:gd name="connsiteY9-1368" fmla="*/ 2228850 h 4114800"/>
                <a:gd name="connsiteX10-1369" fmla="*/ 4133850 w 4265214"/>
                <a:gd name="connsiteY10-1370" fmla="*/ 3181350 h 4114800"/>
                <a:gd name="connsiteX11-1371" fmla="*/ 3848100 w 4265214"/>
                <a:gd name="connsiteY11-1372" fmla="*/ 3562350 h 4114800"/>
                <a:gd name="connsiteX12-1373" fmla="*/ 3438525 w 4265214"/>
                <a:gd name="connsiteY12-1374" fmla="*/ 3829050 h 4114800"/>
                <a:gd name="connsiteX13-1375" fmla="*/ 3124200 w 4265214"/>
                <a:gd name="connsiteY13-1376" fmla="*/ 4114800 h 4114800"/>
                <a:gd name="connsiteX14-1377" fmla="*/ 2514600 w 4265214"/>
                <a:gd name="connsiteY14-1378" fmla="*/ 4114800 h 4114800"/>
                <a:gd name="connsiteX15-1379" fmla="*/ 2257425 w 4265214"/>
                <a:gd name="connsiteY15-1380" fmla="*/ 3695700 h 4114800"/>
                <a:gd name="connsiteX16-1381" fmla="*/ 1828800 w 4265214"/>
                <a:gd name="connsiteY16-1382" fmla="*/ 3409950 h 4114800"/>
                <a:gd name="connsiteX17-1383" fmla="*/ 1476375 w 4265214"/>
                <a:gd name="connsiteY17-1384" fmla="*/ 3171825 h 4114800"/>
                <a:gd name="connsiteX18-1385" fmla="*/ 1114425 w 4265214"/>
                <a:gd name="connsiteY18-1386" fmla="*/ 3019425 h 4114800"/>
                <a:gd name="connsiteX19-1387" fmla="*/ 933450 w 4265214"/>
                <a:gd name="connsiteY19-1388" fmla="*/ 2733675 h 4114800"/>
                <a:gd name="connsiteX20-1389" fmla="*/ 619125 w 4265214"/>
                <a:gd name="connsiteY20-1390" fmla="*/ 2476500 h 4114800"/>
                <a:gd name="connsiteX21-1391" fmla="*/ 447675 w 4265214"/>
                <a:gd name="connsiteY21-1392" fmla="*/ 2571750 h 4114800"/>
                <a:gd name="connsiteX22-1393" fmla="*/ 152400 w 4265214"/>
                <a:gd name="connsiteY22-1394" fmla="*/ 2333625 h 4114800"/>
                <a:gd name="connsiteX23-1395" fmla="*/ 142875 w 4265214"/>
                <a:gd name="connsiteY23-1396" fmla="*/ 2305050 h 4114800"/>
                <a:gd name="connsiteX0-1397" fmla="*/ 0 w 4257100"/>
                <a:gd name="connsiteY0-1398" fmla="*/ 0 h 4114800"/>
                <a:gd name="connsiteX1-1399" fmla="*/ 1190625 w 4257100"/>
                <a:gd name="connsiteY1-1400" fmla="*/ 990600 h 4114800"/>
                <a:gd name="connsiteX2-1401" fmla="*/ 1095375 w 4257100"/>
                <a:gd name="connsiteY2-1402" fmla="*/ 1152525 h 4114800"/>
                <a:gd name="connsiteX3-1403" fmla="*/ 1371600 w 4257100"/>
                <a:gd name="connsiteY3-1404" fmla="*/ 1390650 h 4114800"/>
                <a:gd name="connsiteX4-1405" fmla="*/ 1276350 w 4257100"/>
                <a:gd name="connsiteY4-1406" fmla="*/ 1552575 h 4114800"/>
                <a:gd name="connsiteX5-1407" fmla="*/ 1590675 w 4257100"/>
                <a:gd name="connsiteY5-1408" fmla="*/ 1762125 h 4114800"/>
                <a:gd name="connsiteX6-1409" fmla="*/ 1885950 w 4257100"/>
                <a:gd name="connsiteY6-1410" fmla="*/ 1743075 h 4114800"/>
                <a:gd name="connsiteX7-1411" fmla="*/ 1562100 w 4257100"/>
                <a:gd name="connsiteY7-1412" fmla="*/ 2362200 h 4114800"/>
                <a:gd name="connsiteX8-1413" fmla="*/ 2524125 w 4257100"/>
                <a:gd name="connsiteY8-1414" fmla="*/ 2162175 h 4114800"/>
                <a:gd name="connsiteX9-1415" fmla="*/ 2838450 w 4257100"/>
                <a:gd name="connsiteY9-1416" fmla="*/ 2228850 h 4114800"/>
                <a:gd name="connsiteX10-1417" fmla="*/ 4133850 w 4257100"/>
                <a:gd name="connsiteY10-1418" fmla="*/ 3181350 h 4114800"/>
                <a:gd name="connsiteX11-1419" fmla="*/ 3810000 w 4257100"/>
                <a:gd name="connsiteY11-1420" fmla="*/ 3562350 h 4114800"/>
                <a:gd name="connsiteX12-1421" fmla="*/ 3438525 w 4257100"/>
                <a:gd name="connsiteY12-1422" fmla="*/ 3829050 h 4114800"/>
                <a:gd name="connsiteX13-1423" fmla="*/ 3124200 w 4257100"/>
                <a:gd name="connsiteY13-1424" fmla="*/ 4114800 h 4114800"/>
                <a:gd name="connsiteX14-1425" fmla="*/ 2514600 w 4257100"/>
                <a:gd name="connsiteY14-1426" fmla="*/ 4114800 h 4114800"/>
                <a:gd name="connsiteX15-1427" fmla="*/ 2257425 w 4257100"/>
                <a:gd name="connsiteY15-1428" fmla="*/ 3695700 h 4114800"/>
                <a:gd name="connsiteX16-1429" fmla="*/ 1828800 w 4257100"/>
                <a:gd name="connsiteY16-1430" fmla="*/ 3409950 h 4114800"/>
                <a:gd name="connsiteX17-1431" fmla="*/ 1476375 w 4257100"/>
                <a:gd name="connsiteY17-1432" fmla="*/ 3171825 h 4114800"/>
                <a:gd name="connsiteX18-1433" fmla="*/ 1114425 w 4257100"/>
                <a:gd name="connsiteY18-1434" fmla="*/ 3019425 h 4114800"/>
                <a:gd name="connsiteX19-1435" fmla="*/ 933450 w 4257100"/>
                <a:gd name="connsiteY19-1436" fmla="*/ 2733675 h 4114800"/>
                <a:gd name="connsiteX20-1437" fmla="*/ 619125 w 4257100"/>
                <a:gd name="connsiteY20-1438" fmla="*/ 2476500 h 4114800"/>
                <a:gd name="connsiteX21-1439" fmla="*/ 447675 w 4257100"/>
                <a:gd name="connsiteY21-1440" fmla="*/ 2571750 h 4114800"/>
                <a:gd name="connsiteX22-1441" fmla="*/ 152400 w 4257100"/>
                <a:gd name="connsiteY22-1442" fmla="*/ 2333625 h 4114800"/>
                <a:gd name="connsiteX23-1443" fmla="*/ 142875 w 4257100"/>
                <a:gd name="connsiteY23-1444" fmla="*/ 2305050 h 4114800"/>
                <a:gd name="connsiteX0-1445" fmla="*/ 0 w 4257100"/>
                <a:gd name="connsiteY0-1446" fmla="*/ 0 h 4114800"/>
                <a:gd name="connsiteX1-1447" fmla="*/ 1190625 w 4257100"/>
                <a:gd name="connsiteY1-1448" fmla="*/ 990600 h 4114800"/>
                <a:gd name="connsiteX2-1449" fmla="*/ 1095375 w 4257100"/>
                <a:gd name="connsiteY2-1450" fmla="*/ 1152525 h 4114800"/>
                <a:gd name="connsiteX3-1451" fmla="*/ 1371600 w 4257100"/>
                <a:gd name="connsiteY3-1452" fmla="*/ 1390650 h 4114800"/>
                <a:gd name="connsiteX4-1453" fmla="*/ 1276350 w 4257100"/>
                <a:gd name="connsiteY4-1454" fmla="*/ 1552575 h 4114800"/>
                <a:gd name="connsiteX5-1455" fmla="*/ 1590675 w 4257100"/>
                <a:gd name="connsiteY5-1456" fmla="*/ 1762125 h 4114800"/>
                <a:gd name="connsiteX6-1457" fmla="*/ 1885950 w 4257100"/>
                <a:gd name="connsiteY6-1458" fmla="*/ 1743075 h 4114800"/>
                <a:gd name="connsiteX7-1459" fmla="*/ 1562100 w 4257100"/>
                <a:gd name="connsiteY7-1460" fmla="*/ 2362200 h 4114800"/>
                <a:gd name="connsiteX8-1461" fmla="*/ 2524125 w 4257100"/>
                <a:gd name="connsiteY8-1462" fmla="*/ 2162175 h 4114800"/>
                <a:gd name="connsiteX9-1463" fmla="*/ 2838450 w 4257100"/>
                <a:gd name="connsiteY9-1464" fmla="*/ 2228850 h 4114800"/>
                <a:gd name="connsiteX10-1465" fmla="*/ 4133850 w 4257100"/>
                <a:gd name="connsiteY10-1466" fmla="*/ 3181350 h 4114800"/>
                <a:gd name="connsiteX11-1467" fmla="*/ 3810000 w 4257100"/>
                <a:gd name="connsiteY11-1468" fmla="*/ 3562350 h 4114800"/>
                <a:gd name="connsiteX12-1469" fmla="*/ 3438525 w 4257100"/>
                <a:gd name="connsiteY12-1470" fmla="*/ 3829050 h 4114800"/>
                <a:gd name="connsiteX13-1471" fmla="*/ 3124200 w 4257100"/>
                <a:gd name="connsiteY13-1472" fmla="*/ 4114800 h 4114800"/>
                <a:gd name="connsiteX14-1473" fmla="*/ 2514600 w 4257100"/>
                <a:gd name="connsiteY14-1474" fmla="*/ 4114800 h 4114800"/>
                <a:gd name="connsiteX15-1475" fmla="*/ 2257425 w 4257100"/>
                <a:gd name="connsiteY15-1476" fmla="*/ 3695700 h 4114800"/>
                <a:gd name="connsiteX16-1477" fmla="*/ 1828800 w 4257100"/>
                <a:gd name="connsiteY16-1478" fmla="*/ 3409950 h 4114800"/>
                <a:gd name="connsiteX17-1479" fmla="*/ 1476375 w 4257100"/>
                <a:gd name="connsiteY17-1480" fmla="*/ 3171825 h 4114800"/>
                <a:gd name="connsiteX18-1481" fmla="*/ 1114425 w 4257100"/>
                <a:gd name="connsiteY18-1482" fmla="*/ 3019425 h 4114800"/>
                <a:gd name="connsiteX19-1483" fmla="*/ 933450 w 4257100"/>
                <a:gd name="connsiteY19-1484" fmla="*/ 2733675 h 4114800"/>
                <a:gd name="connsiteX20-1485" fmla="*/ 619125 w 4257100"/>
                <a:gd name="connsiteY20-1486" fmla="*/ 2476500 h 4114800"/>
                <a:gd name="connsiteX21-1487" fmla="*/ 447675 w 4257100"/>
                <a:gd name="connsiteY21-1488" fmla="*/ 2571750 h 4114800"/>
                <a:gd name="connsiteX22-1489" fmla="*/ 152400 w 4257100"/>
                <a:gd name="connsiteY22-1490" fmla="*/ 2333625 h 4114800"/>
                <a:gd name="connsiteX23-1491" fmla="*/ 142875 w 4257100"/>
                <a:gd name="connsiteY23-1492" fmla="*/ 2305050 h 4114800"/>
                <a:gd name="connsiteX0-1493" fmla="*/ 0 w 4257100"/>
                <a:gd name="connsiteY0-1494" fmla="*/ 0 h 4138481"/>
                <a:gd name="connsiteX1-1495" fmla="*/ 1190625 w 4257100"/>
                <a:gd name="connsiteY1-1496" fmla="*/ 990600 h 4138481"/>
                <a:gd name="connsiteX2-1497" fmla="*/ 1095375 w 4257100"/>
                <a:gd name="connsiteY2-1498" fmla="*/ 1152525 h 4138481"/>
                <a:gd name="connsiteX3-1499" fmla="*/ 1371600 w 4257100"/>
                <a:gd name="connsiteY3-1500" fmla="*/ 1390650 h 4138481"/>
                <a:gd name="connsiteX4-1501" fmla="*/ 1276350 w 4257100"/>
                <a:gd name="connsiteY4-1502" fmla="*/ 1552575 h 4138481"/>
                <a:gd name="connsiteX5-1503" fmla="*/ 1590675 w 4257100"/>
                <a:gd name="connsiteY5-1504" fmla="*/ 1762125 h 4138481"/>
                <a:gd name="connsiteX6-1505" fmla="*/ 1885950 w 4257100"/>
                <a:gd name="connsiteY6-1506" fmla="*/ 1743075 h 4138481"/>
                <a:gd name="connsiteX7-1507" fmla="*/ 1562100 w 4257100"/>
                <a:gd name="connsiteY7-1508" fmla="*/ 2362200 h 4138481"/>
                <a:gd name="connsiteX8-1509" fmla="*/ 2524125 w 4257100"/>
                <a:gd name="connsiteY8-1510" fmla="*/ 2162175 h 4138481"/>
                <a:gd name="connsiteX9-1511" fmla="*/ 2838450 w 4257100"/>
                <a:gd name="connsiteY9-1512" fmla="*/ 2228850 h 4138481"/>
                <a:gd name="connsiteX10-1513" fmla="*/ 4133850 w 4257100"/>
                <a:gd name="connsiteY10-1514" fmla="*/ 3181350 h 4138481"/>
                <a:gd name="connsiteX11-1515" fmla="*/ 3810000 w 4257100"/>
                <a:gd name="connsiteY11-1516" fmla="*/ 3562350 h 4138481"/>
                <a:gd name="connsiteX12-1517" fmla="*/ 3438525 w 4257100"/>
                <a:gd name="connsiteY12-1518" fmla="*/ 3829050 h 4138481"/>
                <a:gd name="connsiteX13-1519" fmla="*/ 3124200 w 4257100"/>
                <a:gd name="connsiteY13-1520" fmla="*/ 4114800 h 4138481"/>
                <a:gd name="connsiteX14-1521" fmla="*/ 2514600 w 4257100"/>
                <a:gd name="connsiteY14-1522" fmla="*/ 4114800 h 4138481"/>
                <a:gd name="connsiteX15-1523" fmla="*/ 2257425 w 4257100"/>
                <a:gd name="connsiteY15-1524" fmla="*/ 3695700 h 4138481"/>
                <a:gd name="connsiteX16-1525" fmla="*/ 1828800 w 4257100"/>
                <a:gd name="connsiteY16-1526" fmla="*/ 3409950 h 4138481"/>
                <a:gd name="connsiteX17-1527" fmla="*/ 1476375 w 4257100"/>
                <a:gd name="connsiteY17-1528" fmla="*/ 3171825 h 4138481"/>
                <a:gd name="connsiteX18-1529" fmla="*/ 1114425 w 4257100"/>
                <a:gd name="connsiteY18-1530" fmla="*/ 3019425 h 4138481"/>
                <a:gd name="connsiteX19-1531" fmla="*/ 933450 w 4257100"/>
                <a:gd name="connsiteY19-1532" fmla="*/ 2733675 h 4138481"/>
                <a:gd name="connsiteX20-1533" fmla="*/ 619125 w 4257100"/>
                <a:gd name="connsiteY20-1534" fmla="*/ 2476500 h 4138481"/>
                <a:gd name="connsiteX21-1535" fmla="*/ 447675 w 4257100"/>
                <a:gd name="connsiteY21-1536" fmla="*/ 2571750 h 4138481"/>
                <a:gd name="connsiteX22-1537" fmla="*/ 152400 w 4257100"/>
                <a:gd name="connsiteY22-1538" fmla="*/ 2333625 h 4138481"/>
                <a:gd name="connsiteX23-1539" fmla="*/ 142875 w 4257100"/>
                <a:gd name="connsiteY23-1540" fmla="*/ 2305050 h 4138481"/>
                <a:gd name="connsiteX0-1541" fmla="*/ 0 w 4257100"/>
                <a:gd name="connsiteY0-1542" fmla="*/ 0 h 4199466"/>
                <a:gd name="connsiteX1-1543" fmla="*/ 1190625 w 4257100"/>
                <a:gd name="connsiteY1-1544" fmla="*/ 990600 h 4199466"/>
                <a:gd name="connsiteX2-1545" fmla="*/ 1095375 w 4257100"/>
                <a:gd name="connsiteY2-1546" fmla="*/ 1152525 h 4199466"/>
                <a:gd name="connsiteX3-1547" fmla="*/ 1371600 w 4257100"/>
                <a:gd name="connsiteY3-1548" fmla="*/ 1390650 h 4199466"/>
                <a:gd name="connsiteX4-1549" fmla="*/ 1276350 w 4257100"/>
                <a:gd name="connsiteY4-1550" fmla="*/ 1552575 h 4199466"/>
                <a:gd name="connsiteX5-1551" fmla="*/ 1590675 w 4257100"/>
                <a:gd name="connsiteY5-1552" fmla="*/ 1762125 h 4199466"/>
                <a:gd name="connsiteX6-1553" fmla="*/ 1885950 w 4257100"/>
                <a:gd name="connsiteY6-1554" fmla="*/ 1743075 h 4199466"/>
                <a:gd name="connsiteX7-1555" fmla="*/ 1562100 w 4257100"/>
                <a:gd name="connsiteY7-1556" fmla="*/ 2362200 h 4199466"/>
                <a:gd name="connsiteX8-1557" fmla="*/ 2524125 w 4257100"/>
                <a:gd name="connsiteY8-1558" fmla="*/ 2162175 h 4199466"/>
                <a:gd name="connsiteX9-1559" fmla="*/ 2838450 w 4257100"/>
                <a:gd name="connsiteY9-1560" fmla="*/ 2228850 h 4199466"/>
                <a:gd name="connsiteX10-1561" fmla="*/ 4133850 w 4257100"/>
                <a:gd name="connsiteY10-1562" fmla="*/ 3181350 h 4199466"/>
                <a:gd name="connsiteX11-1563" fmla="*/ 3810000 w 4257100"/>
                <a:gd name="connsiteY11-1564" fmla="*/ 3562350 h 4199466"/>
                <a:gd name="connsiteX12-1565" fmla="*/ 3438525 w 4257100"/>
                <a:gd name="connsiteY12-1566" fmla="*/ 3829050 h 4199466"/>
                <a:gd name="connsiteX13-1567" fmla="*/ 3124200 w 4257100"/>
                <a:gd name="connsiteY13-1568" fmla="*/ 4114800 h 4199466"/>
                <a:gd name="connsiteX14-1569" fmla="*/ 2514600 w 4257100"/>
                <a:gd name="connsiteY14-1570" fmla="*/ 4114800 h 4199466"/>
                <a:gd name="connsiteX15-1571" fmla="*/ 2257425 w 4257100"/>
                <a:gd name="connsiteY15-1572" fmla="*/ 3695700 h 4199466"/>
                <a:gd name="connsiteX16-1573" fmla="*/ 1828800 w 4257100"/>
                <a:gd name="connsiteY16-1574" fmla="*/ 3409950 h 4199466"/>
                <a:gd name="connsiteX17-1575" fmla="*/ 1476375 w 4257100"/>
                <a:gd name="connsiteY17-1576" fmla="*/ 3171825 h 4199466"/>
                <a:gd name="connsiteX18-1577" fmla="*/ 1114425 w 4257100"/>
                <a:gd name="connsiteY18-1578" fmla="*/ 3019425 h 4199466"/>
                <a:gd name="connsiteX19-1579" fmla="*/ 933450 w 4257100"/>
                <a:gd name="connsiteY19-1580" fmla="*/ 2733675 h 4199466"/>
                <a:gd name="connsiteX20-1581" fmla="*/ 619125 w 4257100"/>
                <a:gd name="connsiteY20-1582" fmla="*/ 2476500 h 4199466"/>
                <a:gd name="connsiteX21-1583" fmla="*/ 447675 w 4257100"/>
                <a:gd name="connsiteY21-1584" fmla="*/ 2571750 h 4199466"/>
                <a:gd name="connsiteX22-1585" fmla="*/ 152400 w 4257100"/>
                <a:gd name="connsiteY22-1586" fmla="*/ 2333625 h 4199466"/>
                <a:gd name="connsiteX23-1587" fmla="*/ 142875 w 4257100"/>
                <a:gd name="connsiteY23-1588" fmla="*/ 2305050 h 4199466"/>
                <a:gd name="connsiteX0-1589" fmla="*/ 0 w 4257100"/>
                <a:gd name="connsiteY0-1590" fmla="*/ 0 h 4250625"/>
                <a:gd name="connsiteX1-1591" fmla="*/ 1190625 w 4257100"/>
                <a:gd name="connsiteY1-1592" fmla="*/ 990600 h 4250625"/>
                <a:gd name="connsiteX2-1593" fmla="*/ 1095375 w 4257100"/>
                <a:gd name="connsiteY2-1594" fmla="*/ 1152525 h 4250625"/>
                <a:gd name="connsiteX3-1595" fmla="*/ 1371600 w 4257100"/>
                <a:gd name="connsiteY3-1596" fmla="*/ 1390650 h 4250625"/>
                <a:gd name="connsiteX4-1597" fmla="*/ 1276350 w 4257100"/>
                <a:gd name="connsiteY4-1598" fmla="*/ 1552575 h 4250625"/>
                <a:gd name="connsiteX5-1599" fmla="*/ 1590675 w 4257100"/>
                <a:gd name="connsiteY5-1600" fmla="*/ 1762125 h 4250625"/>
                <a:gd name="connsiteX6-1601" fmla="*/ 1885950 w 4257100"/>
                <a:gd name="connsiteY6-1602" fmla="*/ 1743075 h 4250625"/>
                <a:gd name="connsiteX7-1603" fmla="*/ 1562100 w 4257100"/>
                <a:gd name="connsiteY7-1604" fmla="*/ 2362200 h 4250625"/>
                <a:gd name="connsiteX8-1605" fmla="*/ 2524125 w 4257100"/>
                <a:gd name="connsiteY8-1606" fmla="*/ 2162175 h 4250625"/>
                <a:gd name="connsiteX9-1607" fmla="*/ 2838450 w 4257100"/>
                <a:gd name="connsiteY9-1608" fmla="*/ 2228850 h 4250625"/>
                <a:gd name="connsiteX10-1609" fmla="*/ 4133850 w 4257100"/>
                <a:gd name="connsiteY10-1610" fmla="*/ 3181350 h 4250625"/>
                <a:gd name="connsiteX11-1611" fmla="*/ 3810000 w 4257100"/>
                <a:gd name="connsiteY11-1612" fmla="*/ 3562350 h 4250625"/>
                <a:gd name="connsiteX12-1613" fmla="*/ 3438525 w 4257100"/>
                <a:gd name="connsiteY12-1614" fmla="*/ 3829050 h 4250625"/>
                <a:gd name="connsiteX13-1615" fmla="*/ 3124200 w 4257100"/>
                <a:gd name="connsiteY13-1616" fmla="*/ 4114800 h 4250625"/>
                <a:gd name="connsiteX14-1617" fmla="*/ 2514600 w 4257100"/>
                <a:gd name="connsiteY14-1618" fmla="*/ 4114800 h 4250625"/>
                <a:gd name="connsiteX15-1619" fmla="*/ 2257425 w 4257100"/>
                <a:gd name="connsiteY15-1620" fmla="*/ 3695700 h 4250625"/>
                <a:gd name="connsiteX16-1621" fmla="*/ 1828800 w 4257100"/>
                <a:gd name="connsiteY16-1622" fmla="*/ 3409950 h 4250625"/>
                <a:gd name="connsiteX17-1623" fmla="*/ 1476375 w 4257100"/>
                <a:gd name="connsiteY17-1624" fmla="*/ 3171825 h 4250625"/>
                <a:gd name="connsiteX18-1625" fmla="*/ 1114425 w 4257100"/>
                <a:gd name="connsiteY18-1626" fmla="*/ 3019425 h 4250625"/>
                <a:gd name="connsiteX19-1627" fmla="*/ 933450 w 4257100"/>
                <a:gd name="connsiteY19-1628" fmla="*/ 2733675 h 4250625"/>
                <a:gd name="connsiteX20-1629" fmla="*/ 619125 w 4257100"/>
                <a:gd name="connsiteY20-1630" fmla="*/ 2476500 h 4250625"/>
                <a:gd name="connsiteX21-1631" fmla="*/ 447675 w 4257100"/>
                <a:gd name="connsiteY21-1632" fmla="*/ 2571750 h 4250625"/>
                <a:gd name="connsiteX22-1633" fmla="*/ 152400 w 4257100"/>
                <a:gd name="connsiteY22-1634" fmla="*/ 2333625 h 4250625"/>
                <a:gd name="connsiteX23-1635" fmla="*/ 142875 w 4257100"/>
                <a:gd name="connsiteY23-1636" fmla="*/ 2305050 h 4250625"/>
                <a:gd name="connsiteX0-1637" fmla="*/ 0 w 4257100"/>
                <a:gd name="connsiteY0-1638" fmla="*/ 0 h 4250625"/>
                <a:gd name="connsiteX1-1639" fmla="*/ 1190625 w 4257100"/>
                <a:gd name="connsiteY1-1640" fmla="*/ 990600 h 4250625"/>
                <a:gd name="connsiteX2-1641" fmla="*/ 1095375 w 4257100"/>
                <a:gd name="connsiteY2-1642" fmla="*/ 1152525 h 4250625"/>
                <a:gd name="connsiteX3-1643" fmla="*/ 1371600 w 4257100"/>
                <a:gd name="connsiteY3-1644" fmla="*/ 1390650 h 4250625"/>
                <a:gd name="connsiteX4-1645" fmla="*/ 1276350 w 4257100"/>
                <a:gd name="connsiteY4-1646" fmla="*/ 1552575 h 4250625"/>
                <a:gd name="connsiteX5-1647" fmla="*/ 1590675 w 4257100"/>
                <a:gd name="connsiteY5-1648" fmla="*/ 1762125 h 4250625"/>
                <a:gd name="connsiteX6-1649" fmla="*/ 1885950 w 4257100"/>
                <a:gd name="connsiteY6-1650" fmla="*/ 1743075 h 4250625"/>
                <a:gd name="connsiteX7-1651" fmla="*/ 1562100 w 4257100"/>
                <a:gd name="connsiteY7-1652" fmla="*/ 2362200 h 4250625"/>
                <a:gd name="connsiteX8-1653" fmla="*/ 2524125 w 4257100"/>
                <a:gd name="connsiteY8-1654" fmla="*/ 2162175 h 4250625"/>
                <a:gd name="connsiteX9-1655" fmla="*/ 2838450 w 4257100"/>
                <a:gd name="connsiteY9-1656" fmla="*/ 2228850 h 4250625"/>
                <a:gd name="connsiteX10-1657" fmla="*/ 4133850 w 4257100"/>
                <a:gd name="connsiteY10-1658" fmla="*/ 3181350 h 4250625"/>
                <a:gd name="connsiteX11-1659" fmla="*/ 3810000 w 4257100"/>
                <a:gd name="connsiteY11-1660" fmla="*/ 3562350 h 4250625"/>
                <a:gd name="connsiteX12-1661" fmla="*/ 3438525 w 4257100"/>
                <a:gd name="connsiteY12-1662" fmla="*/ 3829050 h 4250625"/>
                <a:gd name="connsiteX13-1663" fmla="*/ 3124200 w 4257100"/>
                <a:gd name="connsiteY13-1664" fmla="*/ 4114800 h 4250625"/>
                <a:gd name="connsiteX14-1665" fmla="*/ 2514600 w 4257100"/>
                <a:gd name="connsiteY14-1666" fmla="*/ 4114800 h 4250625"/>
                <a:gd name="connsiteX15-1667" fmla="*/ 2257425 w 4257100"/>
                <a:gd name="connsiteY15-1668" fmla="*/ 3695700 h 4250625"/>
                <a:gd name="connsiteX16-1669" fmla="*/ 1828800 w 4257100"/>
                <a:gd name="connsiteY16-1670" fmla="*/ 3409950 h 4250625"/>
                <a:gd name="connsiteX17-1671" fmla="*/ 1476375 w 4257100"/>
                <a:gd name="connsiteY17-1672" fmla="*/ 3171825 h 4250625"/>
                <a:gd name="connsiteX18-1673" fmla="*/ 1114425 w 4257100"/>
                <a:gd name="connsiteY18-1674" fmla="*/ 3019425 h 4250625"/>
                <a:gd name="connsiteX19-1675" fmla="*/ 933450 w 4257100"/>
                <a:gd name="connsiteY19-1676" fmla="*/ 2733675 h 4250625"/>
                <a:gd name="connsiteX20-1677" fmla="*/ 619125 w 4257100"/>
                <a:gd name="connsiteY20-1678" fmla="*/ 2476500 h 4250625"/>
                <a:gd name="connsiteX21-1679" fmla="*/ 581025 w 4257100"/>
                <a:gd name="connsiteY21-1680" fmla="*/ 2676525 h 4250625"/>
                <a:gd name="connsiteX22-1681" fmla="*/ 152400 w 4257100"/>
                <a:gd name="connsiteY22-1682" fmla="*/ 2333625 h 4250625"/>
                <a:gd name="connsiteX23-1683" fmla="*/ 142875 w 4257100"/>
                <a:gd name="connsiteY23-1684" fmla="*/ 2305050 h 4250625"/>
                <a:gd name="connsiteX0-1685" fmla="*/ 0 w 4257100"/>
                <a:gd name="connsiteY0-1686" fmla="*/ 0 h 4250625"/>
                <a:gd name="connsiteX1-1687" fmla="*/ 1190625 w 4257100"/>
                <a:gd name="connsiteY1-1688" fmla="*/ 990600 h 4250625"/>
                <a:gd name="connsiteX2-1689" fmla="*/ 1095375 w 4257100"/>
                <a:gd name="connsiteY2-1690" fmla="*/ 1152525 h 4250625"/>
                <a:gd name="connsiteX3-1691" fmla="*/ 1371600 w 4257100"/>
                <a:gd name="connsiteY3-1692" fmla="*/ 1390650 h 4250625"/>
                <a:gd name="connsiteX4-1693" fmla="*/ 1276350 w 4257100"/>
                <a:gd name="connsiteY4-1694" fmla="*/ 1552575 h 4250625"/>
                <a:gd name="connsiteX5-1695" fmla="*/ 1590675 w 4257100"/>
                <a:gd name="connsiteY5-1696" fmla="*/ 1762125 h 4250625"/>
                <a:gd name="connsiteX6-1697" fmla="*/ 1885950 w 4257100"/>
                <a:gd name="connsiteY6-1698" fmla="*/ 1743075 h 4250625"/>
                <a:gd name="connsiteX7-1699" fmla="*/ 1562100 w 4257100"/>
                <a:gd name="connsiteY7-1700" fmla="*/ 2362200 h 4250625"/>
                <a:gd name="connsiteX8-1701" fmla="*/ 2524125 w 4257100"/>
                <a:gd name="connsiteY8-1702" fmla="*/ 2162175 h 4250625"/>
                <a:gd name="connsiteX9-1703" fmla="*/ 2838450 w 4257100"/>
                <a:gd name="connsiteY9-1704" fmla="*/ 2228850 h 4250625"/>
                <a:gd name="connsiteX10-1705" fmla="*/ 4133850 w 4257100"/>
                <a:gd name="connsiteY10-1706" fmla="*/ 3181350 h 4250625"/>
                <a:gd name="connsiteX11-1707" fmla="*/ 3810000 w 4257100"/>
                <a:gd name="connsiteY11-1708" fmla="*/ 3562350 h 4250625"/>
                <a:gd name="connsiteX12-1709" fmla="*/ 3438525 w 4257100"/>
                <a:gd name="connsiteY12-1710" fmla="*/ 3829050 h 4250625"/>
                <a:gd name="connsiteX13-1711" fmla="*/ 3124200 w 4257100"/>
                <a:gd name="connsiteY13-1712" fmla="*/ 4114800 h 4250625"/>
                <a:gd name="connsiteX14-1713" fmla="*/ 2514600 w 4257100"/>
                <a:gd name="connsiteY14-1714" fmla="*/ 4114800 h 4250625"/>
                <a:gd name="connsiteX15-1715" fmla="*/ 2257425 w 4257100"/>
                <a:gd name="connsiteY15-1716" fmla="*/ 3695700 h 4250625"/>
                <a:gd name="connsiteX16-1717" fmla="*/ 1828800 w 4257100"/>
                <a:gd name="connsiteY16-1718" fmla="*/ 3409950 h 4250625"/>
                <a:gd name="connsiteX17-1719" fmla="*/ 1476375 w 4257100"/>
                <a:gd name="connsiteY17-1720" fmla="*/ 3171825 h 4250625"/>
                <a:gd name="connsiteX18-1721" fmla="*/ 1114425 w 4257100"/>
                <a:gd name="connsiteY18-1722" fmla="*/ 3019425 h 4250625"/>
                <a:gd name="connsiteX19-1723" fmla="*/ 933450 w 4257100"/>
                <a:gd name="connsiteY19-1724" fmla="*/ 2733675 h 4250625"/>
                <a:gd name="connsiteX20-1725" fmla="*/ 666750 w 4257100"/>
                <a:gd name="connsiteY20-1726" fmla="*/ 2543175 h 4250625"/>
                <a:gd name="connsiteX21-1727" fmla="*/ 581025 w 4257100"/>
                <a:gd name="connsiteY21-1728" fmla="*/ 2676525 h 4250625"/>
                <a:gd name="connsiteX22-1729" fmla="*/ 152400 w 4257100"/>
                <a:gd name="connsiteY22-1730" fmla="*/ 2333625 h 4250625"/>
                <a:gd name="connsiteX23-1731" fmla="*/ 142875 w 4257100"/>
                <a:gd name="connsiteY23-1732" fmla="*/ 2305050 h 4250625"/>
                <a:gd name="connsiteX0-1733" fmla="*/ 0 w 4257100"/>
                <a:gd name="connsiteY0-1734" fmla="*/ 0 h 4250625"/>
                <a:gd name="connsiteX1-1735" fmla="*/ 1190625 w 4257100"/>
                <a:gd name="connsiteY1-1736" fmla="*/ 990600 h 4250625"/>
                <a:gd name="connsiteX2-1737" fmla="*/ 1095375 w 4257100"/>
                <a:gd name="connsiteY2-1738" fmla="*/ 1152525 h 4250625"/>
                <a:gd name="connsiteX3-1739" fmla="*/ 1371600 w 4257100"/>
                <a:gd name="connsiteY3-1740" fmla="*/ 1390650 h 4250625"/>
                <a:gd name="connsiteX4-1741" fmla="*/ 1276350 w 4257100"/>
                <a:gd name="connsiteY4-1742" fmla="*/ 1552575 h 4250625"/>
                <a:gd name="connsiteX5-1743" fmla="*/ 1590675 w 4257100"/>
                <a:gd name="connsiteY5-1744" fmla="*/ 1762125 h 4250625"/>
                <a:gd name="connsiteX6-1745" fmla="*/ 1885950 w 4257100"/>
                <a:gd name="connsiteY6-1746" fmla="*/ 1743075 h 4250625"/>
                <a:gd name="connsiteX7-1747" fmla="*/ 1562100 w 4257100"/>
                <a:gd name="connsiteY7-1748" fmla="*/ 2362200 h 4250625"/>
                <a:gd name="connsiteX8-1749" fmla="*/ 2524125 w 4257100"/>
                <a:gd name="connsiteY8-1750" fmla="*/ 2162175 h 4250625"/>
                <a:gd name="connsiteX9-1751" fmla="*/ 2838450 w 4257100"/>
                <a:gd name="connsiteY9-1752" fmla="*/ 2228850 h 4250625"/>
                <a:gd name="connsiteX10-1753" fmla="*/ 4133850 w 4257100"/>
                <a:gd name="connsiteY10-1754" fmla="*/ 3181350 h 4250625"/>
                <a:gd name="connsiteX11-1755" fmla="*/ 3810000 w 4257100"/>
                <a:gd name="connsiteY11-1756" fmla="*/ 3562350 h 4250625"/>
                <a:gd name="connsiteX12-1757" fmla="*/ 3438525 w 4257100"/>
                <a:gd name="connsiteY12-1758" fmla="*/ 3829050 h 4250625"/>
                <a:gd name="connsiteX13-1759" fmla="*/ 3124200 w 4257100"/>
                <a:gd name="connsiteY13-1760" fmla="*/ 4114800 h 4250625"/>
                <a:gd name="connsiteX14-1761" fmla="*/ 2514600 w 4257100"/>
                <a:gd name="connsiteY14-1762" fmla="*/ 4114800 h 4250625"/>
                <a:gd name="connsiteX15-1763" fmla="*/ 2257425 w 4257100"/>
                <a:gd name="connsiteY15-1764" fmla="*/ 3695700 h 4250625"/>
                <a:gd name="connsiteX16-1765" fmla="*/ 1828800 w 4257100"/>
                <a:gd name="connsiteY16-1766" fmla="*/ 3409950 h 4250625"/>
                <a:gd name="connsiteX17-1767" fmla="*/ 1476375 w 4257100"/>
                <a:gd name="connsiteY17-1768" fmla="*/ 3171825 h 4250625"/>
                <a:gd name="connsiteX18-1769" fmla="*/ 1114425 w 4257100"/>
                <a:gd name="connsiteY18-1770" fmla="*/ 3019425 h 4250625"/>
                <a:gd name="connsiteX19-1771" fmla="*/ 933450 w 4257100"/>
                <a:gd name="connsiteY19-1772" fmla="*/ 2733675 h 4250625"/>
                <a:gd name="connsiteX20-1773" fmla="*/ 666750 w 4257100"/>
                <a:gd name="connsiteY20-1774" fmla="*/ 2543175 h 4250625"/>
                <a:gd name="connsiteX21-1775" fmla="*/ 581025 w 4257100"/>
                <a:gd name="connsiteY21-1776" fmla="*/ 2676525 h 4250625"/>
                <a:gd name="connsiteX22-1777" fmla="*/ 142875 w 4257100"/>
                <a:gd name="connsiteY22-1778" fmla="*/ 2305050 h 4250625"/>
                <a:gd name="connsiteX0-1779" fmla="*/ 0 w 4257100"/>
                <a:gd name="connsiteY0-1780" fmla="*/ 0 h 4250625"/>
                <a:gd name="connsiteX1-1781" fmla="*/ 1190625 w 4257100"/>
                <a:gd name="connsiteY1-1782" fmla="*/ 990600 h 4250625"/>
                <a:gd name="connsiteX2-1783" fmla="*/ 1095375 w 4257100"/>
                <a:gd name="connsiteY2-1784" fmla="*/ 1152525 h 4250625"/>
                <a:gd name="connsiteX3-1785" fmla="*/ 1371600 w 4257100"/>
                <a:gd name="connsiteY3-1786" fmla="*/ 1390650 h 4250625"/>
                <a:gd name="connsiteX4-1787" fmla="*/ 1276350 w 4257100"/>
                <a:gd name="connsiteY4-1788" fmla="*/ 1552575 h 4250625"/>
                <a:gd name="connsiteX5-1789" fmla="*/ 1590675 w 4257100"/>
                <a:gd name="connsiteY5-1790" fmla="*/ 1762125 h 4250625"/>
                <a:gd name="connsiteX6-1791" fmla="*/ 1885950 w 4257100"/>
                <a:gd name="connsiteY6-1792" fmla="*/ 1743075 h 4250625"/>
                <a:gd name="connsiteX7-1793" fmla="*/ 1562100 w 4257100"/>
                <a:gd name="connsiteY7-1794" fmla="*/ 2362200 h 4250625"/>
                <a:gd name="connsiteX8-1795" fmla="*/ 2524125 w 4257100"/>
                <a:gd name="connsiteY8-1796" fmla="*/ 2162175 h 4250625"/>
                <a:gd name="connsiteX9-1797" fmla="*/ 2838450 w 4257100"/>
                <a:gd name="connsiteY9-1798" fmla="*/ 2228850 h 4250625"/>
                <a:gd name="connsiteX10-1799" fmla="*/ 4133850 w 4257100"/>
                <a:gd name="connsiteY10-1800" fmla="*/ 3181350 h 4250625"/>
                <a:gd name="connsiteX11-1801" fmla="*/ 3810000 w 4257100"/>
                <a:gd name="connsiteY11-1802" fmla="*/ 3562350 h 4250625"/>
                <a:gd name="connsiteX12-1803" fmla="*/ 3438525 w 4257100"/>
                <a:gd name="connsiteY12-1804" fmla="*/ 3829050 h 4250625"/>
                <a:gd name="connsiteX13-1805" fmla="*/ 3124200 w 4257100"/>
                <a:gd name="connsiteY13-1806" fmla="*/ 4114800 h 4250625"/>
                <a:gd name="connsiteX14-1807" fmla="*/ 2514600 w 4257100"/>
                <a:gd name="connsiteY14-1808" fmla="*/ 4114800 h 4250625"/>
                <a:gd name="connsiteX15-1809" fmla="*/ 2257425 w 4257100"/>
                <a:gd name="connsiteY15-1810" fmla="*/ 3695700 h 4250625"/>
                <a:gd name="connsiteX16-1811" fmla="*/ 1828800 w 4257100"/>
                <a:gd name="connsiteY16-1812" fmla="*/ 3409950 h 4250625"/>
                <a:gd name="connsiteX17-1813" fmla="*/ 1476375 w 4257100"/>
                <a:gd name="connsiteY17-1814" fmla="*/ 3171825 h 4250625"/>
                <a:gd name="connsiteX18-1815" fmla="*/ 1114425 w 4257100"/>
                <a:gd name="connsiteY18-1816" fmla="*/ 3019425 h 4250625"/>
                <a:gd name="connsiteX19-1817" fmla="*/ 933450 w 4257100"/>
                <a:gd name="connsiteY19-1818" fmla="*/ 2733675 h 4250625"/>
                <a:gd name="connsiteX20-1819" fmla="*/ 666750 w 4257100"/>
                <a:gd name="connsiteY20-1820" fmla="*/ 2543175 h 4250625"/>
                <a:gd name="connsiteX21-1821" fmla="*/ 581025 w 4257100"/>
                <a:gd name="connsiteY21-1822" fmla="*/ 2676525 h 4250625"/>
                <a:gd name="connsiteX22-1823" fmla="*/ 200025 w 4257100"/>
                <a:gd name="connsiteY22-1824" fmla="*/ 2457450 h 4250625"/>
                <a:gd name="connsiteX0-1825" fmla="*/ 0 w 4257100"/>
                <a:gd name="connsiteY0-1826" fmla="*/ 0 h 4250625"/>
                <a:gd name="connsiteX1-1827" fmla="*/ 1190625 w 4257100"/>
                <a:gd name="connsiteY1-1828" fmla="*/ 990600 h 4250625"/>
                <a:gd name="connsiteX2-1829" fmla="*/ 1095375 w 4257100"/>
                <a:gd name="connsiteY2-1830" fmla="*/ 1152525 h 4250625"/>
                <a:gd name="connsiteX3-1831" fmla="*/ 1371600 w 4257100"/>
                <a:gd name="connsiteY3-1832" fmla="*/ 1390650 h 4250625"/>
                <a:gd name="connsiteX4-1833" fmla="*/ 1276350 w 4257100"/>
                <a:gd name="connsiteY4-1834" fmla="*/ 1552575 h 4250625"/>
                <a:gd name="connsiteX5-1835" fmla="*/ 1590675 w 4257100"/>
                <a:gd name="connsiteY5-1836" fmla="*/ 1762125 h 4250625"/>
                <a:gd name="connsiteX6-1837" fmla="*/ 1885950 w 4257100"/>
                <a:gd name="connsiteY6-1838" fmla="*/ 1743075 h 4250625"/>
                <a:gd name="connsiteX7-1839" fmla="*/ 1562100 w 4257100"/>
                <a:gd name="connsiteY7-1840" fmla="*/ 2362200 h 4250625"/>
                <a:gd name="connsiteX8-1841" fmla="*/ 2524125 w 4257100"/>
                <a:gd name="connsiteY8-1842" fmla="*/ 2162175 h 4250625"/>
                <a:gd name="connsiteX9-1843" fmla="*/ 2838450 w 4257100"/>
                <a:gd name="connsiteY9-1844" fmla="*/ 2228850 h 4250625"/>
                <a:gd name="connsiteX10-1845" fmla="*/ 4133850 w 4257100"/>
                <a:gd name="connsiteY10-1846" fmla="*/ 3181350 h 4250625"/>
                <a:gd name="connsiteX11-1847" fmla="*/ 3810000 w 4257100"/>
                <a:gd name="connsiteY11-1848" fmla="*/ 3562350 h 4250625"/>
                <a:gd name="connsiteX12-1849" fmla="*/ 3438525 w 4257100"/>
                <a:gd name="connsiteY12-1850" fmla="*/ 3829050 h 4250625"/>
                <a:gd name="connsiteX13-1851" fmla="*/ 3124200 w 4257100"/>
                <a:gd name="connsiteY13-1852" fmla="*/ 4114800 h 4250625"/>
                <a:gd name="connsiteX14-1853" fmla="*/ 2514600 w 4257100"/>
                <a:gd name="connsiteY14-1854" fmla="*/ 4114800 h 4250625"/>
                <a:gd name="connsiteX15-1855" fmla="*/ 2257425 w 4257100"/>
                <a:gd name="connsiteY15-1856" fmla="*/ 3695700 h 4250625"/>
                <a:gd name="connsiteX16-1857" fmla="*/ 1828800 w 4257100"/>
                <a:gd name="connsiteY16-1858" fmla="*/ 3409950 h 4250625"/>
                <a:gd name="connsiteX17-1859" fmla="*/ 1476375 w 4257100"/>
                <a:gd name="connsiteY17-1860" fmla="*/ 3171825 h 4250625"/>
                <a:gd name="connsiteX18-1861" fmla="*/ 1114425 w 4257100"/>
                <a:gd name="connsiteY18-1862" fmla="*/ 3019425 h 4250625"/>
                <a:gd name="connsiteX19-1863" fmla="*/ 933450 w 4257100"/>
                <a:gd name="connsiteY19-1864" fmla="*/ 2733675 h 4250625"/>
                <a:gd name="connsiteX20-1865" fmla="*/ 666750 w 4257100"/>
                <a:gd name="connsiteY20-1866" fmla="*/ 2543175 h 4250625"/>
                <a:gd name="connsiteX21-1867" fmla="*/ 581025 w 4257100"/>
                <a:gd name="connsiteY21-1868" fmla="*/ 2676525 h 4250625"/>
                <a:gd name="connsiteX22-1869" fmla="*/ 200025 w 4257100"/>
                <a:gd name="connsiteY22-1870" fmla="*/ 2457450 h 4250625"/>
                <a:gd name="connsiteX0-1871" fmla="*/ 0 w 4257100"/>
                <a:gd name="connsiteY0-1872" fmla="*/ 0 h 4250625"/>
                <a:gd name="connsiteX1-1873" fmla="*/ 1190625 w 4257100"/>
                <a:gd name="connsiteY1-1874" fmla="*/ 990600 h 4250625"/>
                <a:gd name="connsiteX2-1875" fmla="*/ 1095375 w 4257100"/>
                <a:gd name="connsiteY2-1876" fmla="*/ 1152525 h 4250625"/>
                <a:gd name="connsiteX3-1877" fmla="*/ 1371600 w 4257100"/>
                <a:gd name="connsiteY3-1878" fmla="*/ 1390650 h 4250625"/>
                <a:gd name="connsiteX4-1879" fmla="*/ 1276350 w 4257100"/>
                <a:gd name="connsiteY4-1880" fmla="*/ 1552575 h 4250625"/>
                <a:gd name="connsiteX5-1881" fmla="*/ 1590675 w 4257100"/>
                <a:gd name="connsiteY5-1882" fmla="*/ 1762125 h 4250625"/>
                <a:gd name="connsiteX6-1883" fmla="*/ 1885950 w 4257100"/>
                <a:gd name="connsiteY6-1884" fmla="*/ 1743075 h 4250625"/>
                <a:gd name="connsiteX7-1885" fmla="*/ 1562100 w 4257100"/>
                <a:gd name="connsiteY7-1886" fmla="*/ 2362200 h 4250625"/>
                <a:gd name="connsiteX8-1887" fmla="*/ 2524125 w 4257100"/>
                <a:gd name="connsiteY8-1888" fmla="*/ 2162175 h 4250625"/>
                <a:gd name="connsiteX9-1889" fmla="*/ 2838450 w 4257100"/>
                <a:gd name="connsiteY9-1890" fmla="*/ 2228850 h 4250625"/>
                <a:gd name="connsiteX10-1891" fmla="*/ 4133850 w 4257100"/>
                <a:gd name="connsiteY10-1892" fmla="*/ 3181350 h 4250625"/>
                <a:gd name="connsiteX11-1893" fmla="*/ 3810000 w 4257100"/>
                <a:gd name="connsiteY11-1894" fmla="*/ 3562350 h 4250625"/>
                <a:gd name="connsiteX12-1895" fmla="*/ 3438525 w 4257100"/>
                <a:gd name="connsiteY12-1896" fmla="*/ 3829050 h 4250625"/>
                <a:gd name="connsiteX13-1897" fmla="*/ 3124200 w 4257100"/>
                <a:gd name="connsiteY13-1898" fmla="*/ 4114800 h 4250625"/>
                <a:gd name="connsiteX14-1899" fmla="*/ 2514600 w 4257100"/>
                <a:gd name="connsiteY14-1900" fmla="*/ 4114800 h 4250625"/>
                <a:gd name="connsiteX15-1901" fmla="*/ 2257425 w 4257100"/>
                <a:gd name="connsiteY15-1902" fmla="*/ 3695700 h 4250625"/>
                <a:gd name="connsiteX16-1903" fmla="*/ 1828800 w 4257100"/>
                <a:gd name="connsiteY16-1904" fmla="*/ 3409950 h 4250625"/>
                <a:gd name="connsiteX17-1905" fmla="*/ 1476375 w 4257100"/>
                <a:gd name="connsiteY17-1906" fmla="*/ 3171825 h 4250625"/>
                <a:gd name="connsiteX18-1907" fmla="*/ 1114425 w 4257100"/>
                <a:gd name="connsiteY18-1908" fmla="*/ 3019425 h 4250625"/>
                <a:gd name="connsiteX19-1909" fmla="*/ 933450 w 4257100"/>
                <a:gd name="connsiteY19-1910" fmla="*/ 2733675 h 4250625"/>
                <a:gd name="connsiteX20-1911" fmla="*/ 666750 w 4257100"/>
                <a:gd name="connsiteY20-1912" fmla="*/ 2543175 h 4250625"/>
                <a:gd name="connsiteX21-1913" fmla="*/ 581025 w 4257100"/>
                <a:gd name="connsiteY21-1914" fmla="*/ 2676525 h 4250625"/>
                <a:gd name="connsiteX22-1915" fmla="*/ 200025 w 4257100"/>
                <a:gd name="connsiteY22-1916" fmla="*/ 2457450 h 4250625"/>
                <a:gd name="connsiteX0-1917" fmla="*/ 0 w 4257100"/>
                <a:gd name="connsiteY0-1918" fmla="*/ 0 h 4250625"/>
                <a:gd name="connsiteX1-1919" fmla="*/ 1190625 w 4257100"/>
                <a:gd name="connsiteY1-1920" fmla="*/ 990600 h 4250625"/>
                <a:gd name="connsiteX2-1921" fmla="*/ 1095375 w 4257100"/>
                <a:gd name="connsiteY2-1922" fmla="*/ 1152525 h 4250625"/>
                <a:gd name="connsiteX3-1923" fmla="*/ 1371600 w 4257100"/>
                <a:gd name="connsiteY3-1924" fmla="*/ 1390650 h 4250625"/>
                <a:gd name="connsiteX4-1925" fmla="*/ 1276350 w 4257100"/>
                <a:gd name="connsiteY4-1926" fmla="*/ 1552575 h 4250625"/>
                <a:gd name="connsiteX5-1927" fmla="*/ 1590675 w 4257100"/>
                <a:gd name="connsiteY5-1928" fmla="*/ 1762125 h 4250625"/>
                <a:gd name="connsiteX6-1929" fmla="*/ 1885950 w 4257100"/>
                <a:gd name="connsiteY6-1930" fmla="*/ 1743075 h 4250625"/>
                <a:gd name="connsiteX7-1931" fmla="*/ 1562100 w 4257100"/>
                <a:gd name="connsiteY7-1932" fmla="*/ 2362200 h 4250625"/>
                <a:gd name="connsiteX8-1933" fmla="*/ 2524125 w 4257100"/>
                <a:gd name="connsiteY8-1934" fmla="*/ 2162175 h 4250625"/>
                <a:gd name="connsiteX9-1935" fmla="*/ 2838450 w 4257100"/>
                <a:gd name="connsiteY9-1936" fmla="*/ 2228850 h 4250625"/>
                <a:gd name="connsiteX10-1937" fmla="*/ 4133850 w 4257100"/>
                <a:gd name="connsiteY10-1938" fmla="*/ 3181350 h 4250625"/>
                <a:gd name="connsiteX11-1939" fmla="*/ 3810000 w 4257100"/>
                <a:gd name="connsiteY11-1940" fmla="*/ 3562350 h 4250625"/>
                <a:gd name="connsiteX12-1941" fmla="*/ 3438525 w 4257100"/>
                <a:gd name="connsiteY12-1942" fmla="*/ 3829050 h 4250625"/>
                <a:gd name="connsiteX13-1943" fmla="*/ 3124200 w 4257100"/>
                <a:gd name="connsiteY13-1944" fmla="*/ 4114800 h 4250625"/>
                <a:gd name="connsiteX14-1945" fmla="*/ 2514600 w 4257100"/>
                <a:gd name="connsiteY14-1946" fmla="*/ 4114800 h 4250625"/>
                <a:gd name="connsiteX15-1947" fmla="*/ 2257425 w 4257100"/>
                <a:gd name="connsiteY15-1948" fmla="*/ 3695700 h 4250625"/>
                <a:gd name="connsiteX16-1949" fmla="*/ 1828800 w 4257100"/>
                <a:gd name="connsiteY16-1950" fmla="*/ 3409950 h 4250625"/>
                <a:gd name="connsiteX17-1951" fmla="*/ 1476375 w 4257100"/>
                <a:gd name="connsiteY17-1952" fmla="*/ 3171825 h 4250625"/>
                <a:gd name="connsiteX18-1953" fmla="*/ 1114425 w 4257100"/>
                <a:gd name="connsiteY18-1954" fmla="*/ 3019425 h 4250625"/>
                <a:gd name="connsiteX19-1955" fmla="*/ 933450 w 4257100"/>
                <a:gd name="connsiteY19-1956" fmla="*/ 2733675 h 4250625"/>
                <a:gd name="connsiteX20-1957" fmla="*/ 666750 w 4257100"/>
                <a:gd name="connsiteY20-1958" fmla="*/ 2543175 h 4250625"/>
                <a:gd name="connsiteX21-1959" fmla="*/ 581025 w 4257100"/>
                <a:gd name="connsiteY21-1960" fmla="*/ 2676525 h 4250625"/>
                <a:gd name="connsiteX22-1961" fmla="*/ 200025 w 4257100"/>
                <a:gd name="connsiteY22-1962" fmla="*/ 2457450 h 4250625"/>
                <a:gd name="connsiteX0-1963" fmla="*/ 0 w 4257100"/>
                <a:gd name="connsiteY0-1964" fmla="*/ 0 h 4250625"/>
                <a:gd name="connsiteX1-1965" fmla="*/ 1190625 w 4257100"/>
                <a:gd name="connsiteY1-1966" fmla="*/ 990600 h 4250625"/>
                <a:gd name="connsiteX2-1967" fmla="*/ 1095375 w 4257100"/>
                <a:gd name="connsiteY2-1968" fmla="*/ 1152525 h 4250625"/>
                <a:gd name="connsiteX3-1969" fmla="*/ 1371600 w 4257100"/>
                <a:gd name="connsiteY3-1970" fmla="*/ 1390650 h 4250625"/>
                <a:gd name="connsiteX4-1971" fmla="*/ 1276350 w 4257100"/>
                <a:gd name="connsiteY4-1972" fmla="*/ 1552575 h 4250625"/>
                <a:gd name="connsiteX5-1973" fmla="*/ 1590675 w 4257100"/>
                <a:gd name="connsiteY5-1974" fmla="*/ 1762125 h 4250625"/>
                <a:gd name="connsiteX6-1975" fmla="*/ 1885950 w 4257100"/>
                <a:gd name="connsiteY6-1976" fmla="*/ 1743075 h 4250625"/>
                <a:gd name="connsiteX7-1977" fmla="*/ 1562100 w 4257100"/>
                <a:gd name="connsiteY7-1978" fmla="*/ 2362200 h 4250625"/>
                <a:gd name="connsiteX8-1979" fmla="*/ 2524125 w 4257100"/>
                <a:gd name="connsiteY8-1980" fmla="*/ 2162175 h 4250625"/>
                <a:gd name="connsiteX9-1981" fmla="*/ 2838450 w 4257100"/>
                <a:gd name="connsiteY9-1982" fmla="*/ 2228850 h 4250625"/>
                <a:gd name="connsiteX10-1983" fmla="*/ 4133850 w 4257100"/>
                <a:gd name="connsiteY10-1984" fmla="*/ 3181350 h 4250625"/>
                <a:gd name="connsiteX11-1985" fmla="*/ 3810000 w 4257100"/>
                <a:gd name="connsiteY11-1986" fmla="*/ 3562350 h 4250625"/>
                <a:gd name="connsiteX12-1987" fmla="*/ 3438525 w 4257100"/>
                <a:gd name="connsiteY12-1988" fmla="*/ 3829050 h 4250625"/>
                <a:gd name="connsiteX13-1989" fmla="*/ 3124200 w 4257100"/>
                <a:gd name="connsiteY13-1990" fmla="*/ 4114800 h 4250625"/>
                <a:gd name="connsiteX14-1991" fmla="*/ 2514600 w 4257100"/>
                <a:gd name="connsiteY14-1992" fmla="*/ 4114800 h 4250625"/>
                <a:gd name="connsiteX15-1993" fmla="*/ 2257425 w 4257100"/>
                <a:gd name="connsiteY15-1994" fmla="*/ 3695700 h 4250625"/>
                <a:gd name="connsiteX16-1995" fmla="*/ 1828800 w 4257100"/>
                <a:gd name="connsiteY16-1996" fmla="*/ 3409950 h 4250625"/>
                <a:gd name="connsiteX17-1997" fmla="*/ 1476375 w 4257100"/>
                <a:gd name="connsiteY17-1998" fmla="*/ 3171825 h 4250625"/>
                <a:gd name="connsiteX18-1999" fmla="*/ 1114425 w 4257100"/>
                <a:gd name="connsiteY18-2000" fmla="*/ 3019425 h 4250625"/>
                <a:gd name="connsiteX19-2001" fmla="*/ 933450 w 4257100"/>
                <a:gd name="connsiteY19-2002" fmla="*/ 2733675 h 4250625"/>
                <a:gd name="connsiteX20-2003" fmla="*/ 666750 w 4257100"/>
                <a:gd name="connsiteY20-2004" fmla="*/ 2543175 h 4250625"/>
                <a:gd name="connsiteX21-2005" fmla="*/ 581025 w 4257100"/>
                <a:gd name="connsiteY21-2006" fmla="*/ 2676525 h 4250625"/>
                <a:gd name="connsiteX22-2007" fmla="*/ 200025 w 4257100"/>
                <a:gd name="connsiteY22-2008" fmla="*/ 2457450 h 4250625"/>
                <a:gd name="connsiteX0-2009" fmla="*/ 0 w 4257100"/>
                <a:gd name="connsiteY0-2010" fmla="*/ 0 h 4250625"/>
                <a:gd name="connsiteX1-2011" fmla="*/ 1190625 w 4257100"/>
                <a:gd name="connsiteY1-2012" fmla="*/ 990600 h 4250625"/>
                <a:gd name="connsiteX2-2013" fmla="*/ 1095375 w 4257100"/>
                <a:gd name="connsiteY2-2014" fmla="*/ 1152525 h 4250625"/>
                <a:gd name="connsiteX3-2015" fmla="*/ 1371600 w 4257100"/>
                <a:gd name="connsiteY3-2016" fmla="*/ 1390650 h 4250625"/>
                <a:gd name="connsiteX4-2017" fmla="*/ 1276350 w 4257100"/>
                <a:gd name="connsiteY4-2018" fmla="*/ 1552575 h 4250625"/>
                <a:gd name="connsiteX5-2019" fmla="*/ 1590675 w 4257100"/>
                <a:gd name="connsiteY5-2020" fmla="*/ 1762125 h 4250625"/>
                <a:gd name="connsiteX6-2021" fmla="*/ 1885950 w 4257100"/>
                <a:gd name="connsiteY6-2022" fmla="*/ 1743075 h 4250625"/>
                <a:gd name="connsiteX7-2023" fmla="*/ 1562100 w 4257100"/>
                <a:gd name="connsiteY7-2024" fmla="*/ 2362200 h 4250625"/>
                <a:gd name="connsiteX8-2025" fmla="*/ 2524125 w 4257100"/>
                <a:gd name="connsiteY8-2026" fmla="*/ 2162175 h 4250625"/>
                <a:gd name="connsiteX9-2027" fmla="*/ 2838450 w 4257100"/>
                <a:gd name="connsiteY9-2028" fmla="*/ 2228850 h 4250625"/>
                <a:gd name="connsiteX10-2029" fmla="*/ 4133850 w 4257100"/>
                <a:gd name="connsiteY10-2030" fmla="*/ 3181350 h 4250625"/>
                <a:gd name="connsiteX11-2031" fmla="*/ 3810000 w 4257100"/>
                <a:gd name="connsiteY11-2032" fmla="*/ 3562350 h 4250625"/>
                <a:gd name="connsiteX12-2033" fmla="*/ 3438525 w 4257100"/>
                <a:gd name="connsiteY12-2034" fmla="*/ 3829050 h 4250625"/>
                <a:gd name="connsiteX13-2035" fmla="*/ 3124200 w 4257100"/>
                <a:gd name="connsiteY13-2036" fmla="*/ 4114800 h 4250625"/>
                <a:gd name="connsiteX14-2037" fmla="*/ 2514600 w 4257100"/>
                <a:gd name="connsiteY14-2038" fmla="*/ 4114800 h 4250625"/>
                <a:gd name="connsiteX15-2039" fmla="*/ 2257425 w 4257100"/>
                <a:gd name="connsiteY15-2040" fmla="*/ 3695700 h 4250625"/>
                <a:gd name="connsiteX16-2041" fmla="*/ 1828800 w 4257100"/>
                <a:gd name="connsiteY16-2042" fmla="*/ 3409950 h 4250625"/>
                <a:gd name="connsiteX17-2043" fmla="*/ 1476375 w 4257100"/>
                <a:gd name="connsiteY17-2044" fmla="*/ 3171825 h 4250625"/>
                <a:gd name="connsiteX18-2045" fmla="*/ 1114425 w 4257100"/>
                <a:gd name="connsiteY18-2046" fmla="*/ 3019425 h 4250625"/>
                <a:gd name="connsiteX19-2047" fmla="*/ 933450 w 4257100"/>
                <a:gd name="connsiteY19-2048" fmla="*/ 2733675 h 4250625"/>
                <a:gd name="connsiteX20-2049" fmla="*/ 666750 w 4257100"/>
                <a:gd name="connsiteY20-2050" fmla="*/ 2543175 h 4250625"/>
                <a:gd name="connsiteX21-2051" fmla="*/ 581025 w 4257100"/>
                <a:gd name="connsiteY21-2052" fmla="*/ 2676525 h 4250625"/>
                <a:gd name="connsiteX22-2053" fmla="*/ 200025 w 4257100"/>
                <a:gd name="connsiteY22-2054" fmla="*/ 2457450 h 4250625"/>
                <a:gd name="connsiteX0-2055" fmla="*/ 0 w 4257100"/>
                <a:gd name="connsiteY0-2056" fmla="*/ 0 h 4250625"/>
                <a:gd name="connsiteX1-2057" fmla="*/ 1190625 w 4257100"/>
                <a:gd name="connsiteY1-2058" fmla="*/ 990600 h 4250625"/>
                <a:gd name="connsiteX2-2059" fmla="*/ 1095375 w 4257100"/>
                <a:gd name="connsiteY2-2060" fmla="*/ 1152525 h 4250625"/>
                <a:gd name="connsiteX3-2061" fmla="*/ 1371600 w 4257100"/>
                <a:gd name="connsiteY3-2062" fmla="*/ 1390650 h 4250625"/>
                <a:gd name="connsiteX4-2063" fmla="*/ 1276350 w 4257100"/>
                <a:gd name="connsiteY4-2064" fmla="*/ 1552575 h 4250625"/>
                <a:gd name="connsiteX5-2065" fmla="*/ 1590675 w 4257100"/>
                <a:gd name="connsiteY5-2066" fmla="*/ 1762125 h 4250625"/>
                <a:gd name="connsiteX6-2067" fmla="*/ 1885950 w 4257100"/>
                <a:gd name="connsiteY6-2068" fmla="*/ 1743075 h 4250625"/>
                <a:gd name="connsiteX7-2069" fmla="*/ 1562100 w 4257100"/>
                <a:gd name="connsiteY7-2070" fmla="*/ 2362200 h 4250625"/>
                <a:gd name="connsiteX8-2071" fmla="*/ 2524125 w 4257100"/>
                <a:gd name="connsiteY8-2072" fmla="*/ 2162175 h 4250625"/>
                <a:gd name="connsiteX9-2073" fmla="*/ 2838450 w 4257100"/>
                <a:gd name="connsiteY9-2074" fmla="*/ 2228850 h 4250625"/>
                <a:gd name="connsiteX10-2075" fmla="*/ 4133850 w 4257100"/>
                <a:gd name="connsiteY10-2076" fmla="*/ 3181350 h 4250625"/>
                <a:gd name="connsiteX11-2077" fmla="*/ 3810000 w 4257100"/>
                <a:gd name="connsiteY11-2078" fmla="*/ 3562350 h 4250625"/>
                <a:gd name="connsiteX12-2079" fmla="*/ 3438525 w 4257100"/>
                <a:gd name="connsiteY12-2080" fmla="*/ 3829050 h 4250625"/>
                <a:gd name="connsiteX13-2081" fmla="*/ 3124200 w 4257100"/>
                <a:gd name="connsiteY13-2082" fmla="*/ 4114800 h 4250625"/>
                <a:gd name="connsiteX14-2083" fmla="*/ 2514600 w 4257100"/>
                <a:gd name="connsiteY14-2084" fmla="*/ 4114800 h 4250625"/>
                <a:gd name="connsiteX15-2085" fmla="*/ 2257425 w 4257100"/>
                <a:gd name="connsiteY15-2086" fmla="*/ 3695700 h 4250625"/>
                <a:gd name="connsiteX16-2087" fmla="*/ 1828800 w 4257100"/>
                <a:gd name="connsiteY16-2088" fmla="*/ 3409950 h 4250625"/>
                <a:gd name="connsiteX17-2089" fmla="*/ 1476375 w 4257100"/>
                <a:gd name="connsiteY17-2090" fmla="*/ 3171825 h 4250625"/>
                <a:gd name="connsiteX18-2091" fmla="*/ 1114425 w 4257100"/>
                <a:gd name="connsiteY18-2092" fmla="*/ 3019425 h 4250625"/>
                <a:gd name="connsiteX19-2093" fmla="*/ 933450 w 4257100"/>
                <a:gd name="connsiteY19-2094" fmla="*/ 2733675 h 4250625"/>
                <a:gd name="connsiteX20-2095" fmla="*/ 666750 w 4257100"/>
                <a:gd name="connsiteY20-2096" fmla="*/ 2543175 h 4250625"/>
                <a:gd name="connsiteX21-2097" fmla="*/ 581025 w 4257100"/>
                <a:gd name="connsiteY21-2098" fmla="*/ 2676525 h 4250625"/>
                <a:gd name="connsiteX22-2099" fmla="*/ 200025 w 4257100"/>
                <a:gd name="connsiteY22-2100" fmla="*/ 2457450 h 4250625"/>
                <a:gd name="connsiteX0-2101" fmla="*/ 0 w 4257100"/>
                <a:gd name="connsiteY0-2102" fmla="*/ 0 h 4250625"/>
                <a:gd name="connsiteX1-2103" fmla="*/ 1190625 w 4257100"/>
                <a:gd name="connsiteY1-2104" fmla="*/ 990600 h 4250625"/>
                <a:gd name="connsiteX2-2105" fmla="*/ 1095375 w 4257100"/>
                <a:gd name="connsiteY2-2106" fmla="*/ 1152525 h 4250625"/>
                <a:gd name="connsiteX3-2107" fmla="*/ 1371600 w 4257100"/>
                <a:gd name="connsiteY3-2108" fmla="*/ 1390650 h 4250625"/>
                <a:gd name="connsiteX4-2109" fmla="*/ 1276350 w 4257100"/>
                <a:gd name="connsiteY4-2110" fmla="*/ 1552575 h 4250625"/>
                <a:gd name="connsiteX5-2111" fmla="*/ 1590675 w 4257100"/>
                <a:gd name="connsiteY5-2112" fmla="*/ 1762125 h 4250625"/>
                <a:gd name="connsiteX6-2113" fmla="*/ 1885950 w 4257100"/>
                <a:gd name="connsiteY6-2114" fmla="*/ 1743075 h 4250625"/>
                <a:gd name="connsiteX7-2115" fmla="*/ 1562100 w 4257100"/>
                <a:gd name="connsiteY7-2116" fmla="*/ 2362200 h 4250625"/>
                <a:gd name="connsiteX8-2117" fmla="*/ 2524125 w 4257100"/>
                <a:gd name="connsiteY8-2118" fmla="*/ 2162175 h 4250625"/>
                <a:gd name="connsiteX9-2119" fmla="*/ 2838450 w 4257100"/>
                <a:gd name="connsiteY9-2120" fmla="*/ 2228850 h 4250625"/>
                <a:gd name="connsiteX10-2121" fmla="*/ 4133850 w 4257100"/>
                <a:gd name="connsiteY10-2122" fmla="*/ 3181350 h 4250625"/>
                <a:gd name="connsiteX11-2123" fmla="*/ 3810000 w 4257100"/>
                <a:gd name="connsiteY11-2124" fmla="*/ 3562350 h 4250625"/>
                <a:gd name="connsiteX12-2125" fmla="*/ 3438525 w 4257100"/>
                <a:gd name="connsiteY12-2126" fmla="*/ 3829050 h 4250625"/>
                <a:gd name="connsiteX13-2127" fmla="*/ 3124200 w 4257100"/>
                <a:gd name="connsiteY13-2128" fmla="*/ 4114800 h 4250625"/>
                <a:gd name="connsiteX14-2129" fmla="*/ 2514600 w 4257100"/>
                <a:gd name="connsiteY14-2130" fmla="*/ 4114800 h 4250625"/>
                <a:gd name="connsiteX15-2131" fmla="*/ 2257425 w 4257100"/>
                <a:gd name="connsiteY15-2132" fmla="*/ 3695700 h 4250625"/>
                <a:gd name="connsiteX16-2133" fmla="*/ 1828800 w 4257100"/>
                <a:gd name="connsiteY16-2134" fmla="*/ 3409950 h 4250625"/>
                <a:gd name="connsiteX17-2135" fmla="*/ 1476375 w 4257100"/>
                <a:gd name="connsiteY17-2136" fmla="*/ 3171825 h 4250625"/>
                <a:gd name="connsiteX18-2137" fmla="*/ 1114425 w 4257100"/>
                <a:gd name="connsiteY18-2138" fmla="*/ 3019425 h 4250625"/>
                <a:gd name="connsiteX19-2139" fmla="*/ 933450 w 4257100"/>
                <a:gd name="connsiteY19-2140" fmla="*/ 2733675 h 4250625"/>
                <a:gd name="connsiteX20-2141" fmla="*/ 666750 w 4257100"/>
                <a:gd name="connsiteY20-2142" fmla="*/ 2543175 h 4250625"/>
                <a:gd name="connsiteX21-2143" fmla="*/ 581025 w 4257100"/>
                <a:gd name="connsiteY21-2144" fmla="*/ 2676525 h 4250625"/>
                <a:gd name="connsiteX22-2145" fmla="*/ 200025 w 4257100"/>
                <a:gd name="connsiteY22-2146" fmla="*/ 2457450 h 4250625"/>
                <a:gd name="connsiteX0-2147" fmla="*/ 0 w 4257100"/>
                <a:gd name="connsiteY0-2148" fmla="*/ 0 h 4250625"/>
                <a:gd name="connsiteX1-2149" fmla="*/ 1190625 w 4257100"/>
                <a:gd name="connsiteY1-2150" fmla="*/ 990600 h 4250625"/>
                <a:gd name="connsiteX2-2151" fmla="*/ 1095375 w 4257100"/>
                <a:gd name="connsiteY2-2152" fmla="*/ 1152525 h 4250625"/>
                <a:gd name="connsiteX3-2153" fmla="*/ 1371600 w 4257100"/>
                <a:gd name="connsiteY3-2154" fmla="*/ 1390650 h 4250625"/>
                <a:gd name="connsiteX4-2155" fmla="*/ 1276350 w 4257100"/>
                <a:gd name="connsiteY4-2156" fmla="*/ 1552575 h 4250625"/>
                <a:gd name="connsiteX5-2157" fmla="*/ 1590675 w 4257100"/>
                <a:gd name="connsiteY5-2158" fmla="*/ 1762125 h 4250625"/>
                <a:gd name="connsiteX6-2159" fmla="*/ 1885950 w 4257100"/>
                <a:gd name="connsiteY6-2160" fmla="*/ 1743075 h 4250625"/>
                <a:gd name="connsiteX7-2161" fmla="*/ 1562100 w 4257100"/>
                <a:gd name="connsiteY7-2162" fmla="*/ 2362200 h 4250625"/>
                <a:gd name="connsiteX8-2163" fmla="*/ 2524125 w 4257100"/>
                <a:gd name="connsiteY8-2164" fmla="*/ 2162175 h 4250625"/>
                <a:gd name="connsiteX9-2165" fmla="*/ 2838450 w 4257100"/>
                <a:gd name="connsiteY9-2166" fmla="*/ 2228850 h 4250625"/>
                <a:gd name="connsiteX10-2167" fmla="*/ 4133850 w 4257100"/>
                <a:gd name="connsiteY10-2168" fmla="*/ 3181350 h 4250625"/>
                <a:gd name="connsiteX11-2169" fmla="*/ 3810000 w 4257100"/>
                <a:gd name="connsiteY11-2170" fmla="*/ 3562350 h 4250625"/>
                <a:gd name="connsiteX12-2171" fmla="*/ 3438525 w 4257100"/>
                <a:gd name="connsiteY12-2172" fmla="*/ 3829050 h 4250625"/>
                <a:gd name="connsiteX13-2173" fmla="*/ 3124200 w 4257100"/>
                <a:gd name="connsiteY13-2174" fmla="*/ 4114800 h 4250625"/>
                <a:gd name="connsiteX14-2175" fmla="*/ 2514600 w 4257100"/>
                <a:gd name="connsiteY14-2176" fmla="*/ 4114800 h 4250625"/>
                <a:gd name="connsiteX15-2177" fmla="*/ 2257425 w 4257100"/>
                <a:gd name="connsiteY15-2178" fmla="*/ 3695700 h 4250625"/>
                <a:gd name="connsiteX16-2179" fmla="*/ 1828800 w 4257100"/>
                <a:gd name="connsiteY16-2180" fmla="*/ 3409950 h 4250625"/>
                <a:gd name="connsiteX17-2181" fmla="*/ 1476375 w 4257100"/>
                <a:gd name="connsiteY17-2182" fmla="*/ 3171825 h 4250625"/>
                <a:gd name="connsiteX18-2183" fmla="*/ 1114425 w 4257100"/>
                <a:gd name="connsiteY18-2184" fmla="*/ 3019425 h 4250625"/>
                <a:gd name="connsiteX19-2185" fmla="*/ 933450 w 4257100"/>
                <a:gd name="connsiteY19-2186" fmla="*/ 2733675 h 4250625"/>
                <a:gd name="connsiteX20-2187" fmla="*/ 666750 w 4257100"/>
                <a:gd name="connsiteY20-2188" fmla="*/ 2543175 h 4250625"/>
                <a:gd name="connsiteX21-2189" fmla="*/ 581025 w 4257100"/>
                <a:gd name="connsiteY21-2190" fmla="*/ 2676525 h 4250625"/>
                <a:gd name="connsiteX22-2191" fmla="*/ 200025 w 4257100"/>
                <a:gd name="connsiteY22-2192" fmla="*/ 2457450 h 4250625"/>
                <a:gd name="connsiteX0-2193" fmla="*/ 0 w 4257100"/>
                <a:gd name="connsiteY0-2194" fmla="*/ 0 h 4250625"/>
                <a:gd name="connsiteX1-2195" fmla="*/ 1190625 w 4257100"/>
                <a:gd name="connsiteY1-2196" fmla="*/ 990600 h 4250625"/>
                <a:gd name="connsiteX2-2197" fmla="*/ 1095375 w 4257100"/>
                <a:gd name="connsiteY2-2198" fmla="*/ 1152525 h 4250625"/>
                <a:gd name="connsiteX3-2199" fmla="*/ 1371600 w 4257100"/>
                <a:gd name="connsiteY3-2200" fmla="*/ 1390650 h 4250625"/>
                <a:gd name="connsiteX4-2201" fmla="*/ 1276350 w 4257100"/>
                <a:gd name="connsiteY4-2202" fmla="*/ 1552575 h 4250625"/>
                <a:gd name="connsiteX5-2203" fmla="*/ 1590675 w 4257100"/>
                <a:gd name="connsiteY5-2204" fmla="*/ 1762125 h 4250625"/>
                <a:gd name="connsiteX6-2205" fmla="*/ 1885950 w 4257100"/>
                <a:gd name="connsiteY6-2206" fmla="*/ 1743075 h 4250625"/>
                <a:gd name="connsiteX7-2207" fmla="*/ 1562100 w 4257100"/>
                <a:gd name="connsiteY7-2208" fmla="*/ 2362200 h 4250625"/>
                <a:gd name="connsiteX8-2209" fmla="*/ 2524125 w 4257100"/>
                <a:gd name="connsiteY8-2210" fmla="*/ 2162175 h 4250625"/>
                <a:gd name="connsiteX9-2211" fmla="*/ 2838450 w 4257100"/>
                <a:gd name="connsiteY9-2212" fmla="*/ 2228850 h 4250625"/>
                <a:gd name="connsiteX10-2213" fmla="*/ 4133850 w 4257100"/>
                <a:gd name="connsiteY10-2214" fmla="*/ 3181350 h 4250625"/>
                <a:gd name="connsiteX11-2215" fmla="*/ 3810000 w 4257100"/>
                <a:gd name="connsiteY11-2216" fmla="*/ 3562350 h 4250625"/>
                <a:gd name="connsiteX12-2217" fmla="*/ 3438525 w 4257100"/>
                <a:gd name="connsiteY12-2218" fmla="*/ 3829050 h 4250625"/>
                <a:gd name="connsiteX13-2219" fmla="*/ 3124200 w 4257100"/>
                <a:gd name="connsiteY13-2220" fmla="*/ 4114800 h 4250625"/>
                <a:gd name="connsiteX14-2221" fmla="*/ 2514600 w 4257100"/>
                <a:gd name="connsiteY14-2222" fmla="*/ 4114800 h 4250625"/>
                <a:gd name="connsiteX15-2223" fmla="*/ 2257425 w 4257100"/>
                <a:gd name="connsiteY15-2224" fmla="*/ 3695700 h 4250625"/>
                <a:gd name="connsiteX16-2225" fmla="*/ 1828800 w 4257100"/>
                <a:gd name="connsiteY16-2226" fmla="*/ 3409950 h 4250625"/>
                <a:gd name="connsiteX17-2227" fmla="*/ 1476375 w 4257100"/>
                <a:gd name="connsiteY17-2228" fmla="*/ 3171825 h 4250625"/>
                <a:gd name="connsiteX18-2229" fmla="*/ 1114425 w 4257100"/>
                <a:gd name="connsiteY18-2230" fmla="*/ 3019425 h 4250625"/>
                <a:gd name="connsiteX19-2231" fmla="*/ 933450 w 4257100"/>
                <a:gd name="connsiteY19-2232" fmla="*/ 2733675 h 4250625"/>
                <a:gd name="connsiteX20-2233" fmla="*/ 666750 w 4257100"/>
                <a:gd name="connsiteY20-2234" fmla="*/ 2543175 h 4250625"/>
                <a:gd name="connsiteX21-2235" fmla="*/ 581025 w 4257100"/>
                <a:gd name="connsiteY21-2236" fmla="*/ 2676525 h 4250625"/>
                <a:gd name="connsiteX22-2237" fmla="*/ 200025 w 4257100"/>
                <a:gd name="connsiteY22-2238" fmla="*/ 2457450 h 4250625"/>
                <a:gd name="connsiteX0-2239" fmla="*/ 0 w 4257100"/>
                <a:gd name="connsiteY0-2240" fmla="*/ 0 h 4250625"/>
                <a:gd name="connsiteX1-2241" fmla="*/ 1190625 w 4257100"/>
                <a:gd name="connsiteY1-2242" fmla="*/ 990600 h 4250625"/>
                <a:gd name="connsiteX2-2243" fmla="*/ 1095375 w 4257100"/>
                <a:gd name="connsiteY2-2244" fmla="*/ 1152525 h 4250625"/>
                <a:gd name="connsiteX3-2245" fmla="*/ 1371600 w 4257100"/>
                <a:gd name="connsiteY3-2246" fmla="*/ 1390650 h 4250625"/>
                <a:gd name="connsiteX4-2247" fmla="*/ 1276350 w 4257100"/>
                <a:gd name="connsiteY4-2248" fmla="*/ 1552575 h 4250625"/>
                <a:gd name="connsiteX5-2249" fmla="*/ 1590675 w 4257100"/>
                <a:gd name="connsiteY5-2250" fmla="*/ 1762125 h 4250625"/>
                <a:gd name="connsiteX6-2251" fmla="*/ 1885950 w 4257100"/>
                <a:gd name="connsiteY6-2252" fmla="*/ 1743075 h 4250625"/>
                <a:gd name="connsiteX7-2253" fmla="*/ 1562100 w 4257100"/>
                <a:gd name="connsiteY7-2254" fmla="*/ 2362200 h 4250625"/>
                <a:gd name="connsiteX8-2255" fmla="*/ 2524125 w 4257100"/>
                <a:gd name="connsiteY8-2256" fmla="*/ 2162175 h 4250625"/>
                <a:gd name="connsiteX9-2257" fmla="*/ 2838450 w 4257100"/>
                <a:gd name="connsiteY9-2258" fmla="*/ 2228850 h 4250625"/>
                <a:gd name="connsiteX10-2259" fmla="*/ 4133850 w 4257100"/>
                <a:gd name="connsiteY10-2260" fmla="*/ 3181350 h 4250625"/>
                <a:gd name="connsiteX11-2261" fmla="*/ 3810000 w 4257100"/>
                <a:gd name="connsiteY11-2262" fmla="*/ 3562350 h 4250625"/>
                <a:gd name="connsiteX12-2263" fmla="*/ 3438525 w 4257100"/>
                <a:gd name="connsiteY12-2264" fmla="*/ 3829050 h 4250625"/>
                <a:gd name="connsiteX13-2265" fmla="*/ 3124200 w 4257100"/>
                <a:gd name="connsiteY13-2266" fmla="*/ 4114800 h 4250625"/>
                <a:gd name="connsiteX14-2267" fmla="*/ 2514600 w 4257100"/>
                <a:gd name="connsiteY14-2268" fmla="*/ 4114800 h 4250625"/>
                <a:gd name="connsiteX15-2269" fmla="*/ 2257425 w 4257100"/>
                <a:gd name="connsiteY15-2270" fmla="*/ 3695700 h 4250625"/>
                <a:gd name="connsiteX16-2271" fmla="*/ 1828800 w 4257100"/>
                <a:gd name="connsiteY16-2272" fmla="*/ 3409950 h 4250625"/>
                <a:gd name="connsiteX17-2273" fmla="*/ 1476375 w 4257100"/>
                <a:gd name="connsiteY17-2274" fmla="*/ 3171825 h 4250625"/>
                <a:gd name="connsiteX18-2275" fmla="*/ 1114425 w 4257100"/>
                <a:gd name="connsiteY18-2276" fmla="*/ 3019425 h 4250625"/>
                <a:gd name="connsiteX19-2277" fmla="*/ 933450 w 4257100"/>
                <a:gd name="connsiteY19-2278" fmla="*/ 2733675 h 4250625"/>
                <a:gd name="connsiteX20-2279" fmla="*/ 666750 w 4257100"/>
                <a:gd name="connsiteY20-2280" fmla="*/ 2543175 h 4250625"/>
                <a:gd name="connsiteX21-2281" fmla="*/ 581025 w 4257100"/>
                <a:gd name="connsiteY21-2282" fmla="*/ 2676525 h 4250625"/>
                <a:gd name="connsiteX22-2283" fmla="*/ 200025 w 4257100"/>
                <a:gd name="connsiteY22-2284" fmla="*/ 2457450 h 4250625"/>
                <a:gd name="connsiteX0-2285" fmla="*/ 0 w 4257100"/>
                <a:gd name="connsiteY0-2286" fmla="*/ 0 h 4250625"/>
                <a:gd name="connsiteX1-2287" fmla="*/ 1190625 w 4257100"/>
                <a:gd name="connsiteY1-2288" fmla="*/ 990600 h 4250625"/>
                <a:gd name="connsiteX2-2289" fmla="*/ 1095375 w 4257100"/>
                <a:gd name="connsiteY2-2290" fmla="*/ 1152525 h 4250625"/>
                <a:gd name="connsiteX3-2291" fmla="*/ 1371600 w 4257100"/>
                <a:gd name="connsiteY3-2292" fmla="*/ 1390650 h 4250625"/>
                <a:gd name="connsiteX4-2293" fmla="*/ 1276350 w 4257100"/>
                <a:gd name="connsiteY4-2294" fmla="*/ 1552575 h 4250625"/>
                <a:gd name="connsiteX5-2295" fmla="*/ 1590675 w 4257100"/>
                <a:gd name="connsiteY5-2296" fmla="*/ 1762125 h 4250625"/>
                <a:gd name="connsiteX6-2297" fmla="*/ 1885950 w 4257100"/>
                <a:gd name="connsiteY6-2298" fmla="*/ 1743075 h 4250625"/>
                <a:gd name="connsiteX7-2299" fmla="*/ 1562100 w 4257100"/>
                <a:gd name="connsiteY7-2300" fmla="*/ 2362200 h 4250625"/>
                <a:gd name="connsiteX8-2301" fmla="*/ 2524125 w 4257100"/>
                <a:gd name="connsiteY8-2302" fmla="*/ 2162175 h 4250625"/>
                <a:gd name="connsiteX9-2303" fmla="*/ 2838450 w 4257100"/>
                <a:gd name="connsiteY9-2304" fmla="*/ 2228850 h 4250625"/>
                <a:gd name="connsiteX10-2305" fmla="*/ 4133850 w 4257100"/>
                <a:gd name="connsiteY10-2306" fmla="*/ 3181350 h 4250625"/>
                <a:gd name="connsiteX11-2307" fmla="*/ 3810000 w 4257100"/>
                <a:gd name="connsiteY11-2308" fmla="*/ 3562350 h 4250625"/>
                <a:gd name="connsiteX12-2309" fmla="*/ 3438525 w 4257100"/>
                <a:gd name="connsiteY12-2310" fmla="*/ 3829050 h 4250625"/>
                <a:gd name="connsiteX13-2311" fmla="*/ 3124200 w 4257100"/>
                <a:gd name="connsiteY13-2312" fmla="*/ 4114800 h 4250625"/>
                <a:gd name="connsiteX14-2313" fmla="*/ 2514600 w 4257100"/>
                <a:gd name="connsiteY14-2314" fmla="*/ 4114800 h 4250625"/>
                <a:gd name="connsiteX15-2315" fmla="*/ 2257425 w 4257100"/>
                <a:gd name="connsiteY15-2316" fmla="*/ 3695700 h 4250625"/>
                <a:gd name="connsiteX16-2317" fmla="*/ 1828800 w 4257100"/>
                <a:gd name="connsiteY16-2318" fmla="*/ 3409950 h 4250625"/>
                <a:gd name="connsiteX17-2319" fmla="*/ 1476375 w 4257100"/>
                <a:gd name="connsiteY17-2320" fmla="*/ 3171825 h 4250625"/>
                <a:gd name="connsiteX18-2321" fmla="*/ 1114425 w 4257100"/>
                <a:gd name="connsiteY18-2322" fmla="*/ 3019425 h 4250625"/>
                <a:gd name="connsiteX19-2323" fmla="*/ 933450 w 4257100"/>
                <a:gd name="connsiteY19-2324" fmla="*/ 2733675 h 4250625"/>
                <a:gd name="connsiteX20-2325" fmla="*/ 666750 w 4257100"/>
                <a:gd name="connsiteY20-2326" fmla="*/ 2543175 h 4250625"/>
                <a:gd name="connsiteX21-2327" fmla="*/ 581025 w 4257100"/>
                <a:gd name="connsiteY21-2328" fmla="*/ 2676525 h 4250625"/>
                <a:gd name="connsiteX22-2329" fmla="*/ 200025 w 4257100"/>
                <a:gd name="connsiteY22-2330" fmla="*/ 2457450 h 4250625"/>
                <a:gd name="connsiteX0-2331" fmla="*/ 0 w 4257100"/>
                <a:gd name="connsiteY0-2332" fmla="*/ 0 h 4250625"/>
                <a:gd name="connsiteX1-2333" fmla="*/ 1190625 w 4257100"/>
                <a:gd name="connsiteY1-2334" fmla="*/ 990600 h 4250625"/>
                <a:gd name="connsiteX2-2335" fmla="*/ 1095375 w 4257100"/>
                <a:gd name="connsiteY2-2336" fmla="*/ 1152525 h 4250625"/>
                <a:gd name="connsiteX3-2337" fmla="*/ 1371600 w 4257100"/>
                <a:gd name="connsiteY3-2338" fmla="*/ 1390650 h 4250625"/>
                <a:gd name="connsiteX4-2339" fmla="*/ 1276350 w 4257100"/>
                <a:gd name="connsiteY4-2340" fmla="*/ 1552575 h 4250625"/>
                <a:gd name="connsiteX5-2341" fmla="*/ 1590675 w 4257100"/>
                <a:gd name="connsiteY5-2342" fmla="*/ 1762125 h 4250625"/>
                <a:gd name="connsiteX6-2343" fmla="*/ 1885950 w 4257100"/>
                <a:gd name="connsiteY6-2344" fmla="*/ 1743075 h 4250625"/>
                <a:gd name="connsiteX7-2345" fmla="*/ 1562100 w 4257100"/>
                <a:gd name="connsiteY7-2346" fmla="*/ 2362200 h 4250625"/>
                <a:gd name="connsiteX8-2347" fmla="*/ 2524125 w 4257100"/>
                <a:gd name="connsiteY8-2348" fmla="*/ 2162175 h 4250625"/>
                <a:gd name="connsiteX9-2349" fmla="*/ 2838450 w 4257100"/>
                <a:gd name="connsiteY9-2350" fmla="*/ 2228850 h 4250625"/>
                <a:gd name="connsiteX10-2351" fmla="*/ 4133850 w 4257100"/>
                <a:gd name="connsiteY10-2352" fmla="*/ 3181350 h 4250625"/>
                <a:gd name="connsiteX11-2353" fmla="*/ 3810000 w 4257100"/>
                <a:gd name="connsiteY11-2354" fmla="*/ 3562350 h 4250625"/>
                <a:gd name="connsiteX12-2355" fmla="*/ 3438525 w 4257100"/>
                <a:gd name="connsiteY12-2356" fmla="*/ 3829050 h 4250625"/>
                <a:gd name="connsiteX13-2357" fmla="*/ 3124200 w 4257100"/>
                <a:gd name="connsiteY13-2358" fmla="*/ 4114800 h 4250625"/>
                <a:gd name="connsiteX14-2359" fmla="*/ 2514600 w 4257100"/>
                <a:gd name="connsiteY14-2360" fmla="*/ 4114800 h 4250625"/>
                <a:gd name="connsiteX15-2361" fmla="*/ 2257425 w 4257100"/>
                <a:gd name="connsiteY15-2362" fmla="*/ 3695700 h 4250625"/>
                <a:gd name="connsiteX16-2363" fmla="*/ 1828800 w 4257100"/>
                <a:gd name="connsiteY16-2364" fmla="*/ 3409950 h 4250625"/>
                <a:gd name="connsiteX17-2365" fmla="*/ 1476375 w 4257100"/>
                <a:gd name="connsiteY17-2366" fmla="*/ 3171825 h 4250625"/>
                <a:gd name="connsiteX18-2367" fmla="*/ 1114425 w 4257100"/>
                <a:gd name="connsiteY18-2368" fmla="*/ 3019425 h 4250625"/>
                <a:gd name="connsiteX19-2369" fmla="*/ 933450 w 4257100"/>
                <a:gd name="connsiteY19-2370" fmla="*/ 2733675 h 4250625"/>
                <a:gd name="connsiteX20-2371" fmla="*/ 666750 w 4257100"/>
                <a:gd name="connsiteY20-2372" fmla="*/ 2543175 h 4250625"/>
                <a:gd name="connsiteX21-2373" fmla="*/ 581025 w 4257100"/>
                <a:gd name="connsiteY21-2374" fmla="*/ 2676525 h 4250625"/>
                <a:gd name="connsiteX22-2375" fmla="*/ 200025 w 4257100"/>
                <a:gd name="connsiteY22-2376" fmla="*/ 2457450 h 4250625"/>
                <a:gd name="connsiteX0-2377" fmla="*/ 0 w 4257100"/>
                <a:gd name="connsiteY0-2378" fmla="*/ 0 h 4250625"/>
                <a:gd name="connsiteX1-2379" fmla="*/ 1190625 w 4257100"/>
                <a:gd name="connsiteY1-2380" fmla="*/ 990600 h 4250625"/>
                <a:gd name="connsiteX2-2381" fmla="*/ 1095375 w 4257100"/>
                <a:gd name="connsiteY2-2382" fmla="*/ 1152525 h 4250625"/>
                <a:gd name="connsiteX3-2383" fmla="*/ 1371600 w 4257100"/>
                <a:gd name="connsiteY3-2384" fmla="*/ 1390650 h 4250625"/>
                <a:gd name="connsiteX4-2385" fmla="*/ 1276350 w 4257100"/>
                <a:gd name="connsiteY4-2386" fmla="*/ 1552575 h 4250625"/>
                <a:gd name="connsiteX5-2387" fmla="*/ 1590675 w 4257100"/>
                <a:gd name="connsiteY5-2388" fmla="*/ 1762125 h 4250625"/>
                <a:gd name="connsiteX6-2389" fmla="*/ 1885950 w 4257100"/>
                <a:gd name="connsiteY6-2390" fmla="*/ 1743075 h 4250625"/>
                <a:gd name="connsiteX7-2391" fmla="*/ 1562100 w 4257100"/>
                <a:gd name="connsiteY7-2392" fmla="*/ 2362200 h 4250625"/>
                <a:gd name="connsiteX8-2393" fmla="*/ 2524125 w 4257100"/>
                <a:gd name="connsiteY8-2394" fmla="*/ 2162175 h 4250625"/>
                <a:gd name="connsiteX9-2395" fmla="*/ 2838450 w 4257100"/>
                <a:gd name="connsiteY9-2396" fmla="*/ 2228850 h 4250625"/>
                <a:gd name="connsiteX10-2397" fmla="*/ 4133850 w 4257100"/>
                <a:gd name="connsiteY10-2398" fmla="*/ 3181350 h 4250625"/>
                <a:gd name="connsiteX11-2399" fmla="*/ 3810000 w 4257100"/>
                <a:gd name="connsiteY11-2400" fmla="*/ 3562350 h 4250625"/>
                <a:gd name="connsiteX12-2401" fmla="*/ 3438525 w 4257100"/>
                <a:gd name="connsiteY12-2402" fmla="*/ 3829050 h 4250625"/>
                <a:gd name="connsiteX13-2403" fmla="*/ 3124200 w 4257100"/>
                <a:gd name="connsiteY13-2404" fmla="*/ 4114800 h 4250625"/>
                <a:gd name="connsiteX14-2405" fmla="*/ 2514600 w 4257100"/>
                <a:gd name="connsiteY14-2406" fmla="*/ 4114800 h 4250625"/>
                <a:gd name="connsiteX15-2407" fmla="*/ 2257425 w 4257100"/>
                <a:gd name="connsiteY15-2408" fmla="*/ 3695700 h 4250625"/>
                <a:gd name="connsiteX16-2409" fmla="*/ 1828800 w 4257100"/>
                <a:gd name="connsiteY16-2410" fmla="*/ 3409950 h 4250625"/>
                <a:gd name="connsiteX17-2411" fmla="*/ 1476375 w 4257100"/>
                <a:gd name="connsiteY17-2412" fmla="*/ 3171825 h 4250625"/>
                <a:gd name="connsiteX18-2413" fmla="*/ 1114425 w 4257100"/>
                <a:gd name="connsiteY18-2414" fmla="*/ 3019425 h 4250625"/>
                <a:gd name="connsiteX19-2415" fmla="*/ 933450 w 4257100"/>
                <a:gd name="connsiteY19-2416" fmla="*/ 2733675 h 4250625"/>
                <a:gd name="connsiteX20-2417" fmla="*/ 666750 w 4257100"/>
                <a:gd name="connsiteY20-2418" fmla="*/ 2543175 h 4250625"/>
                <a:gd name="connsiteX21-2419" fmla="*/ 581025 w 4257100"/>
                <a:gd name="connsiteY21-2420" fmla="*/ 2676525 h 4250625"/>
                <a:gd name="connsiteX22-2421" fmla="*/ 200025 w 4257100"/>
                <a:gd name="connsiteY22-2422" fmla="*/ 2457450 h 4250625"/>
                <a:gd name="connsiteX0-2423" fmla="*/ 0 w 4257100"/>
                <a:gd name="connsiteY0-2424" fmla="*/ 0 h 4250625"/>
                <a:gd name="connsiteX1-2425" fmla="*/ 1190625 w 4257100"/>
                <a:gd name="connsiteY1-2426" fmla="*/ 990600 h 4250625"/>
                <a:gd name="connsiteX2-2427" fmla="*/ 1095375 w 4257100"/>
                <a:gd name="connsiteY2-2428" fmla="*/ 1152525 h 4250625"/>
                <a:gd name="connsiteX3-2429" fmla="*/ 1371600 w 4257100"/>
                <a:gd name="connsiteY3-2430" fmla="*/ 1390650 h 4250625"/>
                <a:gd name="connsiteX4-2431" fmla="*/ 1276350 w 4257100"/>
                <a:gd name="connsiteY4-2432" fmla="*/ 1552575 h 4250625"/>
                <a:gd name="connsiteX5-2433" fmla="*/ 1590675 w 4257100"/>
                <a:gd name="connsiteY5-2434" fmla="*/ 1762125 h 4250625"/>
                <a:gd name="connsiteX6-2435" fmla="*/ 1885950 w 4257100"/>
                <a:gd name="connsiteY6-2436" fmla="*/ 1743075 h 4250625"/>
                <a:gd name="connsiteX7-2437" fmla="*/ 1562100 w 4257100"/>
                <a:gd name="connsiteY7-2438" fmla="*/ 2362200 h 4250625"/>
                <a:gd name="connsiteX8-2439" fmla="*/ 2524125 w 4257100"/>
                <a:gd name="connsiteY8-2440" fmla="*/ 2162175 h 4250625"/>
                <a:gd name="connsiteX9-2441" fmla="*/ 2838450 w 4257100"/>
                <a:gd name="connsiteY9-2442" fmla="*/ 2228850 h 4250625"/>
                <a:gd name="connsiteX10-2443" fmla="*/ 4133850 w 4257100"/>
                <a:gd name="connsiteY10-2444" fmla="*/ 3181350 h 4250625"/>
                <a:gd name="connsiteX11-2445" fmla="*/ 3810000 w 4257100"/>
                <a:gd name="connsiteY11-2446" fmla="*/ 3562350 h 4250625"/>
                <a:gd name="connsiteX12-2447" fmla="*/ 3438525 w 4257100"/>
                <a:gd name="connsiteY12-2448" fmla="*/ 3829050 h 4250625"/>
                <a:gd name="connsiteX13-2449" fmla="*/ 3124200 w 4257100"/>
                <a:gd name="connsiteY13-2450" fmla="*/ 4114800 h 4250625"/>
                <a:gd name="connsiteX14-2451" fmla="*/ 2514600 w 4257100"/>
                <a:gd name="connsiteY14-2452" fmla="*/ 4114800 h 4250625"/>
                <a:gd name="connsiteX15-2453" fmla="*/ 2257425 w 4257100"/>
                <a:gd name="connsiteY15-2454" fmla="*/ 3695700 h 4250625"/>
                <a:gd name="connsiteX16-2455" fmla="*/ 1828800 w 4257100"/>
                <a:gd name="connsiteY16-2456" fmla="*/ 3409950 h 4250625"/>
                <a:gd name="connsiteX17-2457" fmla="*/ 1476375 w 4257100"/>
                <a:gd name="connsiteY17-2458" fmla="*/ 3171825 h 4250625"/>
                <a:gd name="connsiteX18-2459" fmla="*/ 1114425 w 4257100"/>
                <a:gd name="connsiteY18-2460" fmla="*/ 3019425 h 4250625"/>
                <a:gd name="connsiteX19-2461" fmla="*/ 933450 w 4257100"/>
                <a:gd name="connsiteY19-2462" fmla="*/ 2733675 h 4250625"/>
                <a:gd name="connsiteX20-2463" fmla="*/ 666750 w 4257100"/>
                <a:gd name="connsiteY20-2464" fmla="*/ 2543175 h 4250625"/>
                <a:gd name="connsiteX21-2465" fmla="*/ 581025 w 4257100"/>
                <a:gd name="connsiteY21-2466" fmla="*/ 2676525 h 4250625"/>
                <a:gd name="connsiteX22-2467" fmla="*/ 200025 w 4257100"/>
                <a:gd name="connsiteY22-2468" fmla="*/ 2457450 h 4250625"/>
                <a:gd name="connsiteX0-2469" fmla="*/ 0 w 4257100"/>
                <a:gd name="connsiteY0-2470" fmla="*/ 0 h 4250625"/>
                <a:gd name="connsiteX1-2471" fmla="*/ 1190625 w 4257100"/>
                <a:gd name="connsiteY1-2472" fmla="*/ 990600 h 4250625"/>
                <a:gd name="connsiteX2-2473" fmla="*/ 1095375 w 4257100"/>
                <a:gd name="connsiteY2-2474" fmla="*/ 1152525 h 4250625"/>
                <a:gd name="connsiteX3-2475" fmla="*/ 1371600 w 4257100"/>
                <a:gd name="connsiteY3-2476" fmla="*/ 1390650 h 4250625"/>
                <a:gd name="connsiteX4-2477" fmla="*/ 1276350 w 4257100"/>
                <a:gd name="connsiteY4-2478" fmla="*/ 1552575 h 4250625"/>
                <a:gd name="connsiteX5-2479" fmla="*/ 1590675 w 4257100"/>
                <a:gd name="connsiteY5-2480" fmla="*/ 1762125 h 4250625"/>
                <a:gd name="connsiteX6-2481" fmla="*/ 1885950 w 4257100"/>
                <a:gd name="connsiteY6-2482" fmla="*/ 1743075 h 4250625"/>
                <a:gd name="connsiteX7-2483" fmla="*/ 1562100 w 4257100"/>
                <a:gd name="connsiteY7-2484" fmla="*/ 2362200 h 4250625"/>
                <a:gd name="connsiteX8-2485" fmla="*/ 2524125 w 4257100"/>
                <a:gd name="connsiteY8-2486" fmla="*/ 2162175 h 4250625"/>
                <a:gd name="connsiteX9-2487" fmla="*/ 2838450 w 4257100"/>
                <a:gd name="connsiteY9-2488" fmla="*/ 2228850 h 4250625"/>
                <a:gd name="connsiteX10-2489" fmla="*/ 4133850 w 4257100"/>
                <a:gd name="connsiteY10-2490" fmla="*/ 3181350 h 4250625"/>
                <a:gd name="connsiteX11-2491" fmla="*/ 3810000 w 4257100"/>
                <a:gd name="connsiteY11-2492" fmla="*/ 3562350 h 4250625"/>
                <a:gd name="connsiteX12-2493" fmla="*/ 3438525 w 4257100"/>
                <a:gd name="connsiteY12-2494" fmla="*/ 3829050 h 4250625"/>
                <a:gd name="connsiteX13-2495" fmla="*/ 3124200 w 4257100"/>
                <a:gd name="connsiteY13-2496" fmla="*/ 4114800 h 4250625"/>
                <a:gd name="connsiteX14-2497" fmla="*/ 2514600 w 4257100"/>
                <a:gd name="connsiteY14-2498" fmla="*/ 4114800 h 4250625"/>
                <a:gd name="connsiteX15-2499" fmla="*/ 2257425 w 4257100"/>
                <a:gd name="connsiteY15-2500" fmla="*/ 3695700 h 4250625"/>
                <a:gd name="connsiteX16-2501" fmla="*/ 1828800 w 4257100"/>
                <a:gd name="connsiteY16-2502" fmla="*/ 3409950 h 4250625"/>
                <a:gd name="connsiteX17-2503" fmla="*/ 1476375 w 4257100"/>
                <a:gd name="connsiteY17-2504" fmla="*/ 3171825 h 4250625"/>
                <a:gd name="connsiteX18-2505" fmla="*/ 1114425 w 4257100"/>
                <a:gd name="connsiteY18-2506" fmla="*/ 3019425 h 4250625"/>
                <a:gd name="connsiteX19-2507" fmla="*/ 933450 w 4257100"/>
                <a:gd name="connsiteY19-2508" fmla="*/ 2733675 h 4250625"/>
                <a:gd name="connsiteX20-2509" fmla="*/ 666750 w 4257100"/>
                <a:gd name="connsiteY20-2510" fmla="*/ 2543175 h 4250625"/>
                <a:gd name="connsiteX21-2511" fmla="*/ 581025 w 4257100"/>
                <a:gd name="connsiteY21-2512" fmla="*/ 2676525 h 4250625"/>
                <a:gd name="connsiteX22-2513" fmla="*/ 200025 w 4257100"/>
                <a:gd name="connsiteY22-2514" fmla="*/ 2457450 h 4250625"/>
                <a:gd name="connsiteX0-2515" fmla="*/ 0 w 4257100"/>
                <a:gd name="connsiteY0-2516" fmla="*/ 0 h 4250625"/>
                <a:gd name="connsiteX1-2517" fmla="*/ 1190625 w 4257100"/>
                <a:gd name="connsiteY1-2518" fmla="*/ 990600 h 4250625"/>
                <a:gd name="connsiteX2-2519" fmla="*/ 1095375 w 4257100"/>
                <a:gd name="connsiteY2-2520" fmla="*/ 1152525 h 4250625"/>
                <a:gd name="connsiteX3-2521" fmla="*/ 1371600 w 4257100"/>
                <a:gd name="connsiteY3-2522" fmla="*/ 1390650 h 4250625"/>
                <a:gd name="connsiteX4-2523" fmla="*/ 1276350 w 4257100"/>
                <a:gd name="connsiteY4-2524" fmla="*/ 1552575 h 4250625"/>
                <a:gd name="connsiteX5-2525" fmla="*/ 1590675 w 4257100"/>
                <a:gd name="connsiteY5-2526" fmla="*/ 1762125 h 4250625"/>
                <a:gd name="connsiteX6-2527" fmla="*/ 1885950 w 4257100"/>
                <a:gd name="connsiteY6-2528" fmla="*/ 1743075 h 4250625"/>
                <a:gd name="connsiteX7-2529" fmla="*/ 1562100 w 4257100"/>
                <a:gd name="connsiteY7-2530" fmla="*/ 2362200 h 4250625"/>
                <a:gd name="connsiteX8-2531" fmla="*/ 2524125 w 4257100"/>
                <a:gd name="connsiteY8-2532" fmla="*/ 2162175 h 4250625"/>
                <a:gd name="connsiteX9-2533" fmla="*/ 2838450 w 4257100"/>
                <a:gd name="connsiteY9-2534" fmla="*/ 2228850 h 4250625"/>
                <a:gd name="connsiteX10-2535" fmla="*/ 4133850 w 4257100"/>
                <a:gd name="connsiteY10-2536" fmla="*/ 3181350 h 4250625"/>
                <a:gd name="connsiteX11-2537" fmla="*/ 3810000 w 4257100"/>
                <a:gd name="connsiteY11-2538" fmla="*/ 3562350 h 4250625"/>
                <a:gd name="connsiteX12-2539" fmla="*/ 3438525 w 4257100"/>
                <a:gd name="connsiteY12-2540" fmla="*/ 3829050 h 4250625"/>
                <a:gd name="connsiteX13-2541" fmla="*/ 3124200 w 4257100"/>
                <a:gd name="connsiteY13-2542" fmla="*/ 4114800 h 4250625"/>
                <a:gd name="connsiteX14-2543" fmla="*/ 2514600 w 4257100"/>
                <a:gd name="connsiteY14-2544" fmla="*/ 4114800 h 4250625"/>
                <a:gd name="connsiteX15-2545" fmla="*/ 2257425 w 4257100"/>
                <a:gd name="connsiteY15-2546" fmla="*/ 3695700 h 4250625"/>
                <a:gd name="connsiteX16-2547" fmla="*/ 1828800 w 4257100"/>
                <a:gd name="connsiteY16-2548" fmla="*/ 3409950 h 4250625"/>
                <a:gd name="connsiteX17-2549" fmla="*/ 1503045 w 4257100"/>
                <a:gd name="connsiteY17-2550" fmla="*/ 3175635 h 4250625"/>
                <a:gd name="connsiteX18-2551" fmla="*/ 1114425 w 4257100"/>
                <a:gd name="connsiteY18-2552" fmla="*/ 3019425 h 4250625"/>
                <a:gd name="connsiteX19-2553" fmla="*/ 933450 w 4257100"/>
                <a:gd name="connsiteY19-2554" fmla="*/ 2733675 h 4250625"/>
                <a:gd name="connsiteX20-2555" fmla="*/ 666750 w 4257100"/>
                <a:gd name="connsiteY20-2556" fmla="*/ 2543175 h 4250625"/>
                <a:gd name="connsiteX21-2557" fmla="*/ 581025 w 4257100"/>
                <a:gd name="connsiteY21-2558" fmla="*/ 2676525 h 4250625"/>
                <a:gd name="connsiteX22-2559" fmla="*/ 200025 w 4257100"/>
                <a:gd name="connsiteY22-2560" fmla="*/ 2457450 h 4250625"/>
                <a:gd name="connsiteX0-2561" fmla="*/ 0 w 4257100"/>
                <a:gd name="connsiteY0-2562" fmla="*/ 0 h 4250625"/>
                <a:gd name="connsiteX1-2563" fmla="*/ 1190625 w 4257100"/>
                <a:gd name="connsiteY1-2564" fmla="*/ 990600 h 4250625"/>
                <a:gd name="connsiteX2-2565" fmla="*/ 1095375 w 4257100"/>
                <a:gd name="connsiteY2-2566" fmla="*/ 1152525 h 4250625"/>
                <a:gd name="connsiteX3-2567" fmla="*/ 1371600 w 4257100"/>
                <a:gd name="connsiteY3-2568" fmla="*/ 1390650 h 4250625"/>
                <a:gd name="connsiteX4-2569" fmla="*/ 1276350 w 4257100"/>
                <a:gd name="connsiteY4-2570" fmla="*/ 1552575 h 4250625"/>
                <a:gd name="connsiteX5-2571" fmla="*/ 1590675 w 4257100"/>
                <a:gd name="connsiteY5-2572" fmla="*/ 1762125 h 4250625"/>
                <a:gd name="connsiteX6-2573" fmla="*/ 1885950 w 4257100"/>
                <a:gd name="connsiteY6-2574" fmla="*/ 1743075 h 4250625"/>
                <a:gd name="connsiteX7-2575" fmla="*/ 1562100 w 4257100"/>
                <a:gd name="connsiteY7-2576" fmla="*/ 2362200 h 4250625"/>
                <a:gd name="connsiteX8-2577" fmla="*/ 2524125 w 4257100"/>
                <a:gd name="connsiteY8-2578" fmla="*/ 2162175 h 4250625"/>
                <a:gd name="connsiteX9-2579" fmla="*/ 2838450 w 4257100"/>
                <a:gd name="connsiteY9-2580" fmla="*/ 2228850 h 4250625"/>
                <a:gd name="connsiteX10-2581" fmla="*/ 4133850 w 4257100"/>
                <a:gd name="connsiteY10-2582" fmla="*/ 3181350 h 4250625"/>
                <a:gd name="connsiteX11-2583" fmla="*/ 3810000 w 4257100"/>
                <a:gd name="connsiteY11-2584" fmla="*/ 3562350 h 4250625"/>
                <a:gd name="connsiteX12-2585" fmla="*/ 3438525 w 4257100"/>
                <a:gd name="connsiteY12-2586" fmla="*/ 3829050 h 4250625"/>
                <a:gd name="connsiteX13-2587" fmla="*/ 3124200 w 4257100"/>
                <a:gd name="connsiteY13-2588" fmla="*/ 4114800 h 4250625"/>
                <a:gd name="connsiteX14-2589" fmla="*/ 2514600 w 4257100"/>
                <a:gd name="connsiteY14-2590" fmla="*/ 4114800 h 4250625"/>
                <a:gd name="connsiteX15-2591" fmla="*/ 2257425 w 4257100"/>
                <a:gd name="connsiteY15-2592" fmla="*/ 3695700 h 4250625"/>
                <a:gd name="connsiteX16-2593" fmla="*/ 1847850 w 4257100"/>
                <a:gd name="connsiteY16-2594" fmla="*/ 3406140 h 4250625"/>
                <a:gd name="connsiteX17-2595" fmla="*/ 1503045 w 4257100"/>
                <a:gd name="connsiteY17-2596" fmla="*/ 3175635 h 4250625"/>
                <a:gd name="connsiteX18-2597" fmla="*/ 1114425 w 4257100"/>
                <a:gd name="connsiteY18-2598" fmla="*/ 3019425 h 4250625"/>
                <a:gd name="connsiteX19-2599" fmla="*/ 933450 w 4257100"/>
                <a:gd name="connsiteY19-2600" fmla="*/ 2733675 h 4250625"/>
                <a:gd name="connsiteX20-2601" fmla="*/ 666750 w 4257100"/>
                <a:gd name="connsiteY20-2602" fmla="*/ 2543175 h 4250625"/>
                <a:gd name="connsiteX21-2603" fmla="*/ 581025 w 4257100"/>
                <a:gd name="connsiteY21-2604" fmla="*/ 2676525 h 4250625"/>
                <a:gd name="connsiteX22-2605" fmla="*/ 200025 w 4257100"/>
                <a:gd name="connsiteY22-2606" fmla="*/ 2457450 h 4250625"/>
                <a:gd name="connsiteX0-2607" fmla="*/ 0 w 4257100"/>
                <a:gd name="connsiteY0-2608" fmla="*/ 0 h 4250625"/>
                <a:gd name="connsiteX1-2609" fmla="*/ 1190625 w 4257100"/>
                <a:gd name="connsiteY1-2610" fmla="*/ 990600 h 4250625"/>
                <a:gd name="connsiteX2-2611" fmla="*/ 1095375 w 4257100"/>
                <a:gd name="connsiteY2-2612" fmla="*/ 1152525 h 4250625"/>
                <a:gd name="connsiteX3-2613" fmla="*/ 1371600 w 4257100"/>
                <a:gd name="connsiteY3-2614" fmla="*/ 1390650 h 4250625"/>
                <a:gd name="connsiteX4-2615" fmla="*/ 1276350 w 4257100"/>
                <a:gd name="connsiteY4-2616" fmla="*/ 1552575 h 4250625"/>
                <a:gd name="connsiteX5-2617" fmla="*/ 1590675 w 4257100"/>
                <a:gd name="connsiteY5-2618" fmla="*/ 1762125 h 4250625"/>
                <a:gd name="connsiteX6-2619" fmla="*/ 1885950 w 4257100"/>
                <a:gd name="connsiteY6-2620" fmla="*/ 1743075 h 4250625"/>
                <a:gd name="connsiteX7-2621" fmla="*/ 1562100 w 4257100"/>
                <a:gd name="connsiteY7-2622" fmla="*/ 2362200 h 4250625"/>
                <a:gd name="connsiteX8-2623" fmla="*/ 2524125 w 4257100"/>
                <a:gd name="connsiteY8-2624" fmla="*/ 2162175 h 4250625"/>
                <a:gd name="connsiteX9-2625" fmla="*/ 2838450 w 4257100"/>
                <a:gd name="connsiteY9-2626" fmla="*/ 2228850 h 4250625"/>
                <a:gd name="connsiteX10-2627" fmla="*/ 4133850 w 4257100"/>
                <a:gd name="connsiteY10-2628" fmla="*/ 3181350 h 4250625"/>
                <a:gd name="connsiteX11-2629" fmla="*/ 3810000 w 4257100"/>
                <a:gd name="connsiteY11-2630" fmla="*/ 3562350 h 4250625"/>
                <a:gd name="connsiteX12-2631" fmla="*/ 3438525 w 4257100"/>
                <a:gd name="connsiteY12-2632" fmla="*/ 3829050 h 4250625"/>
                <a:gd name="connsiteX13-2633" fmla="*/ 3124200 w 4257100"/>
                <a:gd name="connsiteY13-2634" fmla="*/ 4114800 h 4250625"/>
                <a:gd name="connsiteX14-2635" fmla="*/ 2514600 w 4257100"/>
                <a:gd name="connsiteY14-2636" fmla="*/ 4114800 h 4250625"/>
                <a:gd name="connsiteX15-2637" fmla="*/ 2257425 w 4257100"/>
                <a:gd name="connsiteY15-2638" fmla="*/ 3695700 h 4250625"/>
                <a:gd name="connsiteX16-2639" fmla="*/ 1847850 w 4257100"/>
                <a:gd name="connsiteY16-2640" fmla="*/ 3406140 h 4250625"/>
                <a:gd name="connsiteX17-2641" fmla="*/ 1491615 w 4257100"/>
                <a:gd name="connsiteY17-2642" fmla="*/ 3175635 h 4250625"/>
                <a:gd name="connsiteX18-2643" fmla="*/ 1114425 w 4257100"/>
                <a:gd name="connsiteY18-2644" fmla="*/ 3019425 h 4250625"/>
                <a:gd name="connsiteX19-2645" fmla="*/ 933450 w 4257100"/>
                <a:gd name="connsiteY19-2646" fmla="*/ 2733675 h 4250625"/>
                <a:gd name="connsiteX20-2647" fmla="*/ 666750 w 4257100"/>
                <a:gd name="connsiteY20-2648" fmla="*/ 2543175 h 4250625"/>
                <a:gd name="connsiteX21-2649" fmla="*/ 581025 w 4257100"/>
                <a:gd name="connsiteY21-2650" fmla="*/ 2676525 h 4250625"/>
                <a:gd name="connsiteX22-2651" fmla="*/ 200025 w 4257100"/>
                <a:gd name="connsiteY22-2652" fmla="*/ 2457450 h 4250625"/>
                <a:gd name="connsiteX0-2653" fmla="*/ 0 w 4257100"/>
                <a:gd name="connsiteY0-2654" fmla="*/ 0 h 4250625"/>
                <a:gd name="connsiteX1-2655" fmla="*/ 1190625 w 4257100"/>
                <a:gd name="connsiteY1-2656" fmla="*/ 990600 h 4250625"/>
                <a:gd name="connsiteX2-2657" fmla="*/ 1095375 w 4257100"/>
                <a:gd name="connsiteY2-2658" fmla="*/ 1152525 h 4250625"/>
                <a:gd name="connsiteX3-2659" fmla="*/ 1371600 w 4257100"/>
                <a:gd name="connsiteY3-2660" fmla="*/ 1390650 h 4250625"/>
                <a:gd name="connsiteX4-2661" fmla="*/ 1276350 w 4257100"/>
                <a:gd name="connsiteY4-2662" fmla="*/ 1552575 h 4250625"/>
                <a:gd name="connsiteX5-2663" fmla="*/ 1590675 w 4257100"/>
                <a:gd name="connsiteY5-2664" fmla="*/ 1762125 h 4250625"/>
                <a:gd name="connsiteX6-2665" fmla="*/ 1885950 w 4257100"/>
                <a:gd name="connsiteY6-2666" fmla="*/ 1743075 h 4250625"/>
                <a:gd name="connsiteX7-2667" fmla="*/ 1562100 w 4257100"/>
                <a:gd name="connsiteY7-2668" fmla="*/ 2362200 h 4250625"/>
                <a:gd name="connsiteX8-2669" fmla="*/ 2524125 w 4257100"/>
                <a:gd name="connsiteY8-2670" fmla="*/ 2162175 h 4250625"/>
                <a:gd name="connsiteX9-2671" fmla="*/ 2838450 w 4257100"/>
                <a:gd name="connsiteY9-2672" fmla="*/ 2228850 h 4250625"/>
                <a:gd name="connsiteX10-2673" fmla="*/ 4133850 w 4257100"/>
                <a:gd name="connsiteY10-2674" fmla="*/ 3181350 h 4250625"/>
                <a:gd name="connsiteX11-2675" fmla="*/ 3810000 w 4257100"/>
                <a:gd name="connsiteY11-2676" fmla="*/ 3562350 h 4250625"/>
                <a:gd name="connsiteX12-2677" fmla="*/ 3438525 w 4257100"/>
                <a:gd name="connsiteY12-2678" fmla="*/ 3829050 h 4250625"/>
                <a:gd name="connsiteX13-2679" fmla="*/ 3124200 w 4257100"/>
                <a:gd name="connsiteY13-2680" fmla="*/ 4114800 h 4250625"/>
                <a:gd name="connsiteX14-2681" fmla="*/ 2514600 w 4257100"/>
                <a:gd name="connsiteY14-2682" fmla="*/ 4114800 h 4250625"/>
                <a:gd name="connsiteX15-2683" fmla="*/ 2257425 w 4257100"/>
                <a:gd name="connsiteY15-2684" fmla="*/ 3695700 h 4250625"/>
                <a:gd name="connsiteX16-2685" fmla="*/ 1847850 w 4257100"/>
                <a:gd name="connsiteY16-2686" fmla="*/ 3406140 h 4250625"/>
                <a:gd name="connsiteX17-2687" fmla="*/ 1491615 w 4257100"/>
                <a:gd name="connsiteY17-2688" fmla="*/ 3133725 h 4250625"/>
                <a:gd name="connsiteX18-2689" fmla="*/ 1114425 w 4257100"/>
                <a:gd name="connsiteY18-2690" fmla="*/ 3019425 h 4250625"/>
                <a:gd name="connsiteX19-2691" fmla="*/ 933450 w 4257100"/>
                <a:gd name="connsiteY19-2692" fmla="*/ 2733675 h 4250625"/>
                <a:gd name="connsiteX20-2693" fmla="*/ 666750 w 4257100"/>
                <a:gd name="connsiteY20-2694" fmla="*/ 2543175 h 4250625"/>
                <a:gd name="connsiteX21-2695" fmla="*/ 581025 w 4257100"/>
                <a:gd name="connsiteY21-2696" fmla="*/ 2676525 h 4250625"/>
                <a:gd name="connsiteX22-2697" fmla="*/ 200025 w 4257100"/>
                <a:gd name="connsiteY22-2698" fmla="*/ 2457450 h 4250625"/>
                <a:gd name="connsiteX0-2699" fmla="*/ 0 w 4257100"/>
                <a:gd name="connsiteY0-2700" fmla="*/ 0 h 4250625"/>
                <a:gd name="connsiteX1-2701" fmla="*/ 1190625 w 4257100"/>
                <a:gd name="connsiteY1-2702" fmla="*/ 990600 h 4250625"/>
                <a:gd name="connsiteX2-2703" fmla="*/ 1095375 w 4257100"/>
                <a:gd name="connsiteY2-2704" fmla="*/ 1152525 h 4250625"/>
                <a:gd name="connsiteX3-2705" fmla="*/ 1371600 w 4257100"/>
                <a:gd name="connsiteY3-2706" fmla="*/ 1390650 h 4250625"/>
                <a:gd name="connsiteX4-2707" fmla="*/ 1276350 w 4257100"/>
                <a:gd name="connsiteY4-2708" fmla="*/ 1552575 h 4250625"/>
                <a:gd name="connsiteX5-2709" fmla="*/ 1590675 w 4257100"/>
                <a:gd name="connsiteY5-2710" fmla="*/ 1762125 h 4250625"/>
                <a:gd name="connsiteX6-2711" fmla="*/ 1885950 w 4257100"/>
                <a:gd name="connsiteY6-2712" fmla="*/ 1743075 h 4250625"/>
                <a:gd name="connsiteX7-2713" fmla="*/ 1562100 w 4257100"/>
                <a:gd name="connsiteY7-2714" fmla="*/ 2362200 h 4250625"/>
                <a:gd name="connsiteX8-2715" fmla="*/ 2524125 w 4257100"/>
                <a:gd name="connsiteY8-2716" fmla="*/ 2162175 h 4250625"/>
                <a:gd name="connsiteX9-2717" fmla="*/ 2838450 w 4257100"/>
                <a:gd name="connsiteY9-2718" fmla="*/ 2228850 h 4250625"/>
                <a:gd name="connsiteX10-2719" fmla="*/ 4133850 w 4257100"/>
                <a:gd name="connsiteY10-2720" fmla="*/ 3181350 h 4250625"/>
                <a:gd name="connsiteX11-2721" fmla="*/ 3810000 w 4257100"/>
                <a:gd name="connsiteY11-2722" fmla="*/ 3562350 h 4250625"/>
                <a:gd name="connsiteX12-2723" fmla="*/ 3438525 w 4257100"/>
                <a:gd name="connsiteY12-2724" fmla="*/ 3829050 h 4250625"/>
                <a:gd name="connsiteX13-2725" fmla="*/ 3124200 w 4257100"/>
                <a:gd name="connsiteY13-2726" fmla="*/ 4114800 h 4250625"/>
                <a:gd name="connsiteX14-2727" fmla="*/ 2514600 w 4257100"/>
                <a:gd name="connsiteY14-2728" fmla="*/ 4114800 h 4250625"/>
                <a:gd name="connsiteX15-2729" fmla="*/ 2257425 w 4257100"/>
                <a:gd name="connsiteY15-2730" fmla="*/ 3695700 h 4250625"/>
                <a:gd name="connsiteX16-2731" fmla="*/ 1847850 w 4257100"/>
                <a:gd name="connsiteY16-2732" fmla="*/ 3406140 h 4250625"/>
                <a:gd name="connsiteX17-2733" fmla="*/ 1491615 w 4257100"/>
                <a:gd name="connsiteY17-2734" fmla="*/ 3133725 h 4250625"/>
                <a:gd name="connsiteX18-2735" fmla="*/ 1114425 w 4257100"/>
                <a:gd name="connsiteY18-2736" fmla="*/ 3019425 h 4250625"/>
                <a:gd name="connsiteX19-2737" fmla="*/ 933450 w 4257100"/>
                <a:gd name="connsiteY19-2738" fmla="*/ 2733675 h 4250625"/>
                <a:gd name="connsiteX20-2739" fmla="*/ 666750 w 4257100"/>
                <a:gd name="connsiteY20-2740" fmla="*/ 2543175 h 4250625"/>
                <a:gd name="connsiteX21-2741" fmla="*/ 581025 w 4257100"/>
                <a:gd name="connsiteY21-2742" fmla="*/ 2676525 h 4250625"/>
                <a:gd name="connsiteX22-2743" fmla="*/ 200025 w 4257100"/>
                <a:gd name="connsiteY22-2744" fmla="*/ 2457450 h 4250625"/>
                <a:gd name="connsiteX0-2745" fmla="*/ 0 w 4257100"/>
                <a:gd name="connsiteY0-2746" fmla="*/ 0 h 4250625"/>
                <a:gd name="connsiteX1-2747" fmla="*/ 1190625 w 4257100"/>
                <a:gd name="connsiteY1-2748" fmla="*/ 990600 h 4250625"/>
                <a:gd name="connsiteX2-2749" fmla="*/ 1095375 w 4257100"/>
                <a:gd name="connsiteY2-2750" fmla="*/ 1152525 h 4250625"/>
                <a:gd name="connsiteX3-2751" fmla="*/ 1371600 w 4257100"/>
                <a:gd name="connsiteY3-2752" fmla="*/ 1390650 h 4250625"/>
                <a:gd name="connsiteX4-2753" fmla="*/ 1276350 w 4257100"/>
                <a:gd name="connsiteY4-2754" fmla="*/ 1552575 h 4250625"/>
                <a:gd name="connsiteX5-2755" fmla="*/ 1590675 w 4257100"/>
                <a:gd name="connsiteY5-2756" fmla="*/ 1762125 h 4250625"/>
                <a:gd name="connsiteX6-2757" fmla="*/ 1885950 w 4257100"/>
                <a:gd name="connsiteY6-2758" fmla="*/ 1743075 h 4250625"/>
                <a:gd name="connsiteX7-2759" fmla="*/ 1562100 w 4257100"/>
                <a:gd name="connsiteY7-2760" fmla="*/ 2362200 h 4250625"/>
                <a:gd name="connsiteX8-2761" fmla="*/ 2524125 w 4257100"/>
                <a:gd name="connsiteY8-2762" fmla="*/ 2162175 h 4250625"/>
                <a:gd name="connsiteX9-2763" fmla="*/ 2838450 w 4257100"/>
                <a:gd name="connsiteY9-2764" fmla="*/ 2228850 h 4250625"/>
                <a:gd name="connsiteX10-2765" fmla="*/ 4133850 w 4257100"/>
                <a:gd name="connsiteY10-2766" fmla="*/ 3181350 h 4250625"/>
                <a:gd name="connsiteX11-2767" fmla="*/ 3810000 w 4257100"/>
                <a:gd name="connsiteY11-2768" fmla="*/ 3562350 h 4250625"/>
                <a:gd name="connsiteX12-2769" fmla="*/ 3438525 w 4257100"/>
                <a:gd name="connsiteY12-2770" fmla="*/ 3829050 h 4250625"/>
                <a:gd name="connsiteX13-2771" fmla="*/ 3124200 w 4257100"/>
                <a:gd name="connsiteY13-2772" fmla="*/ 4114800 h 4250625"/>
                <a:gd name="connsiteX14-2773" fmla="*/ 2514600 w 4257100"/>
                <a:gd name="connsiteY14-2774" fmla="*/ 4114800 h 4250625"/>
                <a:gd name="connsiteX15-2775" fmla="*/ 2257425 w 4257100"/>
                <a:gd name="connsiteY15-2776" fmla="*/ 3695700 h 4250625"/>
                <a:gd name="connsiteX16-2777" fmla="*/ 1905000 w 4257100"/>
                <a:gd name="connsiteY16-2778" fmla="*/ 3421380 h 4250625"/>
                <a:gd name="connsiteX17-2779" fmla="*/ 1491615 w 4257100"/>
                <a:gd name="connsiteY17-2780" fmla="*/ 3133725 h 4250625"/>
                <a:gd name="connsiteX18-2781" fmla="*/ 1114425 w 4257100"/>
                <a:gd name="connsiteY18-2782" fmla="*/ 3019425 h 4250625"/>
                <a:gd name="connsiteX19-2783" fmla="*/ 933450 w 4257100"/>
                <a:gd name="connsiteY19-2784" fmla="*/ 2733675 h 4250625"/>
                <a:gd name="connsiteX20-2785" fmla="*/ 666750 w 4257100"/>
                <a:gd name="connsiteY20-2786" fmla="*/ 2543175 h 4250625"/>
                <a:gd name="connsiteX21-2787" fmla="*/ 581025 w 4257100"/>
                <a:gd name="connsiteY21-2788" fmla="*/ 2676525 h 4250625"/>
                <a:gd name="connsiteX22-2789" fmla="*/ 200025 w 4257100"/>
                <a:gd name="connsiteY22-2790" fmla="*/ 2457450 h 4250625"/>
                <a:gd name="connsiteX0-2791" fmla="*/ 0 w 4257100"/>
                <a:gd name="connsiteY0-2792" fmla="*/ 0 h 4250625"/>
                <a:gd name="connsiteX1-2793" fmla="*/ 1190625 w 4257100"/>
                <a:gd name="connsiteY1-2794" fmla="*/ 990600 h 4250625"/>
                <a:gd name="connsiteX2-2795" fmla="*/ 1095375 w 4257100"/>
                <a:gd name="connsiteY2-2796" fmla="*/ 1152525 h 4250625"/>
                <a:gd name="connsiteX3-2797" fmla="*/ 1371600 w 4257100"/>
                <a:gd name="connsiteY3-2798" fmla="*/ 1390650 h 4250625"/>
                <a:gd name="connsiteX4-2799" fmla="*/ 1276350 w 4257100"/>
                <a:gd name="connsiteY4-2800" fmla="*/ 1552575 h 4250625"/>
                <a:gd name="connsiteX5-2801" fmla="*/ 1590675 w 4257100"/>
                <a:gd name="connsiteY5-2802" fmla="*/ 1762125 h 4250625"/>
                <a:gd name="connsiteX6-2803" fmla="*/ 1885950 w 4257100"/>
                <a:gd name="connsiteY6-2804" fmla="*/ 1743075 h 4250625"/>
                <a:gd name="connsiteX7-2805" fmla="*/ 1562100 w 4257100"/>
                <a:gd name="connsiteY7-2806" fmla="*/ 2362200 h 4250625"/>
                <a:gd name="connsiteX8-2807" fmla="*/ 2524125 w 4257100"/>
                <a:gd name="connsiteY8-2808" fmla="*/ 2162175 h 4250625"/>
                <a:gd name="connsiteX9-2809" fmla="*/ 2838450 w 4257100"/>
                <a:gd name="connsiteY9-2810" fmla="*/ 2228850 h 4250625"/>
                <a:gd name="connsiteX10-2811" fmla="*/ 4133850 w 4257100"/>
                <a:gd name="connsiteY10-2812" fmla="*/ 3181350 h 4250625"/>
                <a:gd name="connsiteX11-2813" fmla="*/ 3810000 w 4257100"/>
                <a:gd name="connsiteY11-2814" fmla="*/ 3562350 h 4250625"/>
                <a:gd name="connsiteX12-2815" fmla="*/ 3438525 w 4257100"/>
                <a:gd name="connsiteY12-2816" fmla="*/ 3829050 h 4250625"/>
                <a:gd name="connsiteX13-2817" fmla="*/ 3124200 w 4257100"/>
                <a:gd name="connsiteY13-2818" fmla="*/ 4114800 h 4250625"/>
                <a:gd name="connsiteX14-2819" fmla="*/ 2514600 w 4257100"/>
                <a:gd name="connsiteY14-2820" fmla="*/ 4114800 h 4250625"/>
                <a:gd name="connsiteX15-2821" fmla="*/ 2257425 w 4257100"/>
                <a:gd name="connsiteY15-2822" fmla="*/ 3695700 h 4250625"/>
                <a:gd name="connsiteX16-2823" fmla="*/ 1905000 w 4257100"/>
                <a:gd name="connsiteY16-2824" fmla="*/ 3421380 h 4250625"/>
                <a:gd name="connsiteX17-2825" fmla="*/ 1491615 w 4257100"/>
                <a:gd name="connsiteY17-2826" fmla="*/ 3133725 h 4250625"/>
                <a:gd name="connsiteX18-2827" fmla="*/ 1114425 w 4257100"/>
                <a:gd name="connsiteY18-2828" fmla="*/ 3019425 h 4250625"/>
                <a:gd name="connsiteX19-2829" fmla="*/ 933450 w 4257100"/>
                <a:gd name="connsiteY19-2830" fmla="*/ 2733675 h 4250625"/>
                <a:gd name="connsiteX20-2831" fmla="*/ 666750 w 4257100"/>
                <a:gd name="connsiteY20-2832" fmla="*/ 2543175 h 4250625"/>
                <a:gd name="connsiteX21-2833" fmla="*/ 581025 w 4257100"/>
                <a:gd name="connsiteY21-2834" fmla="*/ 2676525 h 4250625"/>
                <a:gd name="connsiteX22-2835" fmla="*/ 200025 w 4257100"/>
                <a:gd name="connsiteY22-2836" fmla="*/ 2457450 h 4250625"/>
                <a:gd name="connsiteX0-2837" fmla="*/ 0 w 4257100"/>
                <a:gd name="connsiteY0-2838" fmla="*/ 0 h 4250625"/>
                <a:gd name="connsiteX1-2839" fmla="*/ 1190625 w 4257100"/>
                <a:gd name="connsiteY1-2840" fmla="*/ 990600 h 4250625"/>
                <a:gd name="connsiteX2-2841" fmla="*/ 1095375 w 4257100"/>
                <a:gd name="connsiteY2-2842" fmla="*/ 1152525 h 4250625"/>
                <a:gd name="connsiteX3-2843" fmla="*/ 1371600 w 4257100"/>
                <a:gd name="connsiteY3-2844" fmla="*/ 1390650 h 4250625"/>
                <a:gd name="connsiteX4-2845" fmla="*/ 1276350 w 4257100"/>
                <a:gd name="connsiteY4-2846" fmla="*/ 1552575 h 4250625"/>
                <a:gd name="connsiteX5-2847" fmla="*/ 1590675 w 4257100"/>
                <a:gd name="connsiteY5-2848" fmla="*/ 1762125 h 4250625"/>
                <a:gd name="connsiteX6-2849" fmla="*/ 1885950 w 4257100"/>
                <a:gd name="connsiteY6-2850" fmla="*/ 1743075 h 4250625"/>
                <a:gd name="connsiteX7-2851" fmla="*/ 1562100 w 4257100"/>
                <a:gd name="connsiteY7-2852" fmla="*/ 2362200 h 4250625"/>
                <a:gd name="connsiteX8-2853" fmla="*/ 2524125 w 4257100"/>
                <a:gd name="connsiteY8-2854" fmla="*/ 2162175 h 4250625"/>
                <a:gd name="connsiteX9-2855" fmla="*/ 2838450 w 4257100"/>
                <a:gd name="connsiteY9-2856" fmla="*/ 2228850 h 4250625"/>
                <a:gd name="connsiteX10-2857" fmla="*/ 4133850 w 4257100"/>
                <a:gd name="connsiteY10-2858" fmla="*/ 3181350 h 4250625"/>
                <a:gd name="connsiteX11-2859" fmla="*/ 3810000 w 4257100"/>
                <a:gd name="connsiteY11-2860" fmla="*/ 3562350 h 4250625"/>
                <a:gd name="connsiteX12-2861" fmla="*/ 3438525 w 4257100"/>
                <a:gd name="connsiteY12-2862" fmla="*/ 3829050 h 4250625"/>
                <a:gd name="connsiteX13-2863" fmla="*/ 3124200 w 4257100"/>
                <a:gd name="connsiteY13-2864" fmla="*/ 4114800 h 4250625"/>
                <a:gd name="connsiteX14-2865" fmla="*/ 2514600 w 4257100"/>
                <a:gd name="connsiteY14-2866" fmla="*/ 4114800 h 4250625"/>
                <a:gd name="connsiteX15-2867" fmla="*/ 2257425 w 4257100"/>
                <a:gd name="connsiteY15-2868" fmla="*/ 3695700 h 4250625"/>
                <a:gd name="connsiteX16-2869" fmla="*/ 1905000 w 4257100"/>
                <a:gd name="connsiteY16-2870" fmla="*/ 3421380 h 4250625"/>
                <a:gd name="connsiteX17-2871" fmla="*/ 1491615 w 4257100"/>
                <a:gd name="connsiteY17-2872" fmla="*/ 3133725 h 4250625"/>
                <a:gd name="connsiteX18-2873" fmla="*/ 1114425 w 4257100"/>
                <a:gd name="connsiteY18-2874" fmla="*/ 3019425 h 4250625"/>
                <a:gd name="connsiteX19-2875" fmla="*/ 933450 w 4257100"/>
                <a:gd name="connsiteY19-2876" fmla="*/ 2733675 h 4250625"/>
                <a:gd name="connsiteX20-2877" fmla="*/ 666750 w 4257100"/>
                <a:gd name="connsiteY20-2878" fmla="*/ 2543175 h 4250625"/>
                <a:gd name="connsiteX21-2879" fmla="*/ 581025 w 4257100"/>
                <a:gd name="connsiteY21-2880" fmla="*/ 2676525 h 4250625"/>
                <a:gd name="connsiteX22-2881" fmla="*/ 200025 w 4257100"/>
                <a:gd name="connsiteY22-2882" fmla="*/ 2457450 h 4250625"/>
                <a:gd name="connsiteX0-2883" fmla="*/ 0 w 4257100"/>
                <a:gd name="connsiteY0-2884" fmla="*/ 0 h 4250625"/>
                <a:gd name="connsiteX1-2885" fmla="*/ 1190625 w 4257100"/>
                <a:gd name="connsiteY1-2886" fmla="*/ 990600 h 4250625"/>
                <a:gd name="connsiteX2-2887" fmla="*/ 1095375 w 4257100"/>
                <a:gd name="connsiteY2-2888" fmla="*/ 1152525 h 4250625"/>
                <a:gd name="connsiteX3-2889" fmla="*/ 1371600 w 4257100"/>
                <a:gd name="connsiteY3-2890" fmla="*/ 1390650 h 4250625"/>
                <a:gd name="connsiteX4-2891" fmla="*/ 1276350 w 4257100"/>
                <a:gd name="connsiteY4-2892" fmla="*/ 1552575 h 4250625"/>
                <a:gd name="connsiteX5-2893" fmla="*/ 1590675 w 4257100"/>
                <a:gd name="connsiteY5-2894" fmla="*/ 1762125 h 4250625"/>
                <a:gd name="connsiteX6-2895" fmla="*/ 1885950 w 4257100"/>
                <a:gd name="connsiteY6-2896" fmla="*/ 1743075 h 4250625"/>
                <a:gd name="connsiteX7-2897" fmla="*/ 1562100 w 4257100"/>
                <a:gd name="connsiteY7-2898" fmla="*/ 2362200 h 4250625"/>
                <a:gd name="connsiteX8-2899" fmla="*/ 2524125 w 4257100"/>
                <a:gd name="connsiteY8-2900" fmla="*/ 2162175 h 4250625"/>
                <a:gd name="connsiteX9-2901" fmla="*/ 2838450 w 4257100"/>
                <a:gd name="connsiteY9-2902" fmla="*/ 2228850 h 4250625"/>
                <a:gd name="connsiteX10-2903" fmla="*/ 4133850 w 4257100"/>
                <a:gd name="connsiteY10-2904" fmla="*/ 3181350 h 4250625"/>
                <a:gd name="connsiteX11-2905" fmla="*/ 3810000 w 4257100"/>
                <a:gd name="connsiteY11-2906" fmla="*/ 3562350 h 4250625"/>
                <a:gd name="connsiteX12-2907" fmla="*/ 3438525 w 4257100"/>
                <a:gd name="connsiteY12-2908" fmla="*/ 3829050 h 4250625"/>
                <a:gd name="connsiteX13-2909" fmla="*/ 3124200 w 4257100"/>
                <a:gd name="connsiteY13-2910" fmla="*/ 4114800 h 4250625"/>
                <a:gd name="connsiteX14-2911" fmla="*/ 2514600 w 4257100"/>
                <a:gd name="connsiteY14-2912" fmla="*/ 4114800 h 4250625"/>
                <a:gd name="connsiteX15-2913" fmla="*/ 2257425 w 4257100"/>
                <a:gd name="connsiteY15-2914" fmla="*/ 3695700 h 4250625"/>
                <a:gd name="connsiteX16-2915" fmla="*/ 1905000 w 4257100"/>
                <a:gd name="connsiteY16-2916" fmla="*/ 3421380 h 4250625"/>
                <a:gd name="connsiteX17-2917" fmla="*/ 1491615 w 4257100"/>
                <a:gd name="connsiteY17-2918" fmla="*/ 3133725 h 4250625"/>
                <a:gd name="connsiteX18-2919" fmla="*/ 1099185 w 4257100"/>
                <a:gd name="connsiteY18-2920" fmla="*/ 3011805 h 4250625"/>
                <a:gd name="connsiteX19-2921" fmla="*/ 933450 w 4257100"/>
                <a:gd name="connsiteY19-2922" fmla="*/ 2733675 h 4250625"/>
                <a:gd name="connsiteX20-2923" fmla="*/ 666750 w 4257100"/>
                <a:gd name="connsiteY20-2924" fmla="*/ 2543175 h 4250625"/>
                <a:gd name="connsiteX21-2925" fmla="*/ 581025 w 4257100"/>
                <a:gd name="connsiteY21-2926" fmla="*/ 2676525 h 4250625"/>
                <a:gd name="connsiteX22-2927" fmla="*/ 200025 w 4257100"/>
                <a:gd name="connsiteY22-2928" fmla="*/ 2457450 h 4250625"/>
                <a:gd name="connsiteX0-2929" fmla="*/ 0 w 4257100"/>
                <a:gd name="connsiteY0-2930" fmla="*/ 0 h 4250625"/>
                <a:gd name="connsiteX1-2931" fmla="*/ 1190625 w 4257100"/>
                <a:gd name="connsiteY1-2932" fmla="*/ 990600 h 4250625"/>
                <a:gd name="connsiteX2-2933" fmla="*/ 1095375 w 4257100"/>
                <a:gd name="connsiteY2-2934" fmla="*/ 1152525 h 4250625"/>
                <a:gd name="connsiteX3-2935" fmla="*/ 1371600 w 4257100"/>
                <a:gd name="connsiteY3-2936" fmla="*/ 1390650 h 4250625"/>
                <a:gd name="connsiteX4-2937" fmla="*/ 1276350 w 4257100"/>
                <a:gd name="connsiteY4-2938" fmla="*/ 1552575 h 4250625"/>
                <a:gd name="connsiteX5-2939" fmla="*/ 1590675 w 4257100"/>
                <a:gd name="connsiteY5-2940" fmla="*/ 1762125 h 4250625"/>
                <a:gd name="connsiteX6-2941" fmla="*/ 1885950 w 4257100"/>
                <a:gd name="connsiteY6-2942" fmla="*/ 1743075 h 4250625"/>
                <a:gd name="connsiteX7-2943" fmla="*/ 1584960 w 4257100"/>
                <a:gd name="connsiteY7-2944" fmla="*/ 2419350 h 4250625"/>
                <a:gd name="connsiteX8-2945" fmla="*/ 2524125 w 4257100"/>
                <a:gd name="connsiteY8-2946" fmla="*/ 2162175 h 4250625"/>
                <a:gd name="connsiteX9-2947" fmla="*/ 2838450 w 4257100"/>
                <a:gd name="connsiteY9-2948" fmla="*/ 2228850 h 4250625"/>
                <a:gd name="connsiteX10-2949" fmla="*/ 4133850 w 4257100"/>
                <a:gd name="connsiteY10-2950" fmla="*/ 3181350 h 4250625"/>
                <a:gd name="connsiteX11-2951" fmla="*/ 3810000 w 4257100"/>
                <a:gd name="connsiteY11-2952" fmla="*/ 3562350 h 4250625"/>
                <a:gd name="connsiteX12-2953" fmla="*/ 3438525 w 4257100"/>
                <a:gd name="connsiteY12-2954" fmla="*/ 3829050 h 4250625"/>
                <a:gd name="connsiteX13-2955" fmla="*/ 3124200 w 4257100"/>
                <a:gd name="connsiteY13-2956" fmla="*/ 4114800 h 4250625"/>
                <a:gd name="connsiteX14-2957" fmla="*/ 2514600 w 4257100"/>
                <a:gd name="connsiteY14-2958" fmla="*/ 4114800 h 4250625"/>
                <a:gd name="connsiteX15-2959" fmla="*/ 2257425 w 4257100"/>
                <a:gd name="connsiteY15-2960" fmla="*/ 3695700 h 4250625"/>
                <a:gd name="connsiteX16-2961" fmla="*/ 1905000 w 4257100"/>
                <a:gd name="connsiteY16-2962" fmla="*/ 3421380 h 4250625"/>
                <a:gd name="connsiteX17-2963" fmla="*/ 1491615 w 4257100"/>
                <a:gd name="connsiteY17-2964" fmla="*/ 3133725 h 4250625"/>
                <a:gd name="connsiteX18-2965" fmla="*/ 1099185 w 4257100"/>
                <a:gd name="connsiteY18-2966" fmla="*/ 3011805 h 4250625"/>
                <a:gd name="connsiteX19-2967" fmla="*/ 933450 w 4257100"/>
                <a:gd name="connsiteY19-2968" fmla="*/ 2733675 h 4250625"/>
                <a:gd name="connsiteX20-2969" fmla="*/ 666750 w 4257100"/>
                <a:gd name="connsiteY20-2970" fmla="*/ 2543175 h 4250625"/>
                <a:gd name="connsiteX21-2971" fmla="*/ 581025 w 4257100"/>
                <a:gd name="connsiteY21-2972" fmla="*/ 2676525 h 4250625"/>
                <a:gd name="connsiteX22-2973" fmla="*/ 200025 w 4257100"/>
                <a:gd name="connsiteY22-2974" fmla="*/ 2457450 h 4250625"/>
                <a:gd name="connsiteX0-2975" fmla="*/ 0 w 4257100"/>
                <a:gd name="connsiteY0-2976" fmla="*/ 0 h 4250625"/>
                <a:gd name="connsiteX1-2977" fmla="*/ 1190625 w 4257100"/>
                <a:gd name="connsiteY1-2978" fmla="*/ 990600 h 4250625"/>
                <a:gd name="connsiteX2-2979" fmla="*/ 1095375 w 4257100"/>
                <a:gd name="connsiteY2-2980" fmla="*/ 1152525 h 4250625"/>
                <a:gd name="connsiteX3-2981" fmla="*/ 1371600 w 4257100"/>
                <a:gd name="connsiteY3-2982" fmla="*/ 1390650 h 4250625"/>
                <a:gd name="connsiteX4-2983" fmla="*/ 1276350 w 4257100"/>
                <a:gd name="connsiteY4-2984" fmla="*/ 1552575 h 4250625"/>
                <a:gd name="connsiteX5-2985" fmla="*/ 1590675 w 4257100"/>
                <a:gd name="connsiteY5-2986" fmla="*/ 1762125 h 4250625"/>
                <a:gd name="connsiteX6-2987" fmla="*/ 1863090 w 4257100"/>
                <a:gd name="connsiteY6-2988" fmla="*/ 1735455 h 4250625"/>
                <a:gd name="connsiteX7-2989" fmla="*/ 1584960 w 4257100"/>
                <a:gd name="connsiteY7-2990" fmla="*/ 2419350 h 4250625"/>
                <a:gd name="connsiteX8-2991" fmla="*/ 2524125 w 4257100"/>
                <a:gd name="connsiteY8-2992" fmla="*/ 2162175 h 4250625"/>
                <a:gd name="connsiteX9-2993" fmla="*/ 2838450 w 4257100"/>
                <a:gd name="connsiteY9-2994" fmla="*/ 2228850 h 4250625"/>
                <a:gd name="connsiteX10-2995" fmla="*/ 4133850 w 4257100"/>
                <a:gd name="connsiteY10-2996" fmla="*/ 3181350 h 4250625"/>
                <a:gd name="connsiteX11-2997" fmla="*/ 3810000 w 4257100"/>
                <a:gd name="connsiteY11-2998" fmla="*/ 3562350 h 4250625"/>
                <a:gd name="connsiteX12-2999" fmla="*/ 3438525 w 4257100"/>
                <a:gd name="connsiteY12-3000" fmla="*/ 3829050 h 4250625"/>
                <a:gd name="connsiteX13-3001" fmla="*/ 3124200 w 4257100"/>
                <a:gd name="connsiteY13-3002" fmla="*/ 4114800 h 4250625"/>
                <a:gd name="connsiteX14-3003" fmla="*/ 2514600 w 4257100"/>
                <a:gd name="connsiteY14-3004" fmla="*/ 4114800 h 4250625"/>
                <a:gd name="connsiteX15-3005" fmla="*/ 2257425 w 4257100"/>
                <a:gd name="connsiteY15-3006" fmla="*/ 3695700 h 4250625"/>
                <a:gd name="connsiteX16-3007" fmla="*/ 1905000 w 4257100"/>
                <a:gd name="connsiteY16-3008" fmla="*/ 3421380 h 4250625"/>
                <a:gd name="connsiteX17-3009" fmla="*/ 1491615 w 4257100"/>
                <a:gd name="connsiteY17-3010" fmla="*/ 3133725 h 4250625"/>
                <a:gd name="connsiteX18-3011" fmla="*/ 1099185 w 4257100"/>
                <a:gd name="connsiteY18-3012" fmla="*/ 3011805 h 4250625"/>
                <a:gd name="connsiteX19-3013" fmla="*/ 933450 w 4257100"/>
                <a:gd name="connsiteY19-3014" fmla="*/ 2733675 h 4250625"/>
                <a:gd name="connsiteX20-3015" fmla="*/ 666750 w 4257100"/>
                <a:gd name="connsiteY20-3016" fmla="*/ 2543175 h 4250625"/>
                <a:gd name="connsiteX21-3017" fmla="*/ 581025 w 4257100"/>
                <a:gd name="connsiteY21-3018" fmla="*/ 2676525 h 4250625"/>
                <a:gd name="connsiteX22-3019" fmla="*/ 200025 w 4257100"/>
                <a:gd name="connsiteY22-3020" fmla="*/ 2457450 h 4250625"/>
                <a:gd name="connsiteX0-3021" fmla="*/ 0 w 4257100"/>
                <a:gd name="connsiteY0-3022" fmla="*/ 0 h 4250625"/>
                <a:gd name="connsiteX1-3023" fmla="*/ 1190625 w 4257100"/>
                <a:gd name="connsiteY1-3024" fmla="*/ 990600 h 4250625"/>
                <a:gd name="connsiteX2-3025" fmla="*/ 1095375 w 4257100"/>
                <a:gd name="connsiteY2-3026" fmla="*/ 1152525 h 4250625"/>
                <a:gd name="connsiteX3-3027" fmla="*/ 1371600 w 4257100"/>
                <a:gd name="connsiteY3-3028" fmla="*/ 1390650 h 4250625"/>
                <a:gd name="connsiteX4-3029" fmla="*/ 1276350 w 4257100"/>
                <a:gd name="connsiteY4-3030" fmla="*/ 1552575 h 4250625"/>
                <a:gd name="connsiteX5-3031" fmla="*/ 1590675 w 4257100"/>
                <a:gd name="connsiteY5-3032" fmla="*/ 1762125 h 4250625"/>
                <a:gd name="connsiteX6-3033" fmla="*/ 1863090 w 4257100"/>
                <a:gd name="connsiteY6-3034" fmla="*/ 1735455 h 4250625"/>
                <a:gd name="connsiteX7-3035" fmla="*/ 1584960 w 4257100"/>
                <a:gd name="connsiteY7-3036" fmla="*/ 2419350 h 4250625"/>
                <a:gd name="connsiteX8-3037" fmla="*/ 2524125 w 4257100"/>
                <a:gd name="connsiteY8-3038" fmla="*/ 2162175 h 4250625"/>
                <a:gd name="connsiteX9-3039" fmla="*/ 2838450 w 4257100"/>
                <a:gd name="connsiteY9-3040" fmla="*/ 2228850 h 4250625"/>
                <a:gd name="connsiteX10-3041" fmla="*/ 4133850 w 4257100"/>
                <a:gd name="connsiteY10-3042" fmla="*/ 3181350 h 4250625"/>
                <a:gd name="connsiteX11-3043" fmla="*/ 3810000 w 4257100"/>
                <a:gd name="connsiteY11-3044" fmla="*/ 3562350 h 4250625"/>
                <a:gd name="connsiteX12-3045" fmla="*/ 3438525 w 4257100"/>
                <a:gd name="connsiteY12-3046" fmla="*/ 3829050 h 4250625"/>
                <a:gd name="connsiteX13-3047" fmla="*/ 3124200 w 4257100"/>
                <a:gd name="connsiteY13-3048" fmla="*/ 4114800 h 4250625"/>
                <a:gd name="connsiteX14-3049" fmla="*/ 2514600 w 4257100"/>
                <a:gd name="connsiteY14-3050" fmla="*/ 4114800 h 4250625"/>
                <a:gd name="connsiteX15-3051" fmla="*/ 2257425 w 4257100"/>
                <a:gd name="connsiteY15-3052" fmla="*/ 3695700 h 4250625"/>
                <a:gd name="connsiteX16-3053" fmla="*/ 1905000 w 4257100"/>
                <a:gd name="connsiteY16-3054" fmla="*/ 3421380 h 4250625"/>
                <a:gd name="connsiteX17-3055" fmla="*/ 1491615 w 4257100"/>
                <a:gd name="connsiteY17-3056" fmla="*/ 3133725 h 4250625"/>
                <a:gd name="connsiteX18-3057" fmla="*/ 1099185 w 4257100"/>
                <a:gd name="connsiteY18-3058" fmla="*/ 3011805 h 4250625"/>
                <a:gd name="connsiteX19-3059" fmla="*/ 933450 w 4257100"/>
                <a:gd name="connsiteY19-3060" fmla="*/ 2733675 h 4250625"/>
                <a:gd name="connsiteX20-3061" fmla="*/ 666750 w 4257100"/>
                <a:gd name="connsiteY20-3062" fmla="*/ 2543175 h 4250625"/>
                <a:gd name="connsiteX21-3063" fmla="*/ 581025 w 4257100"/>
                <a:gd name="connsiteY21-3064" fmla="*/ 2676525 h 4250625"/>
                <a:gd name="connsiteX22-3065" fmla="*/ 200025 w 4257100"/>
                <a:gd name="connsiteY22-3066" fmla="*/ 2457450 h 4250625"/>
                <a:gd name="connsiteX0-3067" fmla="*/ 0 w 4257100"/>
                <a:gd name="connsiteY0-3068" fmla="*/ 0 h 4250625"/>
                <a:gd name="connsiteX1-3069" fmla="*/ 1190625 w 4257100"/>
                <a:gd name="connsiteY1-3070" fmla="*/ 990600 h 4250625"/>
                <a:gd name="connsiteX2-3071" fmla="*/ 1095375 w 4257100"/>
                <a:gd name="connsiteY2-3072" fmla="*/ 1152525 h 4250625"/>
                <a:gd name="connsiteX3-3073" fmla="*/ 1371600 w 4257100"/>
                <a:gd name="connsiteY3-3074" fmla="*/ 1390650 h 4250625"/>
                <a:gd name="connsiteX4-3075" fmla="*/ 1276350 w 4257100"/>
                <a:gd name="connsiteY4-3076" fmla="*/ 1552575 h 4250625"/>
                <a:gd name="connsiteX5-3077" fmla="*/ 1590675 w 4257100"/>
                <a:gd name="connsiteY5-3078" fmla="*/ 1762125 h 4250625"/>
                <a:gd name="connsiteX6-3079" fmla="*/ 1863090 w 4257100"/>
                <a:gd name="connsiteY6-3080" fmla="*/ 1735455 h 4250625"/>
                <a:gd name="connsiteX7-3081" fmla="*/ 1584960 w 4257100"/>
                <a:gd name="connsiteY7-3082" fmla="*/ 2419350 h 4250625"/>
                <a:gd name="connsiteX8-3083" fmla="*/ 2524125 w 4257100"/>
                <a:gd name="connsiteY8-3084" fmla="*/ 2162175 h 4250625"/>
                <a:gd name="connsiteX9-3085" fmla="*/ 2838450 w 4257100"/>
                <a:gd name="connsiteY9-3086" fmla="*/ 2228850 h 4250625"/>
                <a:gd name="connsiteX10-3087" fmla="*/ 4133850 w 4257100"/>
                <a:gd name="connsiteY10-3088" fmla="*/ 3181350 h 4250625"/>
                <a:gd name="connsiteX11-3089" fmla="*/ 3810000 w 4257100"/>
                <a:gd name="connsiteY11-3090" fmla="*/ 3562350 h 4250625"/>
                <a:gd name="connsiteX12-3091" fmla="*/ 3438525 w 4257100"/>
                <a:gd name="connsiteY12-3092" fmla="*/ 3829050 h 4250625"/>
                <a:gd name="connsiteX13-3093" fmla="*/ 3124200 w 4257100"/>
                <a:gd name="connsiteY13-3094" fmla="*/ 4114800 h 4250625"/>
                <a:gd name="connsiteX14-3095" fmla="*/ 2514600 w 4257100"/>
                <a:gd name="connsiteY14-3096" fmla="*/ 4114800 h 4250625"/>
                <a:gd name="connsiteX15-3097" fmla="*/ 2257425 w 4257100"/>
                <a:gd name="connsiteY15-3098" fmla="*/ 3695700 h 4250625"/>
                <a:gd name="connsiteX16-3099" fmla="*/ 1905000 w 4257100"/>
                <a:gd name="connsiteY16-3100" fmla="*/ 3421380 h 4250625"/>
                <a:gd name="connsiteX17-3101" fmla="*/ 1491615 w 4257100"/>
                <a:gd name="connsiteY17-3102" fmla="*/ 3133725 h 4250625"/>
                <a:gd name="connsiteX18-3103" fmla="*/ 1099185 w 4257100"/>
                <a:gd name="connsiteY18-3104" fmla="*/ 3011805 h 4250625"/>
                <a:gd name="connsiteX19-3105" fmla="*/ 933450 w 4257100"/>
                <a:gd name="connsiteY19-3106" fmla="*/ 2733675 h 4250625"/>
                <a:gd name="connsiteX20-3107" fmla="*/ 666750 w 4257100"/>
                <a:gd name="connsiteY20-3108" fmla="*/ 2543175 h 4250625"/>
                <a:gd name="connsiteX21-3109" fmla="*/ 581025 w 4257100"/>
                <a:gd name="connsiteY21-3110" fmla="*/ 2676525 h 4250625"/>
                <a:gd name="connsiteX22-3111" fmla="*/ 200025 w 4257100"/>
                <a:gd name="connsiteY22-3112" fmla="*/ 2457450 h 4250625"/>
                <a:gd name="connsiteX0-3113" fmla="*/ 0 w 4257100"/>
                <a:gd name="connsiteY0-3114" fmla="*/ 0 h 4250625"/>
                <a:gd name="connsiteX1-3115" fmla="*/ 1190625 w 4257100"/>
                <a:gd name="connsiteY1-3116" fmla="*/ 990600 h 4250625"/>
                <a:gd name="connsiteX2-3117" fmla="*/ 1095375 w 4257100"/>
                <a:gd name="connsiteY2-3118" fmla="*/ 1152525 h 4250625"/>
                <a:gd name="connsiteX3-3119" fmla="*/ 1371600 w 4257100"/>
                <a:gd name="connsiteY3-3120" fmla="*/ 1390650 h 4250625"/>
                <a:gd name="connsiteX4-3121" fmla="*/ 1276350 w 4257100"/>
                <a:gd name="connsiteY4-3122" fmla="*/ 1552575 h 4250625"/>
                <a:gd name="connsiteX5-3123" fmla="*/ 1590675 w 4257100"/>
                <a:gd name="connsiteY5-3124" fmla="*/ 1762125 h 4250625"/>
                <a:gd name="connsiteX6-3125" fmla="*/ 1863090 w 4257100"/>
                <a:gd name="connsiteY6-3126" fmla="*/ 1735455 h 4250625"/>
                <a:gd name="connsiteX7-3127" fmla="*/ 1584960 w 4257100"/>
                <a:gd name="connsiteY7-3128" fmla="*/ 2419350 h 4250625"/>
                <a:gd name="connsiteX8-3129" fmla="*/ 2524125 w 4257100"/>
                <a:gd name="connsiteY8-3130" fmla="*/ 2162175 h 4250625"/>
                <a:gd name="connsiteX9-3131" fmla="*/ 2838450 w 4257100"/>
                <a:gd name="connsiteY9-3132" fmla="*/ 2228850 h 4250625"/>
                <a:gd name="connsiteX10-3133" fmla="*/ 4133850 w 4257100"/>
                <a:gd name="connsiteY10-3134" fmla="*/ 3181350 h 4250625"/>
                <a:gd name="connsiteX11-3135" fmla="*/ 3810000 w 4257100"/>
                <a:gd name="connsiteY11-3136" fmla="*/ 3562350 h 4250625"/>
                <a:gd name="connsiteX12-3137" fmla="*/ 3438525 w 4257100"/>
                <a:gd name="connsiteY12-3138" fmla="*/ 3829050 h 4250625"/>
                <a:gd name="connsiteX13-3139" fmla="*/ 3124200 w 4257100"/>
                <a:gd name="connsiteY13-3140" fmla="*/ 4114800 h 4250625"/>
                <a:gd name="connsiteX14-3141" fmla="*/ 2514600 w 4257100"/>
                <a:gd name="connsiteY14-3142" fmla="*/ 4114800 h 4250625"/>
                <a:gd name="connsiteX15-3143" fmla="*/ 2257425 w 4257100"/>
                <a:gd name="connsiteY15-3144" fmla="*/ 3695700 h 4250625"/>
                <a:gd name="connsiteX16-3145" fmla="*/ 1905000 w 4257100"/>
                <a:gd name="connsiteY16-3146" fmla="*/ 3421380 h 4250625"/>
                <a:gd name="connsiteX17-3147" fmla="*/ 1491615 w 4257100"/>
                <a:gd name="connsiteY17-3148" fmla="*/ 3133725 h 4250625"/>
                <a:gd name="connsiteX18-3149" fmla="*/ 1099185 w 4257100"/>
                <a:gd name="connsiteY18-3150" fmla="*/ 3011805 h 4250625"/>
                <a:gd name="connsiteX19-3151" fmla="*/ 933450 w 4257100"/>
                <a:gd name="connsiteY19-3152" fmla="*/ 2733675 h 4250625"/>
                <a:gd name="connsiteX20-3153" fmla="*/ 666750 w 4257100"/>
                <a:gd name="connsiteY20-3154" fmla="*/ 2543175 h 4250625"/>
                <a:gd name="connsiteX21-3155" fmla="*/ 581025 w 4257100"/>
                <a:gd name="connsiteY21-3156" fmla="*/ 2676525 h 4250625"/>
                <a:gd name="connsiteX22-3157" fmla="*/ 200025 w 4257100"/>
                <a:gd name="connsiteY22-3158" fmla="*/ 2457450 h 4250625"/>
                <a:gd name="connsiteX0-3159" fmla="*/ 0 w 4257100"/>
                <a:gd name="connsiteY0-3160" fmla="*/ 0 h 4250625"/>
                <a:gd name="connsiteX1-3161" fmla="*/ 1190625 w 4257100"/>
                <a:gd name="connsiteY1-3162" fmla="*/ 990600 h 4250625"/>
                <a:gd name="connsiteX2-3163" fmla="*/ 1095375 w 4257100"/>
                <a:gd name="connsiteY2-3164" fmla="*/ 1152525 h 4250625"/>
                <a:gd name="connsiteX3-3165" fmla="*/ 1371600 w 4257100"/>
                <a:gd name="connsiteY3-3166" fmla="*/ 1390650 h 4250625"/>
                <a:gd name="connsiteX4-3167" fmla="*/ 1276350 w 4257100"/>
                <a:gd name="connsiteY4-3168" fmla="*/ 1552575 h 4250625"/>
                <a:gd name="connsiteX5-3169" fmla="*/ 1590675 w 4257100"/>
                <a:gd name="connsiteY5-3170" fmla="*/ 1762125 h 4250625"/>
                <a:gd name="connsiteX6-3171" fmla="*/ 1863090 w 4257100"/>
                <a:gd name="connsiteY6-3172" fmla="*/ 1735455 h 4250625"/>
                <a:gd name="connsiteX7-3173" fmla="*/ 1584960 w 4257100"/>
                <a:gd name="connsiteY7-3174" fmla="*/ 2419350 h 4250625"/>
                <a:gd name="connsiteX8-3175" fmla="*/ 2493645 w 4257100"/>
                <a:gd name="connsiteY8-3176" fmla="*/ 2150745 h 4250625"/>
                <a:gd name="connsiteX9-3177" fmla="*/ 2838450 w 4257100"/>
                <a:gd name="connsiteY9-3178" fmla="*/ 2228850 h 4250625"/>
                <a:gd name="connsiteX10-3179" fmla="*/ 4133850 w 4257100"/>
                <a:gd name="connsiteY10-3180" fmla="*/ 3181350 h 4250625"/>
                <a:gd name="connsiteX11-3181" fmla="*/ 3810000 w 4257100"/>
                <a:gd name="connsiteY11-3182" fmla="*/ 3562350 h 4250625"/>
                <a:gd name="connsiteX12-3183" fmla="*/ 3438525 w 4257100"/>
                <a:gd name="connsiteY12-3184" fmla="*/ 3829050 h 4250625"/>
                <a:gd name="connsiteX13-3185" fmla="*/ 3124200 w 4257100"/>
                <a:gd name="connsiteY13-3186" fmla="*/ 4114800 h 4250625"/>
                <a:gd name="connsiteX14-3187" fmla="*/ 2514600 w 4257100"/>
                <a:gd name="connsiteY14-3188" fmla="*/ 4114800 h 4250625"/>
                <a:gd name="connsiteX15-3189" fmla="*/ 2257425 w 4257100"/>
                <a:gd name="connsiteY15-3190" fmla="*/ 3695700 h 4250625"/>
                <a:gd name="connsiteX16-3191" fmla="*/ 1905000 w 4257100"/>
                <a:gd name="connsiteY16-3192" fmla="*/ 3421380 h 4250625"/>
                <a:gd name="connsiteX17-3193" fmla="*/ 1491615 w 4257100"/>
                <a:gd name="connsiteY17-3194" fmla="*/ 3133725 h 4250625"/>
                <a:gd name="connsiteX18-3195" fmla="*/ 1099185 w 4257100"/>
                <a:gd name="connsiteY18-3196" fmla="*/ 3011805 h 4250625"/>
                <a:gd name="connsiteX19-3197" fmla="*/ 933450 w 4257100"/>
                <a:gd name="connsiteY19-3198" fmla="*/ 2733675 h 4250625"/>
                <a:gd name="connsiteX20-3199" fmla="*/ 666750 w 4257100"/>
                <a:gd name="connsiteY20-3200" fmla="*/ 2543175 h 4250625"/>
                <a:gd name="connsiteX21-3201" fmla="*/ 581025 w 4257100"/>
                <a:gd name="connsiteY21-3202" fmla="*/ 2676525 h 4250625"/>
                <a:gd name="connsiteX22-3203" fmla="*/ 200025 w 4257100"/>
                <a:gd name="connsiteY22-3204" fmla="*/ 2457450 h 4250625"/>
                <a:gd name="connsiteX0-3205" fmla="*/ 0 w 4257100"/>
                <a:gd name="connsiteY0-3206" fmla="*/ 0 h 4250625"/>
                <a:gd name="connsiteX1-3207" fmla="*/ 1190625 w 4257100"/>
                <a:gd name="connsiteY1-3208" fmla="*/ 990600 h 4250625"/>
                <a:gd name="connsiteX2-3209" fmla="*/ 1095375 w 4257100"/>
                <a:gd name="connsiteY2-3210" fmla="*/ 1152525 h 4250625"/>
                <a:gd name="connsiteX3-3211" fmla="*/ 1371600 w 4257100"/>
                <a:gd name="connsiteY3-3212" fmla="*/ 1390650 h 4250625"/>
                <a:gd name="connsiteX4-3213" fmla="*/ 1276350 w 4257100"/>
                <a:gd name="connsiteY4-3214" fmla="*/ 1552575 h 4250625"/>
                <a:gd name="connsiteX5-3215" fmla="*/ 1590675 w 4257100"/>
                <a:gd name="connsiteY5-3216" fmla="*/ 1762125 h 4250625"/>
                <a:gd name="connsiteX6-3217" fmla="*/ 1863090 w 4257100"/>
                <a:gd name="connsiteY6-3218" fmla="*/ 1735455 h 4250625"/>
                <a:gd name="connsiteX7-3219" fmla="*/ 1584960 w 4257100"/>
                <a:gd name="connsiteY7-3220" fmla="*/ 2419350 h 4250625"/>
                <a:gd name="connsiteX8-3221" fmla="*/ 2493645 w 4257100"/>
                <a:gd name="connsiteY8-3222" fmla="*/ 2150745 h 4250625"/>
                <a:gd name="connsiteX9-3223" fmla="*/ 2838450 w 4257100"/>
                <a:gd name="connsiteY9-3224" fmla="*/ 2228850 h 4250625"/>
                <a:gd name="connsiteX10-3225" fmla="*/ 4133850 w 4257100"/>
                <a:gd name="connsiteY10-3226" fmla="*/ 3181350 h 4250625"/>
                <a:gd name="connsiteX11-3227" fmla="*/ 3810000 w 4257100"/>
                <a:gd name="connsiteY11-3228" fmla="*/ 3562350 h 4250625"/>
                <a:gd name="connsiteX12-3229" fmla="*/ 3438525 w 4257100"/>
                <a:gd name="connsiteY12-3230" fmla="*/ 3829050 h 4250625"/>
                <a:gd name="connsiteX13-3231" fmla="*/ 3124200 w 4257100"/>
                <a:gd name="connsiteY13-3232" fmla="*/ 4114800 h 4250625"/>
                <a:gd name="connsiteX14-3233" fmla="*/ 2514600 w 4257100"/>
                <a:gd name="connsiteY14-3234" fmla="*/ 4114800 h 4250625"/>
                <a:gd name="connsiteX15-3235" fmla="*/ 2257425 w 4257100"/>
                <a:gd name="connsiteY15-3236" fmla="*/ 3695700 h 4250625"/>
                <a:gd name="connsiteX16-3237" fmla="*/ 1905000 w 4257100"/>
                <a:gd name="connsiteY16-3238" fmla="*/ 3421380 h 4250625"/>
                <a:gd name="connsiteX17-3239" fmla="*/ 1491615 w 4257100"/>
                <a:gd name="connsiteY17-3240" fmla="*/ 3133725 h 4250625"/>
                <a:gd name="connsiteX18-3241" fmla="*/ 1099185 w 4257100"/>
                <a:gd name="connsiteY18-3242" fmla="*/ 3011805 h 4250625"/>
                <a:gd name="connsiteX19-3243" fmla="*/ 933450 w 4257100"/>
                <a:gd name="connsiteY19-3244" fmla="*/ 2733675 h 4250625"/>
                <a:gd name="connsiteX20-3245" fmla="*/ 666750 w 4257100"/>
                <a:gd name="connsiteY20-3246" fmla="*/ 2543175 h 4250625"/>
                <a:gd name="connsiteX21-3247" fmla="*/ 581025 w 4257100"/>
                <a:gd name="connsiteY21-3248" fmla="*/ 2676525 h 4250625"/>
                <a:gd name="connsiteX22-3249" fmla="*/ 200025 w 4257100"/>
                <a:gd name="connsiteY22-3250" fmla="*/ 2457450 h 4250625"/>
                <a:gd name="connsiteX0-3251" fmla="*/ 0 w 4257100"/>
                <a:gd name="connsiteY0-3252" fmla="*/ 0 h 4250625"/>
                <a:gd name="connsiteX1-3253" fmla="*/ 1190625 w 4257100"/>
                <a:gd name="connsiteY1-3254" fmla="*/ 990600 h 4250625"/>
                <a:gd name="connsiteX2-3255" fmla="*/ 1095375 w 4257100"/>
                <a:gd name="connsiteY2-3256" fmla="*/ 1152525 h 4250625"/>
                <a:gd name="connsiteX3-3257" fmla="*/ 1371600 w 4257100"/>
                <a:gd name="connsiteY3-3258" fmla="*/ 1390650 h 4250625"/>
                <a:gd name="connsiteX4-3259" fmla="*/ 1276350 w 4257100"/>
                <a:gd name="connsiteY4-3260" fmla="*/ 1552575 h 4250625"/>
                <a:gd name="connsiteX5-3261" fmla="*/ 1590675 w 4257100"/>
                <a:gd name="connsiteY5-3262" fmla="*/ 1762125 h 4250625"/>
                <a:gd name="connsiteX6-3263" fmla="*/ 1863090 w 4257100"/>
                <a:gd name="connsiteY6-3264" fmla="*/ 1735455 h 4250625"/>
                <a:gd name="connsiteX7-3265" fmla="*/ 1584960 w 4257100"/>
                <a:gd name="connsiteY7-3266" fmla="*/ 2419350 h 4250625"/>
                <a:gd name="connsiteX8-3267" fmla="*/ 2493645 w 4257100"/>
                <a:gd name="connsiteY8-3268" fmla="*/ 2150745 h 4250625"/>
                <a:gd name="connsiteX9-3269" fmla="*/ 2838450 w 4257100"/>
                <a:gd name="connsiteY9-3270" fmla="*/ 2228850 h 4250625"/>
                <a:gd name="connsiteX10-3271" fmla="*/ 4133850 w 4257100"/>
                <a:gd name="connsiteY10-3272" fmla="*/ 3181350 h 4250625"/>
                <a:gd name="connsiteX11-3273" fmla="*/ 3810000 w 4257100"/>
                <a:gd name="connsiteY11-3274" fmla="*/ 3562350 h 4250625"/>
                <a:gd name="connsiteX12-3275" fmla="*/ 3438525 w 4257100"/>
                <a:gd name="connsiteY12-3276" fmla="*/ 3829050 h 4250625"/>
                <a:gd name="connsiteX13-3277" fmla="*/ 3124200 w 4257100"/>
                <a:gd name="connsiteY13-3278" fmla="*/ 4114800 h 4250625"/>
                <a:gd name="connsiteX14-3279" fmla="*/ 2514600 w 4257100"/>
                <a:gd name="connsiteY14-3280" fmla="*/ 4114800 h 4250625"/>
                <a:gd name="connsiteX15-3281" fmla="*/ 2257425 w 4257100"/>
                <a:gd name="connsiteY15-3282" fmla="*/ 3695700 h 4250625"/>
                <a:gd name="connsiteX16-3283" fmla="*/ 1905000 w 4257100"/>
                <a:gd name="connsiteY16-3284" fmla="*/ 3421380 h 4250625"/>
                <a:gd name="connsiteX17-3285" fmla="*/ 1491615 w 4257100"/>
                <a:gd name="connsiteY17-3286" fmla="*/ 3133725 h 4250625"/>
                <a:gd name="connsiteX18-3287" fmla="*/ 1099185 w 4257100"/>
                <a:gd name="connsiteY18-3288" fmla="*/ 3011805 h 4250625"/>
                <a:gd name="connsiteX19-3289" fmla="*/ 933450 w 4257100"/>
                <a:gd name="connsiteY19-3290" fmla="*/ 2733675 h 4250625"/>
                <a:gd name="connsiteX20-3291" fmla="*/ 666750 w 4257100"/>
                <a:gd name="connsiteY20-3292" fmla="*/ 2543175 h 4250625"/>
                <a:gd name="connsiteX21-3293" fmla="*/ 581025 w 4257100"/>
                <a:gd name="connsiteY21-3294" fmla="*/ 2676525 h 4250625"/>
                <a:gd name="connsiteX22-3295" fmla="*/ 200025 w 4257100"/>
                <a:gd name="connsiteY22-3296" fmla="*/ 2457450 h 4250625"/>
                <a:gd name="connsiteX0-3297" fmla="*/ 0 w 4257100"/>
                <a:gd name="connsiteY0-3298" fmla="*/ 0 h 4250625"/>
                <a:gd name="connsiteX1-3299" fmla="*/ 1190625 w 4257100"/>
                <a:gd name="connsiteY1-3300" fmla="*/ 990600 h 4250625"/>
                <a:gd name="connsiteX2-3301" fmla="*/ 1095375 w 4257100"/>
                <a:gd name="connsiteY2-3302" fmla="*/ 1152525 h 4250625"/>
                <a:gd name="connsiteX3-3303" fmla="*/ 1371600 w 4257100"/>
                <a:gd name="connsiteY3-3304" fmla="*/ 1390650 h 4250625"/>
                <a:gd name="connsiteX4-3305" fmla="*/ 1276350 w 4257100"/>
                <a:gd name="connsiteY4-3306" fmla="*/ 1552575 h 4250625"/>
                <a:gd name="connsiteX5-3307" fmla="*/ 1590675 w 4257100"/>
                <a:gd name="connsiteY5-3308" fmla="*/ 1762125 h 4250625"/>
                <a:gd name="connsiteX6-3309" fmla="*/ 1863090 w 4257100"/>
                <a:gd name="connsiteY6-3310" fmla="*/ 1735455 h 4250625"/>
                <a:gd name="connsiteX7-3311" fmla="*/ 1584960 w 4257100"/>
                <a:gd name="connsiteY7-3312" fmla="*/ 2419350 h 4250625"/>
                <a:gd name="connsiteX8-3313" fmla="*/ 2493645 w 4257100"/>
                <a:gd name="connsiteY8-3314" fmla="*/ 2150745 h 4250625"/>
                <a:gd name="connsiteX9-3315" fmla="*/ 2838450 w 4257100"/>
                <a:gd name="connsiteY9-3316" fmla="*/ 2228850 h 4250625"/>
                <a:gd name="connsiteX10-3317" fmla="*/ 4133850 w 4257100"/>
                <a:gd name="connsiteY10-3318" fmla="*/ 3181350 h 4250625"/>
                <a:gd name="connsiteX11-3319" fmla="*/ 3810000 w 4257100"/>
                <a:gd name="connsiteY11-3320" fmla="*/ 3562350 h 4250625"/>
                <a:gd name="connsiteX12-3321" fmla="*/ 3438525 w 4257100"/>
                <a:gd name="connsiteY12-3322" fmla="*/ 3829050 h 4250625"/>
                <a:gd name="connsiteX13-3323" fmla="*/ 3124200 w 4257100"/>
                <a:gd name="connsiteY13-3324" fmla="*/ 4114800 h 4250625"/>
                <a:gd name="connsiteX14-3325" fmla="*/ 2514600 w 4257100"/>
                <a:gd name="connsiteY14-3326" fmla="*/ 4114800 h 4250625"/>
                <a:gd name="connsiteX15-3327" fmla="*/ 2257425 w 4257100"/>
                <a:gd name="connsiteY15-3328" fmla="*/ 3695700 h 4250625"/>
                <a:gd name="connsiteX16-3329" fmla="*/ 1905000 w 4257100"/>
                <a:gd name="connsiteY16-3330" fmla="*/ 3421380 h 4250625"/>
                <a:gd name="connsiteX17-3331" fmla="*/ 1491615 w 4257100"/>
                <a:gd name="connsiteY17-3332" fmla="*/ 3133725 h 4250625"/>
                <a:gd name="connsiteX18-3333" fmla="*/ 1099185 w 4257100"/>
                <a:gd name="connsiteY18-3334" fmla="*/ 3011805 h 4250625"/>
                <a:gd name="connsiteX19-3335" fmla="*/ 933450 w 4257100"/>
                <a:gd name="connsiteY19-3336" fmla="*/ 2733675 h 4250625"/>
                <a:gd name="connsiteX20-3337" fmla="*/ 666750 w 4257100"/>
                <a:gd name="connsiteY20-3338" fmla="*/ 2543175 h 4250625"/>
                <a:gd name="connsiteX21-3339" fmla="*/ 581025 w 4257100"/>
                <a:gd name="connsiteY21-3340" fmla="*/ 2676525 h 4250625"/>
                <a:gd name="connsiteX22-3341" fmla="*/ 200025 w 4257100"/>
                <a:gd name="connsiteY22-3342" fmla="*/ 2457450 h 4250625"/>
                <a:gd name="connsiteX0-3343" fmla="*/ 0 w 4319488"/>
                <a:gd name="connsiteY0-3344" fmla="*/ 0 h 4250625"/>
                <a:gd name="connsiteX1-3345" fmla="*/ 1190625 w 4319488"/>
                <a:gd name="connsiteY1-3346" fmla="*/ 990600 h 4250625"/>
                <a:gd name="connsiteX2-3347" fmla="*/ 1095375 w 4319488"/>
                <a:gd name="connsiteY2-3348" fmla="*/ 1152525 h 4250625"/>
                <a:gd name="connsiteX3-3349" fmla="*/ 1371600 w 4319488"/>
                <a:gd name="connsiteY3-3350" fmla="*/ 1390650 h 4250625"/>
                <a:gd name="connsiteX4-3351" fmla="*/ 1276350 w 4319488"/>
                <a:gd name="connsiteY4-3352" fmla="*/ 1552575 h 4250625"/>
                <a:gd name="connsiteX5-3353" fmla="*/ 1590675 w 4319488"/>
                <a:gd name="connsiteY5-3354" fmla="*/ 1762125 h 4250625"/>
                <a:gd name="connsiteX6-3355" fmla="*/ 1863090 w 4319488"/>
                <a:gd name="connsiteY6-3356" fmla="*/ 1735455 h 4250625"/>
                <a:gd name="connsiteX7-3357" fmla="*/ 1584960 w 4319488"/>
                <a:gd name="connsiteY7-3358" fmla="*/ 2419350 h 4250625"/>
                <a:gd name="connsiteX8-3359" fmla="*/ 2493645 w 4319488"/>
                <a:gd name="connsiteY8-3360" fmla="*/ 2150745 h 4250625"/>
                <a:gd name="connsiteX9-3361" fmla="*/ 2838450 w 4319488"/>
                <a:gd name="connsiteY9-3362" fmla="*/ 2228850 h 4250625"/>
                <a:gd name="connsiteX10-3363" fmla="*/ 4210050 w 4319488"/>
                <a:gd name="connsiteY10-3364" fmla="*/ 3192780 h 4250625"/>
                <a:gd name="connsiteX11-3365" fmla="*/ 3810000 w 4319488"/>
                <a:gd name="connsiteY11-3366" fmla="*/ 3562350 h 4250625"/>
                <a:gd name="connsiteX12-3367" fmla="*/ 3438525 w 4319488"/>
                <a:gd name="connsiteY12-3368" fmla="*/ 3829050 h 4250625"/>
                <a:gd name="connsiteX13-3369" fmla="*/ 3124200 w 4319488"/>
                <a:gd name="connsiteY13-3370" fmla="*/ 4114800 h 4250625"/>
                <a:gd name="connsiteX14-3371" fmla="*/ 2514600 w 4319488"/>
                <a:gd name="connsiteY14-3372" fmla="*/ 4114800 h 4250625"/>
                <a:gd name="connsiteX15-3373" fmla="*/ 2257425 w 4319488"/>
                <a:gd name="connsiteY15-3374" fmla="*/ 3695700 h 4250625"/>
                <a:gd name="connsiteX16-3375" fmla="*/ 1905000 w 4319488"/>
                <a:gd name="connsiteY16-3376" fmla="*/ 3421380 h 4250625"/>
                <a:gd name="connsiteX17-3377" fmla="*/ 1491615 w 4319488"/>
                <a:gd name="connsiteY17-3378" fmla="*/ 3133725 h 4250625"/>
                <a:gd name="connsiteX18-3379" fmla="*/ 1099185 w 4319488"/>
                <a:gd name="connsiteY18-3380" fmla="*/ 3011805 h 4250625"/>
                <a:gd name="connsiteX19-3381" fmla="*/ 933450 w 4319488"/>
                <a:gd name="connsiteY19-3382" fmla="*/ 2733675 h 4250625"/>
                <a:gd name="connsiteX20-3383" fmla="*/ 666750 w 4319488"/>
                <a:gd name="connsiteY20-3384" fmla="*/ 2543175 h 4250625"/>
                <a:gd name="connsiteX21-3385" fmla="*/ 581025 w 4319488"/>
                <a:gd name="connsiteY21-3386" fmla="*/ 2676525 h 4250625"/>
                <a:gd name="connsiteX22-3387" fmla="*/ 200025 w 4319488"/>
                <a:gd name="connsiteY22-3388" fmla="*/ 2457450 h 4250625"/>
                <a:gd name="connsiteX0-3389" fmla="*/ 0 w 4319488"/>
                <a:gd name="connsiteY0-3390" fmla="*/ 0 h 4250625"/>
                <a:gd name="connsiteX1-3391" fmla="*/ 1190625 w 4319488"/>
                <a:gd name="connsiteY1-3392" fmla="*/ 990600 h 4250625"/>
                <a:gd name="connsiteX2-3393" fmla="*/ 1095375 w 4319488"/>
                <a:gd name="connsiteY2-3394" fmla="*/ 1152525 h 4250625"/>
                <a:gd name="connsiteX3-3395" fmla="*/ 1371600 w 4319488"/>
                <a:gd name="connsiteY3-3396" fmla="*/ 1390650 h 4250625"/>
                <a:gd name="connsiteX4-3397" fmla="*/ 1276350 w 4319488"/>
                <a:gd name="connsiteY4-3398" fmla="*/ 1552575 h 4250625"/>
                <a:gd name="connsiteX5-3399" fmla="*/ 1590675 w 4319488"/>
                <a:gd name="connsiteY5-3400" fmla="*/ 1762125 h 4250625"/>
                <a:gd name="connsiteX6-3401" fmla="*/ 1863090 w 4319488"/>
                <a:gd name="connsiteY6-3402" fmla="*/ 1735455 h 4250625"/>
                <a:gd name="connsiteX7-3403" fmla="*/ 1584960 w 4319488"/>
                <a:gd name="connsiteY7-3404" fmla="*/ 2419350 h 4250625"/>
                <a:gd name="connsiteX8-3405" fmla="*/ 2493645 w 4319488"/>
                <a:gd name="connsiteY8-3406" fmla="*/ 2150745 h 4250625"/>
                <a:gd name="connsiteX9-3407" fmla="*/ 2838450 w 4319488"/>
                <a:gd name="connsiteY9-3408" fmla="*/ 2228850 h 4250625"/>
                <a:gd name="connsiteX10-3409" fmla="*/ 4210050 w 4319488"/>
                <a:gd name="connsiteY10-3410" fmla="*/ 3192780 h 4250625"/>
                <a:gd name="connsiteX11-3411" fmla="*/ 3810000 w 4319488"/>
                <a:gd name="connsiteY11-3412" fmla="*/ 3562350 h 4250625"/>
                <a:gd name="connsiteX12-3413" fmla="*/ 3438525 w 4319488"/>
                <a:gd name="connsiteY12-3414" fmla="*/ 3829050 h 4250625"/>
                <a:gd name="connsiteX13-3415" fmla="*/ 3124200 w 4319488"/>
                <a:gd name="connsiteY13-3416" fmla="*/ 4114800 h 4250625"/>
                <a:gd name="connsiteX14-3417" fmla="*/ 2514600 w 4319488"/>
                <a:gd name="connsiteY14-3418" fmla="*/ 4114800 h 4250625"/>
                <a:gd name="connsiteX15-3419" fmla="*/ 2257425 w 4319488"/>
                <a:gd name="connsiteY15-3420" fmla="*/ 3695700 h 4250625"/>
                <a:gd name="connsiteX16-3421" fmla="*/ 1905000 w 4319488"/>
                <a:gd name="connsiteY16-3422" fmla="*/ 3421380 h 4250625"/>
                <a:gd name="connsiteX17-3423" fmla="*/ 1491615 w 4319488"/>
                <a:gd name="connsiteY17-3424" fmla="*/ 3133725 h 4250625"/>
                <a:gd name="connsiteX18-3425" fmla="*/ 1099185 w 4319488"/>
                <a:gd name="connsiteY18-3426" fmla="*/ 3011805 h 4250625"/>
                <a:gd name="connsiteX19-3427" fmla="*/ 933450 w 4319488"/>
                <a:gd name="connsiteY19-3428" fmla="*/ 2733675 h 4250625"/>
                <a:gd name="connsiteX20-3429" fmla="*/ 666750 w 4319488"/>
                <a:gd name="connsiteY20-3430" fmla="*/ 2543175 h 4250625"/>
                <a:gd name="connsiteX21-3431" fmla="*/ 581025 w 4319488"/>
                <a:gd name="connsiteY21-3432" fmla="*/ 2676525 h 4250625"/>
                <a:gd name="connsiteX22-3433" fmla="*/ 200025 w 4319488"/>
                <a:gd name="connsiteY22-3434" fmla="*/ 2457450 h 4250625"/>
                <a:gd name="connsiteX0-3435" fmla="*/ 0 w 4274847"/>
                <a:gd name="connsiteY0-3436" fmla="*/ 0 h 4250625"/>
                <a:gd name="connsiteX1-3437" fmla="*/ 1190625 w 4274847"/>
                <a:gd name="connsiteY1-3438" fmla="*/ 990600 h 4250625"/>
                <a:gd name="connsiteX2-3439" fmla="*/ 1095375 w 4274847"/>
                <a:gd name="connsiteY2-3440" fmla="*/ 1152525 h 4250625"/>
                <a:gd name="connsiteX3-3441" fmla="*/ 1371600 w 4274847"/>
                <a:gd name="connsiteY3-3442" fmla="*/ 1390650 h 4250625"/>
                <a:gd name="connsiteX4-3443" fmla="*/ 1276350 w 4274847"/>
                <a:gd name="connsiteY4-3444" fmla="*/ 1552575 h 4250625"/>
                <a:gd name="connsiteX5-3445" fmla="*/ 1590675 w 4274847"/>
                <a:gd name="connsiteY5-3446" fmla="*/ 1762125 h 4250625"/>
                <a:gd name="connsiteX6-3447" fmla="*/ 1863090 w 4274847"/>
                <a:gd name="connsiteY6-3448" fmla="*/ 1735455 h 4250625"/>
                <a:gd name="connsiteX7-3449" fmla="*/ 1584960 w 4274847"/>
                <a:gd name="connsiteY7-3450" fmla="*/ 2419350 h 4250625"/>
                <a:gd name="connsiteX8-3451" fmla="*/ 2493645 w 4274847"/>
                <a:gd name="connsiteY8-3452" fmla="*/ 2150745 h 4250625"/>
                <a:gd name="connsiteX9-3453" fmla="*/ 2838450 w 4274847"/>
                <a:gd name="connsiteY9-3454" fmla="*/ 2228850 h 4250625"/>
                <a:gd name="connsiteX10-3455" fmla="*/ 4210050 w 4274847"/>
                <a:gd name="connsiteY10-3456" fmla="*/ 3192780 h 4250625"/>
                <a:gd name="connsiteX11-3457" fmla="*/ 3810000 w 4274847"/>
                <a:gd name="connsiteY11-3458" fmla="*/ 3562350 h 4250625"/>
                <a:gd name="connsiteX12-3459" fmla="*/ 3438525 w 4274847"/>
                <a:gd name="connsiteY12-3460" fmla="*/ 3829050 h 4250625"/>
                <a:gd name="connsiteX13-3461" fmla="*/ 3124200 w 4274847"/>
                <a:gd name="connsiteY13-3462" fmla="*/ 4114800 h 4250625"/>
                <a:gd name="connsiteX14-3463" fmla="*/ 2514600 w 4274847"/>
                <a:gd name="connsiteY14-3464" fmla="*/ 4114800 h 4250625"/>
                <a:gd name="connsiteX15-3465" fmla="*/ 2257425 w 4274847"/>
                <a:gd name="connsiteY15-3466" fmla="*/ 3695700 h 4250625"/>
                <a:gd name="connsiteX16-3467" fmla="*/ 1905000 w 4274847"/>
                <a:gd name="connsiteY16-3468" fmla="*/ 3421380 h 4250625"/>
                <a:gd name="connsiteX17-3469" fmla="*/ 1491615 w 4274847"/>
                <a:gd name="connsiteY17-3470" fmla="*/ 3133725 h 4250625"/>
                <a:gd name="connsiteX18-3471" fmla="*/ 1099185 w 4274847"/>
                <a:gd name="connsiteY18-3472" fmla="*/ 3011805 h 4250625"/>
                <a:gd name="connsiteX19-3473" fmla="*/ 933450 w 4274847"/>
                <a:gd name="connsiteY19-3474" fmla="*/ 2733675 h 4250625"/>
                <a:gd name="connsiteX20-3475" fmla="*/ 666750 w 4274847"/>
                <a:gd name="connsiteY20-3476" fmla="*/ 2543175 h 4250625"/>
                <a:gd name="connsiteX21-3477" fmla="*/ 581025 w 4274847"/>
                <a:gd name="connsiteY21-3478" fmla="*/ 2676525 h 4250625"/>
                <a:gd name="connsiteX22-3479" fmla="*/ 200025 w 4274847"/>
                <a:gd name="connsiteY22-3480" fmla="*/ 2457450 h 4250625"/>
                <a:gd name="connsiteX0-3481" fmla="*/ 0 w 4283478"/>
                <a:gd name="connsiteY0-3482" fmla="*/ 0 h 4250625"/>
                <a:gd name="connsiteX1-3483" fmla="*/ 1190625 w 4283478"/>
                <a:gd name="connsiteY1-3484" fmla="*/ 990600 h 4250625"/>
                <a:gd name="connsiteX2-3485" fmla="*/ 1095375 w 4283478"/>
                <a:gd name="connsiteY2-3486" fmla="*/ 1152525 h 4250625"/>
                <a:gd name="connsiteX3-3487" fmla="*/ 1371600 w 4283478"/>
                <a:gd name="connsiteY3-3488" fmla="*/ 1390650 h 4250625"/>
                <a:gd name="connsiteX4-3489" fmla="*/ 1276350 w 4283478"/>
                <a:gd name="connsiteY4-3490" fmla="*/ 1552575 h 4250625"/>
                <a:gd name="connsiteX5-3491" fmla="*/ 1590675 w 4283478"/>
                <a:gd name="connsiteY5-3492" fmla="*/ 1762125 h 4250625"/>
                <a:gd name="connsiteX6-3493" fmla="*/ 1863090 w 4283478"/>
                <a:gd name="connsiteY6-3494" fmla="*/ 1735455 h 4250625"/>
                <a:gd name="connsiteX7-3495" fmla="*/ 1584960 w 4283478"/>
                <a:gd name="connsiteY7-3496" fmla="*/ 2419350 h 4250625"/>
                <a:gd name="connsiteX8-3497" fmla="*/ 2493645 w 4283478"/>
                <a:gd name="connsiteY8-3498" fmla="*/ 2150745 h 4250625"/>
                <a:gd name="connsiteX9-3499" fmla="*/ 2838450 w 4283478"/>
                <a:gd name="connsiteY9-3500" fmla="*/ 2228850 h 4250625"/>
                <a:gd name="connsiteX10-3501" fmla="*/ 4210050 w 4283478"/>
                <a:gd name="connsiteY10-3502" fmla="*/ 3192780 h 4250625"/>
                <a:gd name="connsiteX11-3503" fmla="*/ 3867150 w 4283478"/>
                <a:gd name="connsiteY11-3504" fmla="*/ 3558540 h 4250625"/>
                <a:gd name="connsiteX12-3505" fmla="*/ 3438525 w 4283478"/>
                <a:gd name="connsiteY12-3506" fmla="*/ 3829050 h 4250625"/>
                <a:gd name="connsiteX13-3507" fmla="*/ 3124200 w 4283478"/>
                <a:gd name="connsiteY13-3508" fmla="*/ 4114800 h 4250625"/>
                <a:gd name="connsiteX14-3509" fmla="*/ 2514600 w 4283478"/>
                <a:gd name="connsiteY14-3510" fmla="*/ 4114800 h 4250625"/>
                <a:gd name="connsiteX15-3511" fmla="*/ 2257425 w 4283478"/>
                <a:gd name="connsiteY15-3512" fmla="*/ 3695700 h 4250625"/>
                <a:gd name="connsiteX16-3513" fmla="*/ 1905000 w 4283478"/>
                <a:gd name="connsiteY16-3514" fmla="*/ 3421380 h 4250625"/>
                <a:gd name="connsiteX17-3515" fmla="*/ 1491615 w 4283478"/>
                <a:gd name="connsiteY17-3516" fmla="*/ 3133725 h 4250625"/>
                <a:gd name="connsiteX18-3517" fmla="*/ 1099185 w 4283478"/>
                <a:gd name="connsiteY18-3518" fmla="*/ 3011805 h 4250625"/>
                <a:gd name="connsiteX19-3519" fmla="*/ 933450 w 4283478"/>
                <a:gd name="connsiteY19-3520" fmla="*/ 2733675 h 4250625"/>
                <a:gd name="connsiteX20-3521" fmla="*/ 666750 w 4283478"/>
                <a:gd name="connsiteY20-3522" fmla="*/ 2543175 h 4250625"/>
                <a:gd name="connsiteX21-3523" fmla="*/ 581025 w 4283478"/>
                <a:gd name="connsiteY21-3524" fmla="*/ 2676525 h 4250625"/>
                <a:gd name="connsiteX22-3525" fmla="*/ 200025 w 4283478"/>
                <a:gd name="connsiteY22-3526" fmla="*/ 2457450 h 4250625"/>
                <a:gd name="connsiteX0-3527" fmla="*/ 0 w 4277041"/>
                <a:gd name="connsiteY0-3528" fmla="*/ 0 h 4250625"/>
                <a:gd name="connsiteX1-3529" fmla="*/ 1190625 w 4277041"/>
                <a:gd name="connsiteY1-3530" fmla="*/ 990600 h 4250625"/>
                <a:gd name="connsiteX2-3531" fmla="*/ 1095375 w 4277041"/>
                <a:gd name="connsiteY2-3532" fmla="*/ 1152525 h 4250625"/>
                <a:gd name="connsiteX3-3533" fmla="*/ 1371600 w 4277041"/>
                <a:gd name="connsiteY3-3534" fmla="*/ 1390650 h 4250625"/>
                <a:gd name="connsiteX4-3535" fmla="*/ 1276350 w 4277041"/>
                <a:gd name="connsiteY4-3536" fmla="*/ 1552575 h 4250625"/>
                <a:gd name="connsiteX5-3537" fmla="*/ 1590675 w 4277041"/>
                <a:gd name="connsiteY5-3538" fmla="*/ 1762125 h 4250625"/>
                <a:gd name="connsiteX6-3539" fmla="*/ 1863090 w 4277041"/>
                <a:gd name="connsiteY6-3540" fmla="*/ 1735455 h 4250625"/>
                <a:gd name="connsiteX7-3541" fmla="*/ 1584960 w 4277041"/>
                <a:gd name="connsiteY7-3542" fmla="*/ 2419350 h 4250625"/>
                <a:gd name="connsiteX8-3543" fmla="*/ 2493645 w 4277041"/>
                <a:gd name="connsiteY8-3544" fmla="*/ 2150745 h 4250625"/>
                <a:gd name="connsiteX9-3545" fmla="*/ 2838450 w 4277041"/>
                <a:gd name="connsiteY9-3546" fmla="*/ 2228850 h 4250625"/>
                <a:gd name="connsiteX10-3547" fmla="*/ 4210050 w 4277041"/>
                <a:gd name="connsiteY10-3548" fmla="*/ 3192780 h 4250625"/>
                <a:gd name="connsiteX11-3549" fmla="*/ 3867150 w 4277041"/>
                <a:gd name="connsiteY11-3550" fmla="*/ 3558540 h 4250625"/>
                <a:gd name="connsiteX12-3551" fmla="*/ 3438525 w 4277041"/>
                <a:gd name="connsiteY12-3552" fmla="*/ 3829050 h 4250625"/>
                <a:gd name="connsiteX13-3553" fmla="*/ 3124200 w 4277041"/>
                <a:gd name="connsiteY13-3554" fmla="*/ 4114800 h 4250625"/>
                <a:gd name="connsiteX14-3555" fmla="*/ 2514600 w 4277041"/>
                <a:gd name="connsiteY14-3556" fmla="*/ 4114800 h 4250625"/>
                <a:gd name="connsiteX15-3557" fmla="*/ 2257425 w 4277041"/>
                <a:gd name="connsiteY15-3558" fmla="*/ 3695700 h 4250625"/>
                <a:gd name="connsiteX16-3559" fmla="*/ 1905000 w 4277041"/>
                <a:gd name="connsiteY16-3560" fmla="*/ 3421380 h 4250625"/>
                <a:gd name="connsiteX17-3561" fmla="*/ 1491615 w 4277041"/>
                <a:gd name="connsiteY17-3562" fmla="*/ 3133725 h 4250625"/>
                <a:gd name="connsiteX18-3563" fmla="*/ 1099185 w 4277041"/>
                <a:gd name="connsiteY18-3564" fmla="*/ 3011805 h 4250625"/>
                <a:gd name="connsiteX19-3565" fmla="*/ 933450 w 4277041"/>
                <a:gd name="connsiteY19-3566" fmla="*/ 2733675 h 4250625"/>
                <a:gd name="connsiteX20-3567" fmla="*/ 666750 w 4277041"/>
                <a:gd name="connsiteY20-3568" fmla="*/ 2543175 h 4250625"/>
                <a:gd name="connsiteX21-3569" fmla="*/ 581025 w 4277041"/>
                <a:gd name="connsiteY21-3570" fmla="*/ 2676525 h 4250625"/>
                <a:gd name="connsiteX22-3571" fmla="*/ 200025 w 4277041"/>
                <a:gd name="connsiteY22-3572" fmla="*/ 2457450 h 4250625"/>
                <a:gd name="connsiteX0-3573" fmla="*/ 0 w 4248076"/>
                <a:gd name="connsiteY0-3574" fmla="*/ 0 h 4250625"/>
                <a:gd name="connsiteX1-3575" fmla="*/ 1190625 w 4248076"/>
                <a:gd name="connsiteY1-3576" fmla="*/ 990600 h 4250625"/>
                <a:gd name="connsiteX2-3577" fmla="*/ 1095375 w 4248076"/>
                <a:gd name="connsiteY2-3578" fmla="*/ 1152525 h 4250625"/>
                <a:gd name="connsiteX3-3579" fmla="*/ 1371600 w 4248076"/>
                <a:gd name="connsiteY3-3580" fmla="*/ 1390650 h 4250625"/>
                <a:gd name="connsiteX4-3581" fmla="*/ 1276350 w 4248076"/>
                <a:gd name="connsiteY4-3582" fmla="*/ 1552575 h 4250625"/>
                <a:gd name="connsiteX5-3583" fmla="*/ 1590675 w 4248076"/>
                <a:gd name="connsiteY5-3584" fmla="*/ 1762125 h 4250625"/>
                <a:gd name="connsiteX6-3585" fmla="*/ 1863090 w 4248076"/>
                <a:gd name="connsiteY6-3586" fmla="*/ 1735455 h 4250625"/>
                <a:gd name="connsiteX7-3587" fmla="*/ 1584960 w 4248076"/>
                <a:gd name="connsiteY7-3588" fmla="*/ 2419350 h 4250625"/>
                <a:gd name="connsiteX8-3589" fmla="*/ 2493645 w 4248076"/>
                <a:gd name="connsiteY8-3590" fmla="*/ 2150745 h 4250625"/>
                <a:gd name="connsiteX9-3591" fmla="*/ 2838450 w 4248076"/>
                <a:gd name="connsiteY9-3592" fmla="*/ 2228850 h 4250625"/>
                <a:gd name="connsiteX10-3593" fmla="*/ 4175760 w 4248076"/>
                <a:gd name="connsiteY10-3594" fmla="*/ 3162300 h 4250625"/>
                <a:gd name="connsiteX11-3595" fmla="*/ 3867150 w 4248076"/>
                <a:gd name="connsiteY11-3596" fmla="*/ 3558540 h 4250625"/>
                <a:gd name="connsiteX12-3597" fmla="*/ 3438525 w 4248076"/>
                <a:gd name="connsiteY12-3598" fmla="*/ 3829050 h 4250625"/>
                <a:gd name="connsiteX13-3599" fmla="*/ 3124200 w 4248076"/>
                <a:gd name="connsiteY13-3600" fmla="*/ 4114800 h 4250625"/>
                <a:gd name="connsiteX14-3601" fmla="*/ 2514600 w 4248076"/>
                <a:gd name="connsiteY14-3602" fmla="*/ 4114800 h 4250625"/>
                <a:gd name="connsiteX15-3603" fmla="*/ 2257425 w 4248076"/>
                <a:gd name="connsiteY15-3604" fmla="*/ 3695700 h 4250625"/>
                <a:gd name="connsiteX16-3605" fmla="*/ 1905000 w 4248076"/>
                <a:gd name="connsiteY16-3606" fmla="*/ 3421380 h 4250625"/>
                <a:gd name="connsiteX17-3607" fmla="*/ 1491615 w 4248076"/>
                <a:gd name="connsiteY17-3608" fmla="*/ 3133725 h 4250625"/>
                <a:gd name="connsiteX18-3609" fmla="*/ 1099185 w 4248076"/>
                <a:gd name="connsiteY18-3610" fmla="*/ 3011805 h 4250625"/>
                <a:gd name="connsiteX19-3611" fmla="*/ 933450 w 4248076"/>
                <a:gd name="connsiteY19-3612" fmla="*/ 2733675 h 4250625"/>
                <a:gd name="connsiteX20-3613" fmla="*/ 666750 w 4248076"/>
                <a:gd name="connsiteY20-3614" fmla="*/ 2543175 h 4250625"/>
                <a:gd name="connsiteX21-3615" fmla="*/ 581025 w 4248076"/>
                <a:gd name="connsiteY21-3616" fmla="*/ 2676525 h 4250625"/>
                <a:gd name="connsiteX22-3617" fmla="*/ 200025 w 4248076"/>
                <a:gd name="connsiteY22-3618" fmla="*/ 2457450 h 4250625"/>
                <a:gd name="connsiteX0-3619" fmla="*/ 0 w 4300729"/>
                <a:gd name="connsiteY0-3620" fmla="*/ 0 h 4250625"/>
                <a:gd name="connsiteX1-3621" fmla="*/ 1190625 w 4300729"/>
                <a:gd name="connsiteY1-3622" fmla="*/ 990600 h 4250625"/>
                <a:gd name="connsiteX2-3623" fmla="*/ 1095375 w 4300729"/>
                <a:gd name="connsiteY2-3624" fmla="*/ 1152525 h 4250625"/>
                <a:gd name="connsiteX3-3625" fmla="*/ 1371600 w 4300729"/>
                <a:gd name="connsiteY3-3626" fmla="*/ 1390650 h 4250625"/>
                <a:gd name="connsiteX4-3627" fmla="*/ 1276350 w 4300729"/>
                <a:gd name="connsiteY4-3628" fmla="*/ 1552575 h 4250625"/>
                <a:gd name="connsiteX5-3629" fmla="*/ 1590675 w 4300729"/>
                <a:gd name="connsiteY5-3630" fmla="*/ 1762125 h 4250625"/>
                <a:gd name="connsiteX6-3631" fmla="*/ 1863090 w 4300729"/>
                <a:gd name="connsiteY6-3632" fmla="*/ 1735455 h 4250625"/>
                <a:gd name="connsiteX7-3633" fmla="*/ 1584960 w 4300729"/>
                <a:gd name="connsiteY7-3634" fmla="*/ 2419350 h 4250625"/>
                <a:gd name="connsiteX8-3635" fmla="*/ 2493645 w 4300729"/>
                <a:gd name="connsiteY8-3636" fmla="*/ 2150745 h 4250625"/>
                <a:gd name="connsiteX9-3637" fmla="*/ 2838450 w 4300729"/>
                <a:gd name="connsiteY9-3638" fmla="*/ 2228850 h 4250625"/>
                <a:gd name="connsiteX10-3639" fmla="*/ 4175760 w 4300729"/>
                <a:gd name="connsiteY10-3640" fmla="*/ 3162300 h 4250625"/>
                <a:gd name="connsiteX11-3641" fmla="*/ 3867150 w 4300729"/>
                <a:gd name="connsiteY11-3642" fmla="*/ 3558540 h 4250625"/>
                <a:gd name="connsiteX12-3643" fmla="*/ 3438525 w 4300729"/>
                <a:gd name="connsiteY12-3644" fmla="*/ 3829050 h 4250625"/>
                <a:gd name="connsiteX13-3645" fmla="*/ 3124200 w 4300729"/>
                <a:gd name="connsiteY13-3646" fmla="*/ 4114800 h 4250625"/>
                <a:gd name="connsiteX14-3647" fmla="*/ 2514600 w 4300729"/>
                <a:gd name="connsiteY14-3648" fmla="*/ 4114800 h 4250625"/>
                <a:gd name="connsiteX15-3649" fmla="*/ 2257425 w 4300729"/>
                <a:gd name="connsiteY15-3650" fmla="*/ 3695700 h 4250625"/>
                <a:gd name="connsiteX16-3651" fmla="*/ 1905000 w 4300729"/>
                <a:gd name="connsiteY16-3652" fmla="*/ 3421380 h 4250625"/>
                <a:gd name="connsiteX17-3653" fmla="*/ 1491615 w 4300729"/>
                <a:gd name="connsiteY17-3654" fmla="*/ 3133725 h 4250625"/>
                <a:gd name="connsiteX18-3655" fmla="*/ 1099185 w 4300729"/>
                <a:gd name="connsiteY18-3656" fmla="*/ 3011805 h 4250625"/>
                <a:gd name="connsiteX19-3657" fmla="*/ 933450 w 4300729"/>
                <a:gd name="connsiteY19-3658" fmla="*/ 2733675 h 4250625"/>
                <a:gd name="connsiteX20-3659" fmla="*/ 666750 w 4300729"/>
                <a:gd name="connsiteY20-3660" fmla="*/ 2543175 h 4250625"/>
                <a:gd name="connsiteX21-3661" fmla="*/ 581025 w 4300729"/>
                <a:gd name="connsiteY21-3662" fmla="*/ 2676525 h 4250625"/>
                <a:gd name="connsiteX22-3663" fmla="*/ 200025 w 4300729"/>
                <a:gd name="connsiteY22-3664" fmla="*/ 2457450 h 4250625"/>
                <a:gd name="connsiteX0-3665" fmla="*/ 0 w 4300729"/>
                <a:gd name="connsiteY0-3666" fmla="*/ 0 h 4250625"/>
                <a:gd name="connsiteX1-3667" fmla="*/ 1190625 w 4300729"/>
                <a:gd name="connsiteY1-3668" fmla="*/ 990600 h 4250625"/>
                <a:gd name="connsiteX2-3669" fmla="*/ 1095375 w 4300729"/>
                <a:gd name="connsiteY2-3670" fmla="*/ 1152525 h 4250625"/>
                <a:gd name="connsiteX3-3671" fmla="*/ 1371600 w 4300729"/>
                <a:gd name="connsiteY3-3672" fmla="*/ 1390650 h 4250625"/>
                <a:gd name="connsiteX4-3673" fmla="*/ 1276350 w 4300729"/>
                <a:gd name="connsiteY4-3674" fmla="*/ 1552575 h 4250625"/>
                <a:gd name="connsiteX5-3675" fmla="*/ 1590675 w 4300729"/>
                <a:gd name="connsiteY5-3676" fmla="*/ 1762125 h 4250625"/>
                <a:gd name="connsiteX6-3677" fmla="*/ 1863090 w 4300729"/>
                <a:gd name="connsiteY6-3678" fmla="*/ 1735455 h 4250625"/>
                <a:gd name="connsiteX7-3679" fmla="*/ 1584960 w 4300729"/>
                <a:gd name="connsiteY7-3680" fmla="*/ 2419350 h 4250625"/>
                <a:gd name="connsiteX8-3681" fmla="*/ 2493645 w 4300729"/>
                <a:gd name="connsiteY8-3682" fmla="*/ 2150745 h 4250625"/>
                <a:gd name="connsiteX9-3683" fmla="*/ 2838450 w 4300729"/>
                <a:gd name="connsiteY9-3684" fmla="*/ 2228850 h 4250625"/>
                <a:gd name="connsiteX10-3685" fmla="*/ 4175760 w 4300729"/>
                <a:gd name="connsiteY10-3686" fmla="*/ 3162300 h 4250625"/>
                <a:gd name="connsiteX11-3687" fmla="*/ 3867150 w 4300729"/>
                <a:gd name="connsiteY11-3688" fmla="*/ 3558540 h 4250625"/>
                <a:gd name="connsiteX12-3689" fmla="*/ 3438525 w 4300729"/>
                <a:gd name="connsiteY12-3690" fmla="*/ 3829050 h 4250625"/>
                <a:gd name="connsiteX13-3691" fmla="*/ 3124200 w 4300729"/>
                <a:gd name="connsiteY13-3692" fmla="*/ 4114800 h 4250625"/>
                <a:gd name="connsiteX14-3693" fmla="*/ 2514600 w 4300729"/>
                <a:gd name="connsiteY14-3694" fmla="*/ 4114800 h 4250625"/>
                <a:gd name="connsiteX15-3695" fmla="*/ 2257425 w 4300729"/>
                <a:gd name="connsiteY15-3696" fmla="*/ 3695700 h 4250625"/>
                <a:gd name="connsiteX16-3697" fmla="*/ 1905000 w 4300729"/>
                <a:gd name="connsiteY16-3698" fmla="*/ 3421380 h 4250625"/>
                <a:gd name="connsiteX17-3699" fmla="*/ 1491615 w 4300729"/>
                <a:gd name="connsiteY17-3700" fmla="*/ 3133725 h 4250625"/>
                <a:gd name="connsiteX18-3701" fmla="*/ 1099185 w 4300729"/>
                <a:gd name="connsiteY18-3702" fmla="*/ 3011805 h 4250625"/>
                <a:gd name="connsiteX19-3703" fmla="*/ 933450 w 4300729"/>
                <a:gd name="connsiteY19-3704" fmla="*/ 2733675 h 4250625"/>
                <a:gd name="connsiteX20-3705" fmla="*/ 666750 w 4300729"/>
                <a:gd name="connsiteY20-3706" fmla="*/ 2543175 h 4250625"/>
                <a:gd name="connsiteX21-3707" fmla="*/ 581025 w 4300729"/>
                <a:gd name="connsiteY21-3708" fmla="*/ 2676525 h 4250625"/>
                <a:gd name="connsiteX22-3709" fmla="*/ 200025 w 4300729"/>
                <a:gd name="connsiteY22-3710" fmla="*/ 2457450 h 4250625"/>
                <a:gd name="connsiteX0-3711" fmla="*/ 0 w 4300729"/>
                <a:gd name="connsiteY0-3712" fmla="*/ 0 h 4250625"/>
                <a:gd name="connsiteX1-3713" fmla="*/ 1190625 w 4300729"/>
                <a:gd name="connsiteY1-3714" fmla="*/ 990600 h 4250625"/>
                <a:gd name="connsiteX2-3715" fmla="*/ 1095375 w 4300729"/>
                <a:gd name="connsiteY2-3716" fmla="*/ 1152525 h 4250625"/>
                <a:gd name="connsiteX3-3717" fmla="*/ 1371600 w 4300729"/>
                <a:gd name="connsiteY3-3718" fmla="*/ 1390650 h 4250625"/>
                <a:gd name="connsiteX4-3719" fmla="*/ 1276350 w 4300729"/>
                <a:gd name="connsiteY4-3720" fmla="*/ 1552575 h 4250625"/>
                <a:gd name="connsiteX5-3721" fmla="*/ 1590675 w 4300729"/>
                <a:gd name="connsiteY5-3722" fmla="*/ 1762125 h 4250625"/>
                <a:gd name="connsiteX6-3723" fmla="*/ 1863090 w 4300729"/>
                <a:gd name="connsiteY6-3724" fmla="*/ 1735455 h 4250625"/>
                <a:gd name="connsiteX7-3725" fmla="*/ 1584960 w 4300729"/>
                <a:gd name="connsiteY7-3726" fmla="*/ 2419350 h 4250625"/>
                <a:gd name="connsiteX8-3727" fmla="*/ 2493645 w 4300729"/>
                <a:gd name="connsiteY8-3728" fmla="*/ 2150745 h 4250625"/>
                <a:gd name="connsiteX9-3729" fmla="*/ 2838450 w 4300729"/>
                <a:gd name="connsiteY9-3730" fmla="*/ 2228850 h 4250625"/>
                <a:gd name="connsiteX10-3731" fmla="*/ 4175760 w 4300729"/>
                <a:gd name="connsiteY10-3732" fmla="*/ 3162300 h 4250625"/>
                <a:gd name="connsiteX11-3733" fmla="*/ 3867150 w 4300729"/>
                <a:gd name="connsiteY11-3734" fmla="*/ 3558540 h 4250625"/>
                <a:gd name="connsiteX12-3735" fmla="*/ 3499485 w 4300729"/>
                <a:gd name="connsiteY12-3736" fmla="*/ 3825240 h 4250625"/>
                <a:gd name="connsiteX13-3737" fmla="*/ 3124200 w 4300729"/>
                <a:gd name="connsiteY13-3738" fmla="*/ 4114800 h 4250625"/>
                <a:gd name="connsiteX14-3739" fmla="*/ 2514600 w 4300729"/>
                <a:gd name="connsiteY14-3740" fmla="*/ 4114800 h 4250625"/>
                <a:gd name="connsiteX15-3741" fmla="*/ 2257425 w 4300729"/>
                <a:gd name="connsiteY15-3742" fmla="*/ 3695700 h 4250625"/>
                <a:gd name="connsiteX16-3743" fmla="*/ 1905000 w 4300729"/>
                <a:gd name="connsiteY16-3744" fmla="*/ 3421380 h 4250625"/>
                <a:gd name="connsiteX17-3745" fmla="*/ 1491615 w 4300729"/>
                <a:gd name="connsiteY17-3746" fmla="*/ 3133725 h 4250625"/>
                <a:gd name="connsiteX18-3747" fmla="*/ 1099185 w 4300729"/>
                <a:gd name="connsiteY18-3748" fmla="*/ 3011805 h 4250625"/>
                <a:gd name="connsiteX19-3749" fmla="*/ 933450 w 4300729"/>
                <a:gd name="connsiteY19-3750" fmla="*/ 2733675 h 4250625"/>
                <a:gd name="connsiteX20-3751" fmla="*/ 666750 w 4300729"/>
                <a:gd name="connsiteY20-3752" fmla="*/ 2543175 h 4250625"/>
                <a:gd name="connsiteX21-3753" fmla="*/ 581025 w 4300729"/>
                <a:gd name="connsiteY21-3754" fmla="*/ 2676525 h 4250625"/>
                <a:gd name="connsiteX22-3755" fmla="*/ 200025 w 4300729"/>
                <a:gd name="connsiteY22-3756" fmla="*/ 2457450 h 4250625"/>
                <a:gd name="connsiteX0-3757" fmla="*/ 0 w 4300729"/>
                <a:gd name="connsiteY0-3758" fmla="*/ 0 h 4250625"/>
                <a:gd name="connsiteX1-3759" fmla="*/ 1190625 w 4300729"/>
                <a:gd name="connsiteY1-3760" fmla="*/ 990600 h 4250625"/>
                <a:gd name="connsiteX2-3761" fmla="*/ 1095375 w 4300729"/>
                <a:gd name="connsiteY2-3762" fmla="*/ 1152525 h 4250625"/>
                <a:gd name="connsiteX3-3763" fmla="*/ 1371600 w 4300729"/>
                <a:gd name="connsiteY3-3764" fmla="*/ 1390650 h 4250625"/>
                <a:gd name="connsiteX4-3765" fmla="*/ 1276350 w 4300729"/>
                <a:gd name="connsiteY4-3766" fmla="*/ 1552575 h 4250625"/>
                <a:gd name="connsiteX5-3767" fmla="*/ 1590675 w 4300729"/>
                <a:gd name="connsiteY5-3768" fmla="*/ 1762125 h 4250625"/>
                <a:gd name="connsiteX6-3769" fmla="*/ 1863090 w 4300729"/>
                <a:gd name="connsiteY6-3770" fmla="*/ 1735455 h 4250625"/>
                <a:gd name="connsiteX7-3771" fmla="*/ 1584960 w 4300729"/>
                <a:gd name="connsiteY7-3772" fmla="*/ 2419350 h 4250625"/>
                <a:gd name="connsiteX8-3773" fmla="*/ 2493645 w 4300729"/>
                <a:gd name="connsiteY8-3774" fmla="*/ 2150745 h 4250625"/>
                <a:gd name="connsiteX9-3775" fmla="*/ 2838450 w 4300729"/>
                <a:gd name="connsiteY9-3776" fmla="*/ 2228850 h 4250625"/>
                <a:gd name="connsiteX10-3777" fmla="*/ 4175760 w 4300729"/>
                <a:gd name="connsiteY10-3778" fmla="*/ 3162300 h 4250625"/>
                <a:gd name="connsiteX11-3779" fmla="*/ 3867150 w 4300729"/>
                <a:gd name="connsiteY11-3780" fmla="*/ 3558540 h 4250625"/>
                <a:gd name="connsiteX12-3781" fmla="*/ 3499485 w 4300729"/>
                <a:gd name="connsiteY12-3782" fmla="*/ 3825240 h 4250625"/>
                <a:gd name="connsiteX13-3783" fmla="*/ 3124200 w 4300729"/>
                <a:gd name="connsiteY13-3784" fmla="*/ 4114800 h 4250625"/>
                <a:gd name="connsiteX14-3785" fmla="*/ 2514600 w 4300729"/>
                <a:gd name="connsiteY14-3786" fmla="*/ 4114800 h 4250625"/>
                <a:gd name="connsiteX15-3787" fmla="*/ 2257425 w 4300729"/>
                <a:gd name="connsiteY15-3788" fmla="*/ 3695700 h 4250625"/>
                <a:gd name="connsiteX16-3789" fmla="*/ 1905000 w 4300729"/>
                <a:gd name="connsiteY16-3790" fmla="*/ 3421380 h 4250625"/>
                <a:gd name="connsiteX17-3791" fmla="*/ 1491615 w 4300729"/>
                <a:gd name="connsiteY17-3792" fmla="*/ 3133725 h 4250625"/>
                <a:gd name="connsiteX18-3793" fmla="*/ 1099185 w 4300729"/>
                <a:gd name="connsiteY18-3794" fmla="*/ 3011805 h 4250625"/>
                <a:gd name="connsiteX19-3795" fmla="*/ 933450 w 4300729"/>
                <a:gd name="connsiteY19-3796" fmla="*/ 2733675 h 4250625"/>
                <a:gd name="connsiteX20-3797" fmla="*/ 666750 w 4300729"/>
                <a:gd name="connsiteY20-3798" fmla="*/ 2543175 h 4250625"/>
                <a:gd name="connsiteX21-3799" fmla="*/ 581025 w 4300729"/>
                <a:gd name="connsiteY21-3800" fmla="*/ 2676525 h 4250625"/>
                <a:gd name="connsiteX22-3801" fmla="*/ 200025 w 4300729"/>
                <a:gd name="connsiteY22-3802" fmla="*/ 2457450 h 4250625"/>
                <a:gd name="connsiteX0-3803" fmla="*/ 0 w 4300729"/>
                <a:gd name="connsiteY0-3804" fmla="*/ 0 h 4250625"/>
                <a:gd name="connsiteX1-3805" fmla="*/ 1190625 w 4300729"/>
                <a:gd name="connsiteY1-3806" fmla="*/ 990600 h 4250625"/>
                <a:gd name="connsiteX2-3807" fmla="*/ 1095375 w 4300729"/>
                <a:gd name="connsiteY2-3808" fmla="*/ 1152525 h 4250625"/>
                <a:gd name="connsiteX3-3809" fmla="*/ 1371600 w 4300729"/>
                <a:gd name="connsiteY3-3810" fmla="*/ 1390650 h 4250625"/>
                <a:gd name="connsiteX4-3811" fmla="*/ 1276350 w 4300729"/>
                <a:gd name="connsiteY4-3812" fmla="*/ 1552575 h 4250625"/>
                <a:gd name="connsiteX5-3813" fmla="*/ 1590675 w 4300729"/>
                <a:gd name="connsiteY5-3814" fmla="*/ 1762125 h 4250625"/>
                <a:gd name="connsiteX6-3815" fmla="*/ 1863090 w 4300729"/>
                <a:gd name="connsiteY6-3816" fmla="*/ 1735455 h 4250625"/>
                <a:gd name="connsiteX7-3817" fmla="*/ 1584960 w 4300729"/>
                <a:gd name="connsiteY7-3818" fmla="*/ 2419350 h 4250625"/>
                <a:gd name="connsiteX8-3819" fmla="*/ 2493645 w 4300729"/>
                <a:gd name="connsiteY8-3820" fmla="*/ 2150745 h 4250625"/>
                <a:gd name="connsiteX9-3821" fmla="*/ 2838450 w 4300729"/>
                <a:gd name="connsiteY9-3822" fmla="*/ 2228850 h 4250625"/>
                <a:gd name="connsiteX10-3823" fmla="*/ 4175760 w 4300729"/>
                <a:gd name="connsiteY10-3824" fmla="*/ 3162300 h 4250625"/>
                <a:gd name="connsiteX11-3825" fmla="*/ 3867150 w 4300729"/>
                <a:gd name="connsiteY11-3826" fmla="*/ 3558540 h 4250625"/>
                <a:gd name="connsiteX12-3827" fmla="*/ 3499485 w 4300729"/>
                <a:gd name="connsiteY12-3828" fmla="*/ 3825240 h 4250625"/>
                <a:gd name="connsiteX13-3829" fmla="*/ 3124200 w 4300729"/>
                <a:gd name="connsiteY13-3830" fmla="*/ 4114800 h 4250625"/>
                <a:gd name="connsiteX14-3831" fmla="*/ 2514600 w 4300729"/>
                <a:gd name="connsiteY14-3832" fmla="*/ 4114800 h 4250625"/>
                <a:gd name="connsiteX15-3833" fmla="*/ 2257425 w 4300729"/>
                <a:gd name="connsiteY15-3834" fmla="*/ 3695700 h 4250625"/>
                <a:gd name="connsiteX16-3835" fmla="*/ 1905000 w 4300729"/>
                <a:gd name="connsiteY16-3836" fmla="*/ 3421380 h 4250625"/>
                <a:gd name="connsiteX17-3837" fmla="*/ 1491615 w 4300729"/>
                <a:gd name="connsiteY17-3838" fmla="*/ 3133725 h 4250625"/>
                <a:gd name="connsiteX18-3839" fmla="*/ 1099185 w 4300729"/>
                <a:gd name="connsiteY18-3840" fmla="*/ 3011805 h 4250625"/>
                <a:gd name="connsiteX19-3841" fmla="*/ 933450 w 4300729"/>
                <a:gd name="connsiteY19-3842" fmla="*/ 2733675 h 4250625"/>
                <a:gd name="connsiteX20-3843" fmla="*/ 666750 w 4300729"/>
                <a:gd name="connsiteY20-3844" fmla="*/ 2543175 h 4250625"/>
                <a:gd name="connsiteX21-3845" fmla="*/ 581025 w 4300729"/>
                <a:gd name="connsiteY21-3846" fmla="*/ 2676525 h 4250625"/>
                <a:gd name="connsiteX22-3847" fmla="*/ 200025 w 4300729"/>
                <a:gd name="connsiteY22-3848" fmla="*/ 2457450 h 4250625"/>
                <a:gd name="connsiteX0-3849" fmla="*/ 0 w 4300729"/>
                <a:gd name="connsiteY0-3850" fmla="*/ 0 h 4250625"/>
                <a:gd name="connsiteX1-3851" fmla="*/ 1190625 w 4300729"/>
                <a:gd name="connsiteY1-3852" fmla="*/ 990600 h 4250625"/>
                <a:gd name="connsiteX2-3853" fmla="*/ 1095375 w 4300729"/>
                <a:gd name="connsiteY2-3854" fmla="*/ 1152525 h 4250625"/>
                <a:gd name="connsiteX3-3855" fmla="*/ 1371600 w 4300729"/>
                <a:gd name="connsiteY3-3856" fmla="*/ 1390650 h 4250625"/>
                <a:gd name="connsiteX4-3857" fmla="*/ 1276350 w 4300729"/>
                <a:gd name="connsiteY4-3858" fmla="*/ 1552575 h 4250625"/>
                <a:gd name="connsiteX5-3859" fmla="*/ 1590675 w 4300729"/>
                <a:gd name="connsiteY5-3860" fmla="*/ 1762125 h 4250625"/>
                <a:gd name="connsiteX6-3861" fmla="*/ 1863090 w 4300729"/>
                <a:gd name="connsiteY6-3862" fmla="*/ 1735455 h 4250625"/>
                <a:gd name="connsiteX7-3863" fmla="*/ 1584960 w 4300729"/>
                <a:gd name="connsiteY7-3864" fmla="*/ 2419350 h 4250625"/>
                <a:gd name="connsiteX8-3865" fmla="*/ 2493645 w 4300729"/>
                <a:gd name="connsiteY8-3866" fmla="*/ 2150745 h 4250625"/>
                <a:gd name="connsiteX9-3867" fmla="*/ 2838450 w 4300729"/>
                <a:gd name="connsiteY9-3868" fmla="*/ 2228850 h 4250625"/>
                <a:gd name="connsiteX10-3869" fmla="*/ 4175760 w 4300729"/>
                <a:gd name="connsiteY10-3870" fmla="*/ 3162300 h 4250625"/>
                <a:gd name="connsiteX11-3871" fmla="*/ 3867150 w 4300729"/>
                <a:gd name="connsiteY11-3872" fmla="*/ 3558540 h 4250625"/>
                <a:gd name="connsiteX12-3873" fmla="*/ 3499485 w 4300729"/>
                <a:gd name="connsiteY12-3874" fmla="*/ 3825240 h 4250625"/>
                <a:gd name="connsiteX13-3875" fmla="*/ 3124200 w 4300729"/>
                <a:gd name="connsiteY13-3876" fmla="*/ 4114800 h 4250625"/>
                <a:gd name="connsiteX14-3877" fmla="*/ 2514600 w 4300729"/>
                <a:gd name="connsiteY14-3878" fmla="*/ 4114800 h 4250625"/>
                <a:gd name="connsiteX15-3879" fmla="*/ 2257425 w 4300729"/>
                <a:gd name="connsiteY15-3880" fmla="*/ 3695700 h 4250625"/>
                <a:gd name="connsiteX16-3881" fmla="*/ 1905000 w 4300729"/>
                <a:gd name="connsiteY16-3882" fmla="*/ 3421380 h 4250625"/>
                <a:gd name="connsiteX17-3883" fmla="*/ 1491615 w 4300729"/>
                <a:gd name="connsiteY17-3884" fmla="*/ 3133725 h 4250625"/>
                <a:gd name="connsiteX18-3885" fmla="*/ 1099185 w 4300729"/>
                <a:gd name="connsiteY18-3886" fmla="*/ 3011805 h 4250625"/>
                <a:gd name="connsiteX19-3887" fmla="*/ 933450 w 4300729"/>
                <a:gd name="connsiteY19-3888" fmla="*/ 2733675 h 4250625"/>
                <a:gd name="connsiteX20-3889" fmla="*/ 666750 w 4300729"/>
                <a:gd name="connsiteY20-3890" fmla="*/ 2543175 h 4250625"/>
                <a:gd name="connsiteX21-3891" fmla="*/ 581025 w 4300729"/>
                <a:gd name="connsiteY21-3892" fmla="*/ 2676525 h 4250625"/>
                <a:gd name="connsiteX22-3893" fmla="*/ 200025 w 4300729"/>
                <a:gd name="connsiteY22-3894" fmla="*/ 2457450 h 4250625"/>
                <a:gd name="connsiteX0-3895" fmla="*/ 0 w 4300729"/>
                <a:gd name="connsiteY0-3896" fmla="*/ 0 h 4261033"/>
                <a:gd name="connsiteX1-3897" fmla="*/ 1190625 w 4300729"/>
                <a:gd name="connsiteY1-3898" fmla="*/ 990600 h 4261033"/>
                <a:gd name="connsiteX2-3899" fmla="*/ 1095375 w 4300729"/>
                <a:gd name="connsiteY2-3900" fmla="*/ 1152525 h 4261033"/>
                <a:gd name="connsiteX3-3901" fmla="*/ 1371600 w 4300729"/>
                <a:gd name="connsiteY3-3902" fmla="*/ 1390650 h 4261033"/>
                <a:gd name="connsiteX4-3903" fmla="*/ 1276350 w 4300729"/>
                <a:gd name="connsiteY4-3904" fmla="*/ 1552575 h 4261033"/>
                <a:gd name="connsiteX5-3905" fmla="*/ 1590675 w 4300729"/>
                <a:gd name="connsiteY5-3906" fmla="*/ 1762125 h 4261033"/>
                <a:gd name="connsiteX6-3907" fmla="*/ 1863090 w 4300729"/>
                <a:gd name="connsiteY6-3908" fmla="*/ 1735455 h 4261033"/>
                <a:gd name="connsiteX7-3909" fmla="*/ 1584960 w 4300729"/>
                <a:gd name="connsiteY7-3910" fmla="*/ 2419350 h 4261033"/>
                <a:gd name="connsiteX8-3911" fmla="*/ 2493645 w 4300729"/>
                <a:gd name="connsiteY8-3912" fmla="*/ 2150745 h 4261033"/>
                <a:gd name="connsiteX9-3913" fmla="*/ 2838450 w 4300729"/>
                <a:gd name="connsiteY9-3914" fmla="*/ 2228850 h 4261033"/>
                <a:gd name="connsiteX10-3915" fmla="*/ 4175760 w 4300729"/>
                <a:gd name="connsiteY10-3916" fmla="*/ 3162300 h 4261033"/>
                <a:gd name="connsiteX11-3917" fmla="*/ 3867150 w 4300729"/>
                <a:gd name="connsiteY11-3918" fmla="*/ 3558540 h 4261033"/>
                <a:gd name="connsiteX12-3919" fmla="*/ 3499485 w 4300729"/>
                <a:gd name="connsiteY12-3920" fmla="*/ 3825240 h 4261033"/>
                <a:gd name="connsiteX13-3921" fmla="*/ 3124200 w 4300729"/>
                <a:gd name="connsiteY13-3922" fmla="*/ 4114800 h 4261033"/>
                <a:gd name="connsiteX14-3923" fmla="*/ 2514600 w 4300729"/>
                <a:gd name="connsiteY14-3924" fmla="*/ 4114800 h 4261033"/>
                <a:gd name="connsiteX15-3925" fmla="*/ 2257425 w 4300729"/>
                <a:gd name="connsiteY15-3926" fmla="*/ 3695700 h 4261033"/>
                <a:gd name="connsiteX16-3927" fmla="*/ 1905000 w 4300729"/>
                <a:gd name="connsiteY16-3928" fmla="*/ 3421380 h 4261033"/>
                <a:gd name="connsiteX17-3929" fmla="*/ 1491615 w 4300729"/>
                <a:gd name="connsiteY17-3930" fmla="*/ 3133725 h 4261033"/>
                <a:gd name="connsiteX18-3931" fmla="*/ 1099185 w 4300729"/>
                <a:gd name="connsiteY18-3932" fmla="*/ 3011805 h 4261033"/>
                <a:gd name="connsiteX19-3933" fmla="*/ 933450 w 4300729"/>
                <a:gd name="connsiteY19-3934" fmla="*/ 2733675 h 4261033"/>
                <a:gd name="connsiteX20-3935" fmla="*/ 666750 w 4300729"/>
                <a:gd name="connsiteY20-3936" fmla="*/ 2543175 h 4261033"/>
                <a:gd name="connsiteX21-3937" fmla="*/ 581025 w 4300729"/>
                <a:gd name="connsiteY21-3938" fmla="*/ 2676525 h 4261033"/>
                <a:gd name="connsiteX22-3939" fmla="*/ 200025 w 4300729"/>
                <a:gd name="connsiteY22-3940" fmla="*/ 2457450 h 4261033"/>
                <a:gd name="connsiteX0-3941" fmla="*/ 0 w 4300729"/>
                <a:gd name="connsiteY0-3942" fmla="*/ 0 h 4314977"/>
                <a:gd name="connsiteX1-3943" fmla="*/ 1190625 w 4300729"/>
                <a:gd name="connsiteY1-3944" fmla="*/ 990600 h 4314977"/>
                <a:gd name="connsiteX2-3945" fmla="*/ 1095375 w 4300729"/>
                <a:gd name="connsiteY2-3946" fmla="*/ 1152525 h 4314977"/>
                <a:gd name="connsiteX3-3947" fmla="*/ 1371600 w 4300729"/>
                <a:gd name="connsiteY3-3948" fmla="*/ 1390650 h 4314977"/>
                <a:gd name="connsiteX4-3949" fmla="*/ 1276350 w 4300729"/>
                <a:gd name="connsiteY4-3950" fmla="*/ 1552575 h 4314977"/>
                <a:gd name="connsiteX5-3951" fmla="*/ 1590675 w 4300729"/>
                <a:gd name="connsiteY5-3952" fmla="*/ 1762125 h 4314977"/>
                <a:gd name="connsiteX6-3953" fmla="*/ 1863090 w 4300729"/>
                <a:gd name="connsiteY6-3954" fmla="*/ 1735455 h 4314977"/>
                <a:gd name="connsiteX7-3955" fmla="*/ 1584960 w 4300729"/>
                <a:gd name="connsiteY7-3956" fmla="*/ 2419350 h 4314977"/>
                <a:gd name="connsiteX8-3957" fmla="*/ 2493645 w 4300729"/>
                <a:gd name="connsiteY8-3958" fmla="*/ 2150745 h 4314977"/>
                <a:gd name="connsiteX9-3959" fmla="*/ 2838450 w 4300729"/>
                <a:gd name="connsiteY9-3960" fmla="*/ 2228850 h 4314977"/>
                <a:gd name="connsiteX10-3961" fmla="*/ 4175760 w 4300729"/>
                <a:gd name="connsiteY10-3962" fmla="*/ 3162300 h 4314977"/>
                <a:gd name="connsiteX11-3963" fmla="*/ 3867150 w 4300729"/>
                <a:gd name="connsiteY11-3964" fmla="*/ 3558540 h 4314977"/>
                <a:gd name="connsiteX12-3965" fmla="*/ 3499485 w 4300729"/>
                <a:gd name="connsiteY12-3966" fmla="*/ 3825240 h 4314977"/>
                <a:gd name="connsiteX13-3967" fmla="*/ 3124200 w 4300729"/>
                <a:gd name="connsiteY13-3968" fmla="*/ 4114800 h 4314977"/>
                <a:gd name="connsiteX14-3969" fmla="*/ 2514600 w 4300729"/>
                <a:gd name="connsiteY14-3970" fmla="*/ 4114800 h 4314977"/>
                <a:gd name="connsiteX15-3971" fmla="*/ 2257425 w 4300729"/>
                <a:gd name="connsiteY15-3972" fmla="*/ 3695700 h 4314977"/>
                <a:gd name="connsiteX16-3973" fmla="*/ 1905000 w 4300729"/>
                <a:gd name="connsiteY16-3974" fmla="*/ 3421380 h 4314977"/>
                <a:gd name="connsiteX17-3975" fmla="*/ 1491615 w 4300729"/>
                <a:gd name="connsiteY17-3976" fmla="*/ 3133725 h 4314977"/>
                <a:gd name="connsiteX18-3977" fmla="*/ 1099185 w 4300729"/>
                <a:gd name="connsiteY18-3978" fmla="*/ 3011805 h 4314977"/>
                <a:gd name="connsiteX19-3979" fmla="*/ 933450 w 4300729"/>
                <a:gd name="connsiteY19-3980" fmla="*/ 2733675 h 4314977"/>
                <a:gd name="connsiteX20-3981" fmla="*/ 666750 w 4300729"/>
                <a:gd name="connsiteY20-3982" fmla="*/ 2543175 h 4314977"/>
                <a:gd name="connsiteX21-3983" fmla="*/ 581025 w 4300729"/>
                <a:gd name="connsiteY21-3984" fmla="*/ 2676525 h 4314977"/>
                <a:gd name="connsiteX22-3985" fmla="*/ 200025 w 4300729"/>
                <a:gd name="connsiteY22-3986" fmla="*/ 2457450 h 4314977"/>
                <a:gd name="connsiteX0-3987" fmla="*/ 0 w 4300729"/>
                <a:gd name="connsiteY0-3988" fmla="*/ 0 h 4336841"/>
                <a:gd name="connsiteX1-3989" fmla="*/ 1190625 w 4300729"/>
                <a:gd name="connsiteY1-3990" fmla="*/ 990600 h 4336841"/>
                <a:gd name="connsiteX2-3991" fmla="*/ 1095375 w 4300729"/>
                <a:gd name="connsiteY2-3992" fmla="*/ 1152525 h 4336841"/>
                <a:gd name="connsiteX3-3993" fmla="*/ 1371600 w 4300729"/>
                <a:gd name="connsiteY3-3994" fmla="*/ 1390650 h 4336841"/>
                <a:gd name="connsiteX4-3995" fmla="*/ 1276350 w 4300729"/>
                <a:gd name="connsiteY4-3996" fmla="*/ 1552575 h 4336841"/>
                <a:gd name="connsiteX5-3997" fmla="*/ 1590675 w 4300729"/>
                <a:gd name="connsiteY5-3998" fmla="*/ 1762125 h 4336841"/>
                <a:gd name="connsiteX6-3999" fmla="*/ 1863090 w 4300729"/>
                <a:gd name="connsiteY6-4000" fmla="*/ 1735455 h 4336841"/>
                <a:gd name="connsiteX7-4001" fmla="*/ 1584960 w 4300729"/>
                <a:gd name="connsiteY7-4002" fmla="*/ 2419350 h 4336841"/>
                <a:gd name="connsiteX8-4003" fmla="*/ 2493645 w 4300729"/>
                <a:gd name="connsiteY8-4004" fmla="*/ 2150745 h 4336841"/>
                <a:gd name="connsiteX9-4005" fmla="*/ 2838450 w 4300729"/>
                <a:gd name="connsiteY9-4006" fmla="*/ 2228850 h 4336841"/>
                <a:gd name="connsiteX10-4007" fmla="*/ 4175760 w 4300729"/>
                <a:gd name="connsiteY10-4008" fmla="*/ 3162300 h 4336841"/>
                <a:gd name="connsiteX11-4009" fmla="*/ 3867150 w 4300729"/>
                <a:gd name="connsiteY11-4010" fmla="*/ 3558540 h 4336841"/>
                <a:gd name="connsiteX12-4011" fmla="*/ 3499485 w 4300729"/>
                <a:gd name="connsiteY12-4012" fmla="*/ 3825240 h 4336841"/>
                <a:gd name="connsiteX13-4013" fmla="*/ 3124200 w 4300729"/>
                <a:gd name="connsiteY13-4014" fmla="*/ 4114800 h 4336841"/>
                <a:gd name="connsiteX14-4015" fmla="*/ 2514600 w 4300729"/>
                <a:gd name="connsiteY14-4016" fmla="*/ 4114800 h 4336841"/>
                <a:gd name="connsiteX15-4017" fmla="*/ 2257425 w 4300729"/>
                <a:gd name="connsiteY15-4018" fmla="*/ 3695700 h 4336841"/>
                <a:gd name="connsiteX16-4019" fmla="*/ 1905000 w 4300729"/>
                <a:gd name="connsiteY16-4020" fmla="*/ 3421380 h 4336841"/>
                <a:gd name="connsiteX17-4021" fmla="*/ 1491615 w 4300729"/>
                <a:gd name="connsiteY17-4022" fmla="*/ 3133725 h 4336841"/>
                <a:gd name="connsiteX18-4023" fmla="*/ 1099185 w 4300729"/>
                <a:gd name="connsiteY18-4024" fmla="*/ 3011805 h 4336841"/>
                <a:gd name="connsiteX19-4025" fmla="*/ 933450 w 4300729"/>
                <a:gd name="connsiteY19-4026" fmla="*/ 2733675 h 4336841"/>
                <a:gd name="connsiteX20-4027" fmla="*/ 666750 w 4300729"/>
                <a:gd name="connsiteY20-4028" fmla="*/ 2543175 h 4336841"/>
                <a:gd name="connsiteX21-4029" fmla="*/ 581025 w 4300729"/>
                <a:gd name="connsiteY21-4030" fmla="*/ 2676525 h 4336841"/>
                <a:gd name="connsiteX22-4031" fmla="*/ 200025 w 4300729"/>
                <a:gd name="connsiteY22-4032" fmla="*/ 2457450 h 4336841"/>
                <a:gd name="connsiteX0-4033" fmla="*/ 0 w 4300729"/>
                <a:gd name="connsiteY0-4034" fmla="*/ 0 h 4336841"/>
                <a:gd name="connsiteX1-4035" fmla="*/ 1190625 w 4300729"/>
                <a:gd name="connsiteY1-4036" fmla="*/ 990600 h 4336841"/>
                <a:gd name="connsiteX2-4037" fmla="*/ 1095375 w 4300729"/>
                <a:gd name="connsiteY2-4038" fmla="*/ 1152525 h 4336841"/>
                <a:gd name="connsiteX3-4039" fmla="*/ 1371600 w 4300729"/>
                <a:gd name="connsiteY3-4040" fmla="*/ 1390650 h 4336841"/>
                <a:gd name="connsiteX4-4041" fmla="*/ 1276350 w 4300729"/>
                <a:gd name="connsiteY4-4042" fmla="*/ 1552575 h 4336841"/>
                <a:gd name="connsiteX5-4043" fmla="*/ 1590675 w 4300729"/>
                <a:gd name="connsiteY5-4044" fmla="*/ 1762125 h 4336841"/>
                <a:gd name="connsiteX6-4045" fmla="*/ 1863090 w 4300729"/>
                <a:gd name="connsiteY6-4046" fmla="*/ 1735455 h 4336841"/>
                <a:gd name="connsiteX7-4047" fmla="*/ 1584960 w 4300729"/>
                <a:gd name="connsiteY7-4048" fmla="*/ 2419350 h 4336841"/>
                <a:gd name="connsiteX8-4049" fmla="*/ 2493645 w 4300729"/>
                <a:gd name="connsiteY8-4050" fmla="*/ 2150745 h 4336841"/>
                <a:gd name="connsiteX9-4051" fmla="*/ 2838450 w 4300729"/>
                <a:gd name="connsiteY9-4052" fmla="*/ 2228850 h 4336841"/>
                <a:gd name="connsiteX10-4053" fmla="*/ 4175760 w 4300729"/>
                <a:gd name="connsiteY10-4054" fmla="*/ 3162300 h 4336841"/>
                <a:gd name="connsiteX11-4055" fmla="*/ 3867150 w 4300729"/>
                <a:gd name="connsiteY11-4056" fmla="*/ 3558540 h 4336841"/>
                <a:gd name="connsiteX12-4057" fmla="*/ 3499485 w 4300729"/>
                <a:gd name="connsiteY12-4058" fmla="*/ 3825240 h 4336841"/>
                <a:gd name="connsiteX13-4059" fmla="*/ 3124200 w 4300729"/>
                <a:gd name="connsiteY13-4060" fmla="*/ 4114800 h 4336841"/>
                <a:gd name="connsiteX14-4061" fmla="*/ 2514600 w 4300729"/>
                <a:gd name="connsiteY14-4062" fmla="*/ 4114800 h 4336841"/>
                <a:gd name="connsiteX15-4063" fmla="*/ 2257425 w 4300729"/>
                <a:gd name="connsiteY15-4064" fmla="*/ 3695700 h 4336841"/>
                <a:gd name="connsiteX16-4065" fmla="*/ 1905000 w 4300729"/>
                <a:gd name="connsiteY16-4066" fmla="*/ 3421380 h 4336841"/>
                <a:gd name="connsiteX17-4067" fmla="*/ 1491615 w 4300729"/>
                <a:gd name="connsiteY17-4068" fmla="*/ 3133725 h 4336841"/>
                <a:gd name="connsiteX18-4069" fmla="*/ 1099185 w 4300729"/>
                <a:gd name="connsiteY18-4070" fmla="*/ 3011805 h 4336841"/>
                <a:gd name="connsiteX19-4071" fmla="*/ 933450 w 4300729"/>
                <a:gd name="connsiteY19-4072" fmla="*/ 2733675 h 4336841"/>
                <a:gd name="connsiteX20-4073" fmla="*/ 666750 w 4300729"/>
                <a:gd name="connsiteY20-4074" fmla="*/ 2543175 h 4336841"/>
                <a:gd name="connsiteX21-4075" fmla="*/ 581025 w 4300729"/>
                <a:gd name="connsiteY21-4076" fmla="*/ 2676525 h 4336841"/>
                <a:gd name="connsiteX22-4077" fmla="*/ 200025 w 4300729"/>
                <a:gd name="connsiteY22-4078" fmla="*/ 2457450 h 4336841"/>
                <a:gd name="connsiteX0-4079" fmla="*/ 0 w 4300729"/>
                <a:gd name="connsiteY0-4080" fmla="*/ 0 h 4336841"/>
                <a:gd name="connsiteX1-4081" fmla="*/ 1190625 w 4300729"/>
                <a:gd name="connsiteY1-4082" fmla="*/ 990600 h 4336841"/>
                <a:gd name="connsiteX2-4083" fmla="*/ 1095375 w 4300729"/>
                <a:gd name="connsiteY2-4084" fmla="*/ 1152525 h 4336841"/>
                <a:gd name="connsiteX3-4085" fmla="*/ 1371600 w 4300729"/>
                <a:gd name="connsiteY3-4086" fmla="*/ 1390650 h 4336841"/>
                <a:gd name="connsiteX4-4087" fmla="*/ 1276350 w 4300729"/>
                <a:gd name="connsiteY4-4088" fmla="*/ 1552575 h 4336841"/>
                <a:gd name="connsiteX5-4089" fmla="*/ 1590675 w 4300729"/>
                <a:gd name="connsiteY5-4090" fmla="*/ 1762125 h 4336841"/>
                <a:gd name="connsiteX6-4091" fmla="*/ 1863090 w 4300729"/>
                <a:gd name="connsiteY6-4092" fmla="*/ 1735455 h 4336841"/>
                <a:gd name="connsiteX7-4093" fmla="*/ 1584960 w 4300729"/>
                <a:gd name="connsiteY7-4094" fmla="*/ 2419350 h 4336841"/>
                <a:gd name="connsiteX8-4095" fmla="*/ 2493645 w 4300729"/>
                <a:gd name="connsiteY8-4096" fmla="*/ 2150745 h 4336841"/>
                <a:gd name="connsiteX9-4097" fmla="*/ 2838450 w 4300729"/>
                <a:gd name="connsiteY9-4098" fmla="*/ 2228850 h 4336841"/>
                <a:gd name="connsiteX10-4099" fmla="*/ 4175760 w 4300729"/>
                <a:gd name="connsiteY10-4100" fmla="*/ 3162300 h 4336841"/>
                <a:gd name="connsiteX11-4101" fmla="*/ 3867150 w 4300729"/>
                <a:gd name="connsiteY11-4102" fmla="*/ 3558540 h 4336841"/>
                <a:gd name="connsiteX12-4103" fmla="*/ 3499485 w 4300729"/>
                <a:gd name="connsiteY12-4104" fmla="*/ 3825240 h 4336841"/>
                <a:gd name="connsiteX13-4105" fmla="*/ 3124200 w 4300729"/>
                <a:gd name="connsiteY13-4106" fmla="*/ 4114800 h 4336841"/>
                <a:gd name="connsiteX14-4107" fmla="*/ 2514600 w 4300729"/>
                <a:gd name="connsiteY14-4108" fmla="*/ 4114800 h 4336841"/>
                <a:gd name="connsiteX15-4109" fmla="*/ 2257425 w 4300729"/>
                <a:gd name="connsiteY15-4110" fmla="*/ 3695700 h 4336841"/>
                <a:gd name="connsiteX16-4111" fmla="*/ 1905000 w 4300729"/>
                <a:gd name="connsiteY16-4112" fmla="*/ 3421380 h 4336841"/>
                <a:gd name="connsiteX17-4113" fmla="*/ 1491615 w 4300729"/>
                <a:gd name="connsiteY17-4114" fmla="*/ 3133725 h 4336841"/>
                <a:gd name="connsiteX18-4115" fmla="*/ 1099185 w 4300729"/>
                <a:gd name="connsiteY18-4116" fmla="*/ 3011805 h 4336841"/>
                <a:gd name="connsiteX19-4117" fmla="*/ 933450 w 4300729"/>
                <a:gd name="connsiteY19-4118" fmla="*/ 2733675 h 4336841"/>
                <a:gd name="connsiteX20-4119" fmla="*/ 666750 w 4300729"/>
                <a:gd name="connsiteY20-4120" fmla="*/ 2543175 h 4336841"/>
                <a:gd name="connsiteX21-4121" fmla="*/ 581025 w 4300729"/>
                <a:gd name="connsiteY21-4122" fmla="*/ 2676525 h 4336841"/>
                <a:gd name="connsiteX22-4123" fmla="*/ 200025 w 4300729"/>
                <a:gd name="connsiteY22-4124" fmla="*/ 2457450 h 4336841"/>
                <a:gd name="connsiteX0-4125" fmla="*/ 0 w 4300729"/>
                <a:gd name="connsiteY0-4126" fmla="*/ 0 h 4336841"/>
                <a:gd name="connsiteX1-4127" fmla="*/ 1190625 w 4300729"/>
                <a:gd name="connsiteY1-4128" fmla="*/ 990600 h 4336841"/>
                <a:gd name="connsiteX2-4129" fmla="*/ 1095375 w 4300729"/>
                <a:gd name="connsiteY2-4130" fmla="*/ 1152525 h 4336841"/>
                <a:gd name="connsiteX3-4131" fmla="*/ 1371600 w 4300729"/>
                <a:gd name="connsiteY3-4132" fmla="*/ 1390650 h 4336841"/>
                <a:gd name="connsiteX4-4133" fmla="*/ 1276350 w 4300729"/>
                <a:gd name="connsiteY4-4134" fmla="*/ 1552575 h 4336841"/>
                <a:gd name="connsiteX5-4135" fmla="*/ 1590675 w 4300729"/>
                <a:gd name="connsiteY5-4136" fmla="*/ 1762125 h 4336841"/>
                <a:gd name="connsiteX6-4137" fmla="*/ 1863090 w 4300729"/>
                <a:gd name="connsiteY6-4138" fmla="*/ 1735455 h 4336841"/>
                <a:gd name="connsiteX7-4139" fmla="*/ 1584960 w 4300729"/>
                <a:gd name="connsiteY7-4140" fmla="*/ 2419350 h 4336841"/>
                <a:gd name="connsiteX8-4141" fmla="*/ 2493645 w 4300729"/>
                <a:gd name="connsiteY8-4142" fmla="*/ 2150745 h 4336841"/>
                <a:gd name="connsiteX9-4143" fmla="*/ 2838450 w 4300729"/>
                <a:gd name="connsiteY9-4144" fmla="*/ 2228850 h 4336841"/>
                <a:gd name="connsiteX10-4145" fmla="*/ 4175760 w 4300729"/>
                <a:gd name="connsiteY10-4146" fmla="*/ 3162300 h 4336841"/>
                <a:gd name="connsiteX11-4147" fmla="*/ 3867150 w 4300729"/>
                <a:gd name="connsiteY11-4148" fmla="*/ 3558540 h 4336841"/>
                <a:gd name="connsiteX12-4149" fmla="*/ 3499485 w 4300729"/>
                <a:gd name="connsiteY12-4150" fmla="*/ 3825240 h 4336841"/>
                <a:gd name="connsiteX13-4151" fmla="*/ 3124200 w 4300729"/>
                <a:gd name="connsiteY13-4152" fmla="*/ 4114800 h 4336841"/>
                <a:gd name="connsiteX14-4153" fmla="*/ 2514600 w 4300729"/>
                <a:gd name="connsiteY14-4154" fmla="*/ 4114800 h 4336841"/>
                <a:gd name="connsiteX15-4155" fmla="*/ 2257425 w 4300729"/>
                <a:gd name="connsiteY15-4156" fmla="*/ 3695700 h 4336841"/>
                <a:gd name="connsiteX16-4157" fmla="*/ 1905000 w 4300729"/>
                <a:gd name="connsiteY16-4158" fmla="*/ 3421380 h 4336841"/>
                <a:gd name="connsiteX17-4159" fmla="*/ 1491615 w 4300729"/>
                <a:gd name="connsiteY17-4160" fmla="*/ 3133725 h 4336841"/>
                <a:gd name="connsiteX18-4161" fmla="*/ 1099185 w 4300729"/>
                <a:gd name="connsiteY18-4162" fmla="*/ 3011805 h 4336841"/>
                <a:gd name="connsiteX19-4163" fmla="*/ 933450 w 4300729"/>
                <a:gd name="connsiteY19-4164" fmla="*/ 2733675 h 4336841"/>
                <a:gd name="connsiteX20-4165" fmla="*/ 666750 w 4300729"/>
                <a:gd name="connsiteY20-4166" fmla="*/ 2543175 h 4336841"/>
                <a:gd name="connsiteX21-4167" fmla="*/ 581025 w 4300729"/>
                <a:gd name="connsiteY21-4168" fmla="*/ 2676525 h 4336841"/>
                <a:gd name="connsiteX22-4169" fmla="*/ 200025 w 4300729"/>
                <a:gd name="connsiteY22-4170" fmla="*/ 2457450 h 43368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41" y="connsiteY22-442"/>
                </a:cxn>
              </a:cxnLst>
              <a:rect l="l" t="t" r="r" b="b"/>
              <a:pathLst>
                <a:path w="4300729" h="4336841">
                  <a:moveTo>
                    <a:pt x="0" y="0"/>
                  </a:moveTo>
                  <a:lnTo>
                    <a:pt x="1190625" y="990600"/>
                  </a:lnTo>
                  <a:lnTo>
                    <a:pt x="1095375" y="1152525"/>
                  </a:lnTo>
                  <a:lnTo>
                    <a:pt x="1371600" y="1390650"/>
                  </a:lnTo>
                  <a:cubicBezTo>
                    <a:pt x="1343660" y="1424940"/>
                    <a:pt x="1330960" y="1468755"/>
                    <a:pt x="1276350" y="1552575"/>
                  </a:cubicBezTo>
                  <a:lnTo>
                    <a:pt x="1590675" y="1762125"/>
                  </a:lnTo>
                  <a:lnTo>
                    <a:pt x="1863090" y="1735455"/>
                  </a:lnTo>
                  <a:cubicBezTo>
                    <a:pt x="1779905" y="1943100"/>
                    <a:pt x="1500505" y="2352675"/>
                    <a:pt x="1584960" y="2419350"/>
                  </a:cubicBezTo>
                  <a:cubicBezTo>
                    <a:pt x="1848485" y="2598420"/>
                    <a:pt x="2131060" y="2545080"/>
                    <a:pt x="2493645" y="2150745"/>
                  </a:cubicBezTo>
                  <a:cubicBezTo>
                    <a:pt x="2632710" y="2167890"/>
                    <a:pt x="2667000" y="2194560"/>
                    <a:pt x="2838450" y="2228850"/>
                  </a:cubicBezTo>
                  <a:cubicBezTo>
                    <a:pt x="3365500" y="2581275"/>
                    <a:pt x="3705860" y="2830830"/>
                    <a:pt x="4175760" y="3162300"/>
                  </a:cubicBezTo>
                  <a:cubicBezTo>
                    <a:pt x="4492625" y="3402965"/>
                    <a:pt x="4138930" y="3763645"/>
                    <a:pt x="3867150" y="3558540"/>
                  </a:cubicBezTo>
                  <a:cubicBezTo>
                    <a:pt x="4075430" y="3846830"/>
                    <a:pt x="3731260" y="4053205"/>
                    <a:pt x="3499485" y="3825240"/>
                  </a:cubicBezTo>
                  <a:cubicBezTo>
                    <a:pt x="3655695" y="4135755"/>
                    <a:pt x="3339465" y="4251960"/>
                    <a:pt x="3124200" y="4114800"/>
                  </a:cubicBezTo>
                  <a:cubicBezTo>
                    <a:pt x="3195320" y="4331970"/>
                    <a:pt x="2860675" y="4480560"/>
                    <a:pt x="2514600" y="4114800"/>
                  </a:cubicBezTo>
                  <a:cubicBezTo>
                    <a:pt x="2600325" y="3889375"/>
                    <a:pt x="2466975" y="3663950"/>
                    <a:pt x="2257425" y="3695700"/>
                  </a:cubicBezTo>
                  <a:cubicBezTo>
                    <a:pt x="2286000" y="3454400"/>
                    <a:pt x="2052637" y="3331845"/>
                    <a:pt x="1905000" y="3421380"/>
                  </a:cubicBezTo>
                  <a:cubicBezTo>
                    <a:pt x="1963925" y="3231958"/>
                    <a:pt x="1637665" y="3032125"/>
                    <a:pt x="1491615" y="3133725"/>
                  </a:cubicBezTo>
                  <a:cubicBezTo>
                    <a:pt x="1548130" y="2995295"/>
                    <a:pt x="1286510" y="2834005"/>
                    <a:pt x="1099185" y="3011805"/>
                  </a:cubicBezTo>
                  <a:lnTo>
                    <a:pt x="933450" y="2733675"/>
                  </a:lnTo>
                  <a:lnTo>
                    <a:pt x="666750" y="2543175"/>
                  </a:lnTo>
                  <a:lnTo>
                    <a:pt x="581025" y="2676525"/>
                  </a:lnTo>
                  <a:lnTo>
                    <a:pt x="200025" y="2457450"/>
                  </a:lnTo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Freeform 5"/>
            <p:cNvSpPr/>
            <p:nvPr/>
          </p:nvSpPr>
          <p:spPr>
            <a:xfrm>
              <a:off x="2979453" y="4301052"/>
              <a:ext cx="1379276" cy="1206796"/>
            </a:xfrm>
            <a:custGeom>
              <a:avLst/>
              <a:gdLst>
                <a:gd name="connsiteX0" fmla="*/ 0 w 1381125"/>
                <a:gd name="connsiteY0" fmla="*/ 228600 h 1209675"/>
                <a:gd name="connsiteX1" fmla="*/ 285750 w 1381125"/>
                <a:gd name="connsiteY1" fmla="*/ 381000 h 1209675"/>
                <a:gd name="connsiteX2" fmla="*/ 581025 w 1381125"/>
                <a:gd name="connsiteY2" fmla="*/ 676275 h 1209675"/>
                <a:gd name="connsiteX3" fmla="*/ 847725 w 1381125"/>
                <a:gd name="connsiteY3" fmla="*/ 952500 h 1209675"/>
                <a:gd name="connsiteX4" fmla="*/ 1257300 w 1381125"/>
                <a:gd name="connsiteY4" fmla="*/ 1209675 h 1209675"/>
                <a:gd name="connsiteX5" fmla="*/ 1381125 w 1381125"/>
                <a:gd name="connsiteY5" fmla="*/ 828675 h 1209675"/>
                <a:gd name="connsiteX6" fmla="*/ 1123950 w 1381125"/>
                <a:gd name="connsiteY6" fmla="*/ 676275 h 1209675"/>
                <a:gd name="connsiteX7" fmla="*/ 838200 w 1381125"/>
                <a:gd name="connsiteY7" fmla="*/ 400050 h 1209675"/>
                <a:gd name="connsiteX8" fmla="*/ 447675 w 1381125"/>
                <a:gd name="connsiteY8" fmla="*/ 219075 h 1209675"/>
                <a:gd name="connsiteX9" fmla="*/ 114300 w 1381125"/>
                <a:gd name="connsiteY9" fmla="*/ 0 h 1209675"/>
                <a:gd name="connsiteX10" fmla="*/ 57150 w 1381125"/>
                <a:gd name="connsiteY10" fmla="*/ 247650 h 1209675"/>
                <a:gd name="connsiteX0-1" fmla="*/ 0 w 1381125"/>
                <a:gd name="connsiteY0-2" fmla="*/ 228600 h 1209675"/>
                <a:gd name="connsiteX1-3" fmla="*/ 285750 w 1381125"/>
                <a:gd name="connsiteY1-4" fmla="*/ 381000 h 1209675"/>
                <a:gd name="connsiteX2-5" fmla="*/ 581025 w 1381125"/>
                <a:gd name="connsiteY2-6" fmla="*/ 676275 h 1209675"/>
                <a:gd name="connsiteX3-7" fmla="*/ 847725 w 1381125"/>
                <a:gd name="connsiteY3-8" fmla="*/ 952500 h 1209675"/>
                <a:gd name="connsiteX4-9" fmla="*/ 1257300 w 1381125"/>
                <a:gd name="connsiteY4-10" fmla="*/ 1209675 h 1209675"/>
                <a:gd name="connsiteX5-11" fmla="*/ 1381125 w 1381125"/>
                <a:gd name="connsiteY5-12" fmla="*/ 828675 h 1209675"/>
                <a:gd name="connsiteX6-13" fmla="*/ 1123950 w 1381125"/>
                <a:gd name="connsiteY6-14" fmla="*/ 676275 h 1209675"/>
                <a:gd name="connsiteX7-15" fmla="*/ 838200 w 1381125"/>
                <a:gd name="connsiteY7-16" fmla="*/ 400050 h 1209675"/>
                <a:gd name="connsiteX8-17" fmla="*/ 447675 w 1381125"/>
                <a:gd name="connsiteY8-18" fmla="*/ 219075 h 1209675"/>
                <a:gd name="connsiteX9-19" fmla="*/ 114300 w 1381125"/>
                <a:gd name="connsiteY9-20" fmla="*/ 0 h 1209675"/>
                <a:gd name="connsiteX10-21" fmla="*/ 7620 w 1381125"/>
                <a:gd name="connsiteY10-22" fmla="*/ 224790 h 1209675"/>
                <a:gd name="connsiteX0-23" fmla="*/ 0 w 1381125"/>
                <a:gd name="connsiteY0-24" fmla="*/ 228600 h 1209675"/>
                <a:gd name="connsiteX1-25" fmla="*/ 285750 w 1381125"/>
                <a:gd name="connsiteY1-26" fmla="*/ 381000 h 1209675"/>
                <a:gd name="connsiteX2-27" fmla="*/ 581025 w 1381125"/>
                <a:gd name="connsiteY2-28" fmla="*/ 676275 h 1209675"/>
                <a:gd name="connsiteX3-29" fmla="*/ 847725 w 1381125"/>
                <a:gd name="connsiteY3-30" fmla="*/ 952500 h 1209675"/>
                <a:gd name="connsiteX4-31" fmla="*/ 1257300 w 1381125"/>
                <a:gd name="connsiteY4-32" fmla="*/ 1209675 h 1209675"/>
                <a:gd name="connsiteX5-33" fmla="*/ 1381125 w 1381125"/>
                <a:gd name="connsiteY5-34" fmla="*/ 828675 h 1209675"/>
                <a:gd name="connsiteX6-35" fmla="*/ 1123950 w 1381125"/>
                <a:gd name="connsiteY6-36" fmla="*/ 676275 h 1209675"/>
                <a:gd name="connsiteX7-37" fmla="*/ 838200 w 1381125"/>
                <a:gd name="connsiteY7-38" fmla="*/ 400050 h 1209675"/>
                <a:gd name="connsiteX8-39" fmla="*/ 447675 w 1381125"/>
                <a:gd name="connsiteY8-40" fmla="*/ 219075 h 1209675"/>
                <a:gd name="connsiteX9-41" fmla="*/ 114300 w 1381125"/>
                <a:gd name="connsiteY9-42" fmla="*/ 0 h 1209675"/>
                <a:gd name="connsiteX10-43" fmla="*/ 7620 w 1381125"/>
                <a:gd name="connsiteY10-44" fmla="*/ 194310 h 1209675"/>
                <a:gd name="connsiteX0-45" fmla="*/ 3810 w 1384935"/>
                <a:gd name="connsiteY0-46" fmla="*/ 228600 h 1209675"/>
                <a:gd name="connsiteX1-47" fmla="*/ 289560 w 1384935"/>
                <a:gd name="connsiteY1-48" fmla="*/ 381000 h 1209675"/>
                <a:gd name="connsiteX2-49" fmla="*/ 584835 w 1384935"/>
                <a:gd name="connsiteY2-50" fmla="*/ 676275 h 1209675"/>
                <a:gd name="connsiteX3-51" fmla="*/ 851535 w 1384935"/>
                <a:gd name="connsiteY3-52" fmla="*/ 952500 h 1209675"/>
                <a:gd name="connsiteX4-53" fmla="*/ 1261110 w 1384935"/>
                <a:gd name="connsiteY4-54" fmla="*/ 1209675 h 1209675"/>
                <a:gd name="connsiteX5-55" fmla="*/ 1384935 w 1384935"/>
                <a:gd name="connsiteY5-56" fmla="*/ 828675 h 1209675"/>
                <a:gd name="connsiteX6-57" fmla="*/ 1127760 w 1384935"/>
                <a:gd name="connsiteY6-58" fmla="*/ 676275 h 1209675"/>
                <a:gd name="connsiteX7-59" fmla="*/ 842010 w 1384935"/>
                <a:gd name="connsiteY7-60" fmla="*/ 400050 h 1209675"/>
                <a:gd name="connsiteX8-61" fmla="*/ 451485 w 1384935"/>
                <a:gd name="connsiteY8-62" fmla="*/ 219075 h 1209675"/>
                <a:gd name="connsiteX9-63" fmla="*/ 118110 w 1384935"/>
                <a:gd name="connsiteY9-64" fmla="*/ 0 h 1209675"/>
                <a:gd name="connsiteX10-65" fmla="*/ 0 w 1384935"/>
                <a:gd name="connsiteY10-66" fmla="*/ 236220 h 1209675"/>
                <a:gd name="connsiteX0-67" fmla="*/ 7620 w 1388745"/>
                <a:gd name="connsiteY0-68" fmla="*/ 228600 h 1209675"/>
                <a:gd name="connsiteX1-69" fmla="*/ 293370 w 1388745"/>
                <a:gd name="connsiteY1-70" fmla="*/ 381000 h 1209675"/>
                <a:gd name="connsiteX2-71" fmla="*/ 588645 w 1388745"/>
                <a:gd name="connsiteY2-72" fmla="*/ 676275 h 1209675"/>
                <a:gd name="connsiteX3-73" fmla="*/ 855345 w 1388745"/>
                <a:gd name="connsiteY3-74" fmla="*/ 952500 h 1209675"/>
                <a:gd name="connsiteX4-75" fmla="*/ 1264920 w 1388745"/>
                <a:gd name="connsiteY4-76" fmla="*/ 1209675 h 1209675"/>
                <a:gd name="connsiteX5-77" fmla="*/ 1388745 w 1388745"/>
                <a:gd name="connsiteY5-78" fmla="*/ 828675 h 1209675"/>
                <a:gd name="connsiteX6-79" fmla="*/ 1131570 w 1388745"/>
                <a:gd name="connsiteY6-80" fmla="*/ 676275 h 1209675"/>
                <a:gd name="connsiteX7-81" fmla="*/ 845820 w 1388745"/>
                <a:gd name="connsiteY7-82" fmla="*/ 400050 h 1209675"/>
                <a:gd name="connsiteX8-83" fmla="*/ 455295 w 1388745"/>
                <a:gd name="connsiteY8-84" fmla="*/ 219075 h 1209675"/>
                <a:gd name="connsiteX9-85" fmla="*/ 121920 w 1388745"/>
                <a:gd name="connsiteY9-86" fmla="*/ 0 h 1209675"/>
                <a:gd name="connsiteX10-87" fmla="*/ 0 w 1388745"/>
                <a:gd name="connsiteY10-88" fmla="*/ 201930 h 1209675"/>
                <a:gd name="connsiteX0-89" fmla="*/ 7620 w 1388745"/>
                <a:gd name="connsiteY0-90" fmla="*/ 228600 h 1209675"/>
                <a:gd name="connsiteX1-91" fmla="*/ 293370 w 1388745"/>
                <a:gd name="connsiteY1-92" fmla="*/ 381000 h 1209675"/>
                <a:gd name="connsiteX2-93" fmla="*/ 588645 w 1388745"/>
                <a:gd name="connsiteY2-94" fmla="*/ 676275 h 1209675"/>
                <a:gd name="connsiteX3-95" fmla="*/ 855345 w 1388745"/>
                <a:gd name="connsiteY3-96" fmla="*/ 952500 h 1209675"/>
                <a:gd name="connsiteX4-97" fmla="*/ 1264920 w 1388745"/>
                <a:gd name="connsiteY4-98" fmla="*/ 1209675 h 1209675"/>
                <a:gd name="connsiteX5-99" fmla="*/ 1388745 w 1388745"/>
                <a:gd name="connsiteY5-100" fmla="*/ 828675 h 1209675"/>
                <a:gd name="connsiteX6-101" fmla="*/ 1131570 w 1388745"/>
                <a:gd name="connsiteY6-102" fmla="*/ 676275 h 1209675"/>
                <a:gd name="connsiteX7-103" fmla="*/ 845820 w 1388745"/>
                <a:gd name="connsiteY7-104" fmla="*/ 400050 h 1209675"/>
                <a:gd name="connsiteX8-105" fmla="*/ 455295 w 1388745"/>
                <a:gd name="connsiteY8-106" fmla="*/ 219075 h 1209675"/>
                <a:gd name="connsiteX9-107" fmla="*/ 121920 w 1388745"/>
                <a:gd name="connsiteY9-108" fmla="*/ 0 h 1209675"/>
                <a:gd name="connsiteX10-109" fmla="*/ 0 w 1388745"/>
                <a:gd name="connsiteY10-110" fmla="*/ 201930 h 1209675"/>
                <a:gd name="connsiteX0-111" fmla="*/ 7620 w 1388745"/>
                <a:gd name="connsiteY0-112" fmla="*/ 228600 h 1209675"/>
                <a:gd name="connsiteX1-113" fmla="*/ 243840 w 1388745"/>
                <a:gd name="connsiteY1-114" fmla="*/ 377190 h 1209675"/>
                <a:gd name="connsiteX2-115" fmla="*/ 588645 w 1388745"/>
                <a:gd name="connsiteY2-116" fmla="*/ 676275 h 1209675"/>
                <a:gd name="connsiteX3-117" fmla="*/ 855345 w 1388745"/>
                <a:gd name="connsiteY3-118" fmla="*/ 952500 h 1209675"/>
                <a:gd name="connsiteX4-119" fmla="*/ 1264920 w 1388745"/>
                <a:gd name="connsiteY4-120" fmla="*/ 1209675 h 1209675"/>
                <a:gd name="connsiteX5-121" fmla="*/ 1388745 w 1388745"/>
                <a:gd name="connsiteY5-122" fmla="*/ 828675 h 1209675"/>
                <a:gd name="connsiteX6-123" fmla="*/ 1131570 w 1388745"/>
                <a:gd name="connsiteY6-124" fmla="*/ 676275 h 1209675"/>
                <a:gd name="connsiteX7-125" fmla="*/ 845820 w 1388745"/>
                <a:gd name="connsiteY7-126" fmla="*/ 400050 h 1209675"/>
                <a:gd name="connsiteX8-127" fmla="*/ 455295 w 1388745"/>
                <a:gd name="connsiteY8-128" fmla="*/ 219075 h 1209675"/>
                <a:gd name="connsiteX9-129" fmla="*/ 121920 w 1388745"/>
                <a:gd name="connsiteY9-130" fmla="*/ 0 h 1209675"/>
                <a:gd name="connsiteX10-131" fmla="*/ 0 w 1388745"/>
                <a:gd name="connsiteY10-132" fmla="*/ 201930 h 1209675"/>
                <a:gd name="connsiteX0-133" fmla="*/ 7620 w 1388745"/>
                <a:gd name="connsiteY0-134" fmla="*/ 228600 h 1209675"/>
                <a:gd name="connsiteX1-135" fmla="*/ 243840 w 1388745"/>
                <a:gd name="connsiteY1-136" fmla="*/ 377190 h 1209675"/>
                <a:gd name="connsiteX2-137" fmla="*/ 588645 w 1388745"/>
                <a:gd name="connsiteY2-138" fmla="*/ 676275 h 1209675"/>
                <a:gd name="connsiteX3-139" fmla="*/ 855345 w 1388745"/>
                <a:gd name="connsiteY3-140" fmla="*/ 952500 h 1209675"/>
                <a:gd name="connsiteX4-141" fmla="*/ 1264920 w 1388745"/>
                <a:gd name="connsiteY4-142" fmla="*/ 1209675 h 1209675"/>
                <a:gd name="connsiteX5-143" fmla="*/ 1388745 w 1388745"/>
                <a:gd name="connsiteY5-144" fmla="*/ 828675 h 1209675"/>
                <a:gd name="connsiteX6-145" fmla="*/ 1131570 w 1388745"/>
                <a:gd name="connsiteY6-146" fmla="*/ 676275 h 1209675"/>
                <a:gd name="connsiteX7-147" fmla="*/ 845820 w 1388745"/>
                <a:gd name="connsiteY7-148" fmla="*/ 400050 h 1209675"/>
                <a:gd name="connsiteX8-149" fmla="*/ 455295 w 1388745"/>
                <a:gd name="connsiteY8-150" fmla="*/ 219075 h 1209675"/>
                <a:gd name="connsiteX9-151" fmla="*/ 121920 w 1388745"/>
                <a:gd name="connsiteY9-152" fmla="*/ 0 h 1209675"/>
                <a:gd name="connsiteX10-153" fmla="*/ 0 w 1388745"/>
                <a:gd name="connsiteY10-154" fmla="*/ 201930 h 1209675"/>
                <a:gd name="connsiteX0-155" fmla="*/ 7620 w 1388745"/>
                <a:gd name="connsiteY0-156" fmla="*/ 228600 h 1209675"/>
                <a:gd name="connsiteX1-157" fmla="*/ 243840 w 1388745"/>
                <a:gd name="connsiteY1-158" fmla="*/ 377190 h 1209675"/>
                <a:gd name="connsiteX2-159" fmla="*/ 588645 w 1388745"/>
                <a:gd name="connsiteY2-160" fmla="*/ 676275 h 1209675"/>
                <a:gd name="connsiteX3-161" fmla="*/ 855345 w 1388745"/>
                <a:gd name="connsiteY3-162" fmla="*/ 952500 h 1209675"/>
                <a:gd name="connsiteX4-163" fmla="*/ 1264920 w 1388745"/>
                <a:gd name="connsiteY4-164" fmla="*/ 1209675 h 1209675"/>
                <a:gd name="connsiteX5-165" fmla="*/ 1388745 w 1388745"/>
                <a:gd name="connsiteY5-166" fmla="*/ 828675 h 1209675"/>
                <a:gd name="connsiteX6-167" fmla="*/ 1131570 w 1388745"/>
                <a:gd name="connsiteY6-168" fmla="*/ 676275 h 1209675"/>
                <a:gd name="connsiteX7-169" fmla="*/ 845820 w 1388745"/>
                <a:gd name="connsiteY7-170" fmla="*/ 400050 h 1209675"/>
                <a:gd name="connsiteX8-171" fmla="*/ 455295 w 1388745"/>
                <a:gd name="connsiteY8-172" fmla="*/ 219075 h 1209675"/>
                <a:gd name="connsiteX9-173" fmla="*/ 121920 w 1388745"/>
                <a:gd name="connsiteY9-174" fmla="*/ 0 h 1209675"/>
                <a:gd name="connsiteX10-175" fmla="*/ 0 w 1388745"/>
                <a:gd name="connsiteY10-176" fmla="*/ 201930 h 1209675"/>
                <a:gd name="connsiteX0-177" fmla="*/ 7620 w 1388745"/>
                <a:gd name="connsiteY0-178" fmla="*/ 228600 h 1209675"/>
                <a:gd name="connsiteX1-179" fmla="*/ 243840 w 1388745"/>
                <a:gd name="connsiteY1-180" fmla="*/ 377190 h 1209675"/>
                <a:gd name="connsiteX2-181" fmla="*/ 588645 w 1388745"/>
                <a:gd name="connsiteY2-182" fmla="*/ 676275 h 1209675"/>
                <a:gd name="connsiteX3-183" fmla="*/ 855345 w 1388745"/>
                <a:gd name="connsiteY3-184" fmla="*/ 952500 h 1209675"/>
                <a:gd name="connsiteX4-185" fmla="*/ 1264920 w 1388745"/>
                <a:gd name="connsiteY4-186" fmla="*/ 1209675 h 1209675"/>
                <a:gd name="connsiteX5-187" fmla="*/ 1388745 w 1388745"/>
                <a:gd name="connsiteY5-188" fmla="*/ 828675 h 1209675"/>
                <a:gd name="connsiteX6-189" fmla="*/ 1131570 w 1388745"/>
                <a:gd name="connsiteY6-190" fmla="*/ 676275 h 1209675"/>
                <a:gd name="connsiteX7-191" fmla="*/ 845820 w 1388745"/>
                <a:gd name="connsiteY7-192" fmla="*/ 400050 h 1209675"/>
                <a:gd name="connsiteX8-193" fmla="*/ 455295 w 1388745"/>
                <a:gd name="connsiteY8-194" fmla="*/ 219075 h 1209675"/>
                <a:gd name="connsiteX9-195" fmla="*/ 121920 w 1388745"/>
                <a:gd name="connsiteY9-196" fmla="*/ 0 h 1209675"/>
                <a:gd name="connsiteX10-197" fmla="*/ 0 w 1388745"/>
                <a:gd name="connsiteY10-198" fmla="*/ 201930 h 1209675"/>
                <a:gd name="connsiteX0-199" fmla="*/ 7620 w 1388745"/>
                <a:gd name="connsiteY0-200" fmla="*/ 228600 h 1209675"/>
                <a:gd name="connsiteX1-201" fmla="*/ 243840 w 1388745"/>
                <a:gd name="connsiteY1-202" fmla="*/ 377190 h 1209675"/>
                <a:gd name="connsiteX2-203" fmla="*/ 588645 w 1388745"/>
                <a:gd name="connsiteY2-204" fmla="*/ 676275 h 1209675"/>
                <a:gd name="connsiteX3-205" fmla="*/ 855345 w 1388745"/>
                <a:gd name="connsiteY3-206" fmla="*/ 952500 h 1209675"/>
                <a:gd name="connsiteX4-207" fmla="*/ 1264920 w 1388745"/>
                <a:gd name="connsiteY4-208" fmla="*/ 1209675 h 1209675"/>
                <a:gd name="connsiteX5-209" fmla="*/ 1388745 w 1388745"/>
                <a:gd name="connsiteY5-210" fmla="*/ 828675 h 1209675"/>
                <a:gd name="connsiteX6-211" fmla="*/ 1131570 w 1388745"/>
                <a:gd name="connsiteY6-212" fmla="*/ 676275 h 1209675"/>
                <a:gd name="connsiteX7-213" fmla="*/ 845820 w 1388745"/>
                <a:gd name="connsiteY7-214" fmla="*/ 400050 h 1209675"/>
                <a:gd name="connsiteX8-215" fmla="*/ 455295 w 1388745"/>
                <a:gd name="connsiteY8-216" fmla="*/ 219075 h 1209675"/>
                <a:gd name="connsiteX9-217" fmla="*/ 121920 w 1388745"/>
                <a:gd name="connsiteY9-218" fmla="*/ 0 h 1209675"/>
                <a:gd name="connsiteX10-219" fmla="*/ 0 w 1388745"/>
                <a:gd name="connsiteY10-220" fmla="*/ 201930 h 1209675"/>
                <a:gd name="connsiteX0-221" fmla="*/ 7620 w 1388745"/>
                <a:gd name="connsiteY0-222" fmla="*/ 228600 h 1209675"/>
                <a:gd name="connsiteX1-223" fmla="*/ 243840 w 1388745"/>
                <a:gd name="connsiteY1-224" fmla="*/ 377190 h 1209675"/>
                <a:gd name="connsiteX2-225" fmla="*/ 588645 w 1388745"/>
                <a:gd name="connsiteY2-226" fmla="*/ 676275 h 1209675"/>
                <a:gd name="connsiteX3-227" fmla="*/ 855345 w 1388745"/>
                <a:gd name="connsiteY3-228" fmla="*/ 952500 h 1209675"/>
                <a:gd name="connsiteX4-229" fmla="*/ 1264920 w 1388745"/>
                <a:gd name="connsiteY4-230" fmla="*/ 1209675 h 1209675"/>
                <a:gd name="connsiteX5-231" fmla="*/ 1388745 w 1388745"/>
                <a:gd name="connsiteY5-232" fmla="*/ 828675 h 1209675"/>
                <a:gd name="connsiteX6-233" fmla="*/ 1131570 w 1388745"/>
                <a:gd name="connsiteY6-234" fmla="*/ 676275 h 1209675"/>
                <a:gd name="connsiteX7-235" fmla="*/ 845820 w 1388745"/>
                <a:gd name="connsiteY7-236" fmla="*/ 400050 h 1209675"/>
                <a:gd name="connsiteX8-237" fmla="*/ 455295 w 1388745"/>
                <a:gd name="connsiteY8-238" fmla="*/ 219075 h 1209675"/>
                <a:gd name="connsiteX9-239" fmla="*/ 121920 w 1388745"/>
                <a:gd name="connsiteY9-240" fmla="*/ 0 h 1209675"/>
                <a:gd name="connsiteX10-241" fmla="*/ 0 w 1388745"/>
                <a:gd name="connsiteY10-242" fmla="*/ 201930 h 1209675"/>
                <a:gd name="connsiteX0-243" fmla="*/ 7620 w 1388745"/>
                <a:gd name="connsiteY0-244" fmla="*/ 228600 h 1209675"/>
                <a:gd name="connsiteX1-245" fmla="*/ 243840 w 1388745"/>
                <a:gd name="connsiteY1-246" fmla="*/ 377190 h 1209675"/>
                <a:gd name="connsiteX2-247" fmla="*/ 588645 w 1388745"/>
                <a:gd name="connsiteY2-248" fmla="*/ 676275 h 1209675"/>
                <a:gd name="connsiteX3-249" fmla="*/ 855345 w 1388745"/>
                <a:gd name="connsiteY3-250" fmla="*/ 952500 h 1209675"/>
                <a:gd name="connsiteX4-251" fmla="*/ 1264920 w 1388745"/>
                <a:gd name="connsiteY4-252" fmla="*/ 1209675 h 1209675"/>
                <a:gd name="connsiteX5-253" fmla="*/ 1388745 w 1388745"/>
                <a:gd name="connsiteY5-254" fmla="*/ 828675 h 1209675"/>
                <a:gd name="connsiteX6-255" fmla="*/ 1131570 w 1388745"/>
                <a:gd name="connsiteY6-256" fmla="*/ 676275 h 1209675"/>
                <a:gd name="connsiteX7-257" fmla="*/ 845820 w 1388745"/>
                <a:gd name="connsiteY7-258" fmla="*/ 400050 h 1209675"/>
                <a:gd name="connsiteX8-259" fmla="*/ 455295 w 1388745"/>
                <a:gd name="connsiteY8-260" fmla="*/ 219075 h 1209675"/>
                <a:gd name="connsiteX9-261" fmla="*/ 121920 w 1388745"/>
                <a:gd name="connsiteY9-262" fmla="*/ 0 h 1209675"/>
                <a:gd name="connsiteX10-263" fmla="*/ 0 w 1388745"/>
                <a:gd name="connsiteY10-264" fmla="*/ 201930 h 1209675"/>
                <a:gd name="connsiteX0-265" fmla="*/ 7620 w 1388745"/>
                <a:gd name="connsiteY0-266" fmla="*/ 228600 h 1209675"/>
                <a:gd name="connsiteX1-267" fmla="*/ 243840 w 1388745"/>
                <a:gd name="connsiteY1-268" fmla="*/ 377190 h 1209675"/>
                <a:gd name="connsiteX2-269" fmla="*/ 588645 w 1388745"/>
                <a:gd name="connsiteY2-270" fmla="*/ 676275 h 1209675"/>
                <a:gd name="connsiteX3-271" fmla="*/ 855345 w 1388745"/>
                <a:gd name="connsiteY3-272" fmla="*/ 952500 h 1209675"/>
                <a:gd name="connsiteX4-273" fmla="*/ 1264920 w 1388745"/>
                <a:gd name="connsiteY4-274" fmla="*/ 1209675 h 1209675"/>
                <a:gd name="connsiteX5-275" fmla="*/ 1388745 w 1388745"/>
                <a:gd name="connsiteY5-276" fmla="*/ 828675 h 1209675"/>
                <a:gd name="connsiteX6-277" fmla="*/ 1131570 w 1388745"/>
                <a:gd name="connsiteY6-278" fmla="*/ 676275 h 1209675"/>
                <a:gd name="connsiteX7-279" fmla="*/ 845820 w 1388745"/>
                <a:gd name="connsiteY7-280" fmla="*/ 400050 h 1209675"/>
                <a:gd name="connsiteX8-281" fmla="*/ 455295 w 1388745"/>
                <a:gd name="connsiteY8-282" fmla="*/ 219075 h 1209675"/>
                <a:gd name="connsiteX9-283" fmla="*/ 121920 w 1388745"/>
                <a:gd name="connsiteY9-284" fmla="*/ 0 h 1209675"/>
                <a:gd name="connsiteX10-285" fmla="*/ 0 w 1388745"/>
                <a:gd name="connsiteY10-286" fmla="*/ 201930 h 1209675"/>
                <a:gd name="connsiteX0-287" fmla="*/ 7620 w 1388745"/>
                <a:gd name="connsiteY0-288" fmla="*/ 228600 h 1106805"/>
                <a:gd name="connsiteX1-289" fmla="*/ 243840 w 1388745"/>
                <a:gd name="connsiteY1-290" fmla="*/ 377190 h 1106805"/>
                <a:gd name="connsiteX2-291" fmla="*/ 588645 w 1388745"/>
                <a:gd name="connsiteY2-292" fmla="*/ 676275 h 1106805"/>
                <a:gd name="connsiteX3-293" fmla="*/ 855345 w 1388745"/>
                <a:gd name="connsiteY3-294" fmla="*/ 952500 h 1106805"/>
                <a:gd name="connsiteX4-295" fmla="*/ 1268730 w 1388745"/>
                <a:gd name="connsiteY4-296" fmla="*/ 1106805 h 1106805"/>
                <a:gd name="connsiteX5-297" fmla="*/ 1388745 w 1388745"/>
                <a:gd name="connsiteY5-298" fmla="*/ 828675 h 1106805"/>
                <a:gd name="connsiteX6-299" fmla="*/ 1131570 w 1388745"/>
                <a:gd name="connsiteY6-300" fmla="*/ 676275 h 1106805"/>
                <a:gd name="connsiteX7-301" fmla="*/ 845820 w 1388745"/>
                <a:gd name="connsiteY7-302" fmla="*/ 400050 h 1106805"/>
                <a:gd name="connsiteX8-303" fmla="*/ 455295 w 1388745"/>
                <a:gd name="connsiteY8-304" fmla="*/ 219075 h 1106805"/>
                <a:gd name="connsiteX9-305" fmla="*/ 121920 w 1388745"/>
                <a:gd name="connsiteY9-306" fmla="*/ 0 h 1106805"/>
                <a:gd name="connsiteX10-307" fmla="*/ 0 w 1388745"/>
                <a:gd name="connsiteY10-308" fmla="*/ 201930 h 1106805"/>
                <a:gd name="connsiteX0-309" fmla="*/ 7620 w 1388745"/>
                <a:gd name="connsiteY0-310" fmla="*/ 228600 h 1161688"/>
                <a:gd name="connsiteX1-311" fmla="*/ 243840 w 1388745"/>
                <a:gd name="connsiteY1-312" fmla="*/ 377190 h 1161688"/>
                <a:gd name="connsiteX2-313" fmla="*/ 588645 w 1388745"/>
                <a:gd name="connsiteY2-314" fmla="*/ 676275 h 1161688"/>
                <a:gd name="connsiteX3-315" fmla="*/ 855345 w 1388745"/>
                <a:gd name="connsiteY3-316" fmla="*/ 952500 h 1161688"/>
                <a:gd name="connsiteX4-317" fmla="*/ 1268730 w 1388745"/>
                <a:gd name="connsiteY4-318" fmla="*/ 1106805 h 1161688"/>
                <a:gd name="connsiteX5-319" fmla="*/ 1388745 w 1388745"/>
                <a:gd name="connsiteY5-320" fmla="*/ 828675 h 1161688"/>
                <a:gd name="connsiteX6-321" fmla="*/ 1131570 w 1388745"/>
                <a:gd name="connsiteY6-322" fmla="*/ 676275 h 1161688"/>
                <a:gd name="connsiteX7-323" fmla="*/ 845820 w 1388745"/>
                <a:gd name="connsiteY7-324" fmla="*/ 400050 h 1161688"/>
                <a:gd name="connsiteX8-325" fmla="*/ 455295 w 1388745"/>
                <a:gd name="connsiteY8-326" fmla="*/ 219075 h 1161688"/>
                <a:gd name="connsiteX9-327" fmla="*/ 121920 w 1388745"/>
                <a:gd name="connsiteY9-328" fmla="*/ 0 h 1161688"/>
                <a:gd name="connsiteX10-329" fmla="*/ 0 w 1388745"/>
                <a:gd name="connsiteY10-330" fmla="*/ 201930 h 1161688"/>
                <a:gd name="connsiteX0-331" fmla="*/ 7620 w 1388745"/>
                <a:gd name="connsiteY0-332" fmla="*/ 228600 h 1161688"/>
                <a:gd name="connsiteX1-333" fmla="*/ 243840 w 1388745"/>
                <a:gd name="connsiteY1-334" fmla="*/ 377190 h 1161688"/>
                <a:gd name="connsiteX2-335" fmla="*/ 588645 w 1388745"/>
                <a:gd name="connsiteY2-336" fmla="*/ 676275 h 1161688"/>
                <a:gd name="connsiteX3-337" fmla="*/ 855345 w 1388745"/>
                <a:gd name="connsiteY3-338" fmla="*/ 952500 h 1161688"/>
                <a:gd name="connsiteX4-339" fmla="*/ 1268730 w 1388745"/>
                <a:gd name="connsiteY4-340" fmla="*/ 1106805 h 1161688"/>
                <a:gd name="connsiteX5-341" fmla="*/ 1388745 w 1388745"/>
                <a:gd name="connsiteY5-342" fmla="*/ 828675 h 1161688"/>
                <a:gd name="connsiteX6-343" fmla="*/ 1131570 w 1388745"/>
                <a:gd name="connsiteY6-344" fmla="*/ 676275 h 1161688"/>
                <a:gd name="connsiteX7-345" fmla="*/ 845820 w 1388745"/>
                <a:gd name="connsiteY7-346" fmla="*/ 400050 h 1161688"/>
                <a:gd name="connsiteX8-347" fmla="*/ 455295 w 1388745"/>
                <a:gd name="connsiteY8-348" fmla="*/ 219075 h 1161688"/>
                <a:gd name="connsiteX9-349" fmla="*/ 121920 w 1388745"/>
                <a:gd name="connsiteY9-350" fmla="*/ 0 h 1161688"/>
                <a:gd name="connsiteX10-351" fmla="*/ 0 w 1388745"/>
                <a:gd name="connsiteY10-352" fmla="*/ 201930 h 1161688"/>
                <a:gd name="connsiteX0-353" fmla="*/ 7620 w 1397320"/>
                <a:gd name="connsiteY0-354" fmla="*/ 228600 h 1161688"/>
                <a:gd name="connsiteX1-355" fmla="*/ 243840 w 1397320"/>
                <a:gd name="connsiteY1-356" fmla="*/ 377190 h 1161688"/>
                <a:gd name="connsiteX2-357" fmla="*/ 588645 w 1397320"/>
                <a:gd name="connsiteY2-358" fmla="*/ 676275 h 1161688"/>
                <a:gd name="connsiteX3-359" fmla="*/ 855345 w 1397320"/>
                <a:gd name="connsiteY3-360" fmla="*/ 952500 h 1161688"/>
                <a:gd name="connsiteX4-361" fmla="*/ 1268730 w 1397320"/>
                <a:gd name="connsiteY4-362" fmla="*/ 1106805 h 1161688"/>
                <a:gd name="connsiteX5-363" fmla="*/ 1388745 w 1397320"/>
                <a:gd name="connsiteY5-364" fmla="*/ 828675 h 1161688"/>
                <a:gd name="connsiteX6-365" fmla="*/ 1131570 w 1397320"/>
                <a:gd name="connsiteY6-366" fmla="*/ 676275 h 1161688"/>
                <a:gd name="connsiteX7-367" fmla="*/ 845820 w 1397320"/>
                <a:gd name="connsiteY7-368" fmla="*/ 400050 h 1161688"/>
                <a:gd name="connsiteX8-369" fmla="*/ 455295 w 1397320"/>
                <a:gd name="connsiteY8-370" fmla="*/ 219075 h 1161688"/>
                <a:gd name="connsiteX9-371" fmla="*/ 121920 w 1397320"/>
                <a:gd name="connsiteY9-372" fmla="*/ 0 h 1161688"/>
                <a:gd name="connsiteX10-373" fmla="*/ 0 w 1397320"/>
                <a:gd name="connsiteY10-374" fmla="*/ 201930 h 1161688"/>
                <a:gd name="connsiteX0-375" fmla="*/ 7620 w 1397320"/>
                <a:gd name="connsiteY0-376" fmla="*/ 228600 h 1161688"/>
                <a:gd name="connsiteX1-377" fmla="*/ 243840 w 1397320"/>
                <a:gd name="connsiteY1-378" fmla="*/ 377190 h 1161688"/>
                <a:gd name="connsiteX2-379" fmla="*/ 588645 w 1397320"/>
                <a:gd name="connsiteY2-380" fmla="*/ 676275 h 1161688"/>
                <a:gd name="connsiteX3-381" fmla="*/ 855345 w 1397320"/>
                <a:gd name="connsiteY3-382" fmla="*/ 952500 h 1161688"/>
                <a:gd name="connsiteX4-383" fmla="*/ 1268730 w 1397320"/>
                <a:gd name="connsiteY4-384" fmla="*/ 1106805 h 1161688"/>
                <a:gd name="connsiteX5-385" fmla="*/ 1388745 w 1397320"/>
                <a:gd name="connsiteY5-386" fmla="*/ 828675 h 1161688"/>
                <a:gd name="connsiteX6-387" fmla="*/ 1131570 w 1397320"/>
                <a:gd name="connsiteY6-388" fmla="*/ 676275 h 1161688"/>
                <a:gd name="connsiteX7-389" fmla="*/ 845820 w 1397320"/>
                <a:gd name="connsiteY7-390" fmla="*/ 400050 h 1161688"/>
                <a:gd name="connsiteX8-391" fmla="*/ 455295 w 1397320"/>
                <a:gd name="connsiteY8-392" fmla="*/ 219075 h 1161688"/>
                <a:gd name="connsiteX9-393" fmla="*/ 121920 w 1397320"/>
                <a:gd name="connsiteY9-394" fmla="*/ 0 h 1161688"/>
                <a:gd name="connsiteX10-395" fmla="*/ 0 w 1397320"/>
                <a:gd name="connsiteY10-396" fmla="*/ 201930 h 1161688"/>
                <a:gd name="connsiteX0-397" fmla="*/ 7620 w 1397320"/>
                <a:gd name="connsiteY0-398" fmla="*/ 228600 h 1161688"/>
                <a:gd name="connsiteX1-399" fmla="*/ 243840 w 1397320"/>
                <a:gd name="connsiteY1-400" fmla="*/ 377190 h 1161688"/>
                <a:gd name="connsiteX2-401" fmla="*/ 588645 w 1397320"/>
                <a:gd name="connsiteY2-402" fmla="*/ 676275 h 1161688"/>
                <a:gd name="connsiteX3-403" fmla="*/ 855345 w 1397320"/>
                <a:gd name="connsiteY3-404" fmla="*/ 952500 h 1161688"/>
                <a:gd name="connsiteX4-405" fmla="*/ 1268730 w 1397320"/>
                <a:gd name="connsiteY4-406" fmla="*/ 1106805 h 1161688"/>
                <a:gd name="connsiteX5-407" fmla="*/ 1388745 w 1397320"/>
                <a:gd name="connsiteY5-408" fmla="*/ 828675 h 1161688"/>
                <a:gd name="connsiteX6-409" fmla="*/ 1131570 w 1397320"/>
                <a:gd name="connsiteY6-410" fmla="*/ 676275 h 1161688"/>
                <a:gd name="connsiteX7-411" fmla="*/ 845820 w 1397320"/>
                <a:gd name="connsiteY7-412" fmla="*/ 400050 h 1161688"/>
                <a:gd name="connsiteX8-413" fmla="*/ 455295 w 1397320"/>
                <a:gd name="connsiteY8-414" fmla="*/ 219075 h 1161688"/>
                <a:gd name="connsiteX9-415" fmla="*/ 121920 w 1397320"/>
                <a:gd name="connsiteY9-416" fmla="*/ 0 h 1161688"/>
                <a:gd name="connsiteX10-417" fmla="*/ 0 w 1397320"/>
                <a:gd name="connsiteY10-418" fmla="*/ 201930 h 1161688"/>
                <a:gd name="connsiteX0-419" fmla="*/ 7620 w 1376446"/>
                <a:gd name="connsiteY0-420" fmla="*/ 228600 h 1161688"/>
                <a:gd name="connsiteX1-421" fmla="*/ 243840 w 1376446"/>
                <a:gd name="connsiteY1-422" fmla="*/ 377190 h 1161688"/>
                <a:gd name="connsiteX2-423" fmla="*/ 588645 w 1376446"/>
                <a:gd name="connsiteY2-424" fmla="*/ 676275 h 1161688"/>
                <a:gd name="connsiteX3-425" fmla="*/ 855345 w 1376446"/>
                <a:gd name="connsiteY3-426" fmla="*/ 952500 h 1161688"/>
                <a:gd name="connsiteX4-427" fmla="*/ 1268730 w 1376446"/>
                <a:gd name="connsiteY4-428" fmla="*/ 1106805 h 1161688"/>
                <a:gd name="connsiteX5-429" fmla="*/ 1365885 w 1376446"/>
                <a:gd name="connsiteY5-430" fmla="*/ 859155 h 1161688"/>
                <a:gd name="connsiteX6-431" fmla="*/ 1131570 w 1376446"/>
                <a:gd name="connsiteY6-432" fmla="*/ 676275 h 1161688"/>
                <a:gd name="connsiteX7-433" fmla="*/ 845820 w 1376446"/>
                <a:gd name="connsiteY7-434" fmla="*/ 400050 h 1161688"/>
                <a:gd name="connsiteX8-435" fmla="*/ 455295 w 1376446"/>
                <a:gd name="connsiteY8-436" fmla="*/ 219075 h 1161688"/>
                <a:gd name="connsiteX9-437" fmla="*/ 121920 w 1376446"/>
                <a:gd name="connsiteY9-438" fmla="*/ 0 h 1161688"/>
                <a:gd name="connsiteX10-439" fmla="*/ 0 w 1376446"/>
                <a:gd name="connsiteY10-440" fmla="*/ 201930 h 1161688"/>
                <a:gd name="connsiteX0-441" fmla="*/ 7620 w 1365973"/>
                <a:gd name="connsiteY0-442" fmla="*/ 228600 h 1161688"/>
                <a:gd name="connsiteX1-443" fmla="*/ 243840 w 1365973"/>
                <a:gd name="connsiteY1-444" fmla="*/ 377190 h 1161688"/>
                <a:gd name="connsiteX2-445" fmla="*/ 588645 w 1365973"/>
                <a:gd name="connsiteY2-446" fmla="*/ 676275 h 1161688"/>
                <a:gd name="connsiteX3-447" fmla="*/ 855345 w 1365973"/>
                <a:gd name="connsiteY3-448" fmla="*/ 952500 h 1161688"/>
                <a:gd name="connsiteX4-449" fmla="*/ 1268730 w 1365973"/>
                <a:gd name="connsiteY4-450" fmla="*/ 1106805 h 1161688"/>
                <a:gd name="connsiteX5-451" fmla="*/ 1365885 w 1365973"/>
                <a:gd name="connsiteY5-452" fmla="*/ 859155 h 1161688"/>
                <a:gd name="connsiteX6-453" fmla="*/ 1131570 w 1365973"/>
                <a:gd name="connsiteY6-454" fmla="*/ 676275 h 1161688"/>
                <a:gd name="connsiteX7-455" fmla="*/ 845820 w 1365973"/>
                <a:gd name="connsiteY7-456" fmla="*/ 400050 h 1161688"/>
                <a:gd name="connsiteX8-457" fmla="*/ 455295 w 1365973"/>
                <a:gd name="connsiteY8-458" fmla="*/ 219075 h 1161688"/>
                <a:gd name="connsiteX9-459" fmla="*/ 121920 w 1365973"/>
                <a:gd name="connsiteY9-460" fmla="*/ 0 h 1161688"/>
                <a:gd name="connsiteX10-461" fmla="*/ 0 w 1365973"/>
                <a:gd name="connsiteY10-462" fmla="*/ 201930 h 1161688"/>
                <a:gd name="connsiteX0-463" fmla="*/ 7620 w 1365973"/>
                <a:gd name="connsiteY0-464" fmla="*/ 228600 h 1161688"/>
                <a:gd name="connsiteX1-465" fmla="*/ 243840 w 1365973"/>
                <a:gd name="connsiteY1-466" fmla="*/ 377190 h 1161688"/>
                <a:gd name="connsiteX2-467" fmla="*/ 588645 w 1365973"/>
                <a:gd name="connsiteY2-468" fmla="*/ 676275 h 1161688"/>
                <a:gd name="connsiteX3-469" fmla="*/ 855345 w 1365973"/>
                <a:gd name="connsiteY3-470" fmla="*/ 952500 h 1161688"/>
                <a:gd name="connsiteX4-471" fmla="*/ 1268730 w 1365973"/>
                <a:gd name="connsiteY4-472" fmla="*/ 1106805 h 1161688"/>
                <a:gd name="connsiteX5-473" fmla="*/ 1365885 w 1365973"/>
                <a:gd name="connsiteY5-474" fmla="*/ 859155 h 1161688"/>
                <a:gd name="connsiteX6-475" fmla="*/ 1131570 w 1365973"/>
                <a:gd name="connsiteY6-476" fmla="*/ 676275 h 1161688"/>
                <a:gd name="connsiteX7-477" fmla="*/ 845820 w 1365973"/>
                <a:gd name="connsiteY7-478" fmla="*/ 400050 h 1161688"/>
                <a:gd name="connsiteX8-479" fmla="*/ 455295 w 1365973"/>
                <a:gd name="connsiteY8-480" fmla="*/ 219075 h 1161688"/>
                <a:gd name="connsiteX9-481" fmla="*/ 121920 w 1365973"/>
                <a:gd name="connsiteY9-482" fmla="*/ 0 h 1161688"/>
                <a:gd name="connsiteX10-483" fmla="*/ 0 w 1365973"/>
                <a:gd name="connsiteY10-484" fmla="*/ 201930 h 1161688"/>
                <a:gd name="connsiteX0-485" fmla="*/ 7620 w 1365973"/>
                <a:gd name="connsiteY0-486" fmla="*/ 228600 h 1161688"/>
                <a:gd name="connsiteX1-487" fmla="*/ 243840 w 1365973"/>
                <a:gd name="connsiteY1-488" fmla="*/ 377190 h 1161688"/>
                <a:gd name="connsiteX2-489" fmla="*/ 588645 w 1365973"/>
                <a:gd name="connsiteY2-490" fmla="*/ 676275 h 1161688"/>
                <a:gd name="connsiteX3-491" fmla="*/ 855345 w 1365973"/>
                <a:gd name="connsiteY3-492" fmla="*/ 952500 h 1161688"/>
                <a:gd name="connsiteX4-493" fmla="*/ 1268730 w 1365973"/>
                <a:gd name="connsiteY4-494" fmla="*/ 1106805 h 1161688"/>
                <a:gd name="connsiteX5-495" fmla="*/ 1365885 w 1365973"/>
                <a:gd name="connsiteY5-496" fmla="*/ 859155 h 1161688"/>
                <a:gd name="connsiteX6-497" fmla="*/ 1131570 w 1365973"/>
                <a:gd name="connsiteY6-498" fmla="*/ 676275 h 1161688"/>
                <a:gd name="connsiteX7-499" fmla="*/ 845820 w 1365973"/>
                <a:gd name="connsiteY7-500" fmla="*/ 400050 h 1161688"/>
                <a:gd name="connsiteX8-501" fmla="*/ 455295 w 1365973"/>
                <a:gd name="connsiteY8-502" fmla="*/ 219075 h 1161688"/>
                <a:gd name="connsiteX9-503" fmla="*/ 121920 w 1365973"/>
                <a:gd name="connsiteY9-504" fmla="*/ 0 h 1161688"/>
                <a:gd name="connsiteX10-505" fmla="*/ 0 w 1365973"/>
                <a:gd name="connsiteY10-506" fmla="*/ 201930 h 1161688"/>
                <a:gd name="connsiteX0-507" fmla="*/ 7620 w 1365973"/>
                <a:gd name="connsiteY0-508" fmla="*/ 228600 h 1161688"/>
                <a:gd name="connsiteX1-509" fmla="*/ 243840 w 1365973"/>
                <a:gd name="connsiteY1-510" fmla="*/ 377190 h 1161688"/>
                <a:gd name="connsiteX2-511" fmla="*/ 588645 w 1365973"/>
                <a:gd name="connsiteY2-512" fmla="*/ 676275 h 1161688"/>
                <a:gd name="connsiteX3-513" fmla="*/ 855345 w 1365973"/>
                <a:gd name="connsiteY3-514" fmla="*/ 952500 h 1161688"/>
                <a:gd name="connsiteX4-515" fmla="*/ 1268730 w 1365973"/>
                <a:gd name="connsiteY4-516" fmla="*/ 1106805 h 1161688"/>
                <a:gd name="connsiteX5-517" fmla="*/ 1365885 w 1365973"/>
                <a:gd name="connsiteY5-518" fmla="*/ 859155 h 1161688"/>
                <a:gd name="connsiteX6-519" fmla="*/ 1131570 w 1365973"/>
                <a:gd name="connsiteY6-520" fmla="*/ 718185 h 1161688"/>
                <a:gd name="connsiteX7-521" fmla="*/ 845820 w 1365973"/>
                <a:gd name="connsiteY7-522" fmla="*/ 400050 h 1161688"/>
                <a:gd name="connsiteX8-523" fmla="*/ 455295 w 1365973"/>
                <a:gd name="connsiteY8-524" fmla="*/ 219075 h 1161688"/>
                <a:gd name="connsiteX9-525" fmla="*/ 121920 w 1365973"/>
                <a:gd name="connsiteY9-526" fmla="*/ 0 h 1161688"/>
                <a:gd name="connsiteX10-527" fmla="*/ 0 w 1365973"/>
                <a:gd name="connsiteY10-528" fmla="*/ 201930 h 1161688"/>
                <a:gd name="connsiteX0-529" fmla="*/ 7620 w 1365973"/>
                <a:gd name="connsiteY0-530" fmla="*/ 228600 h 1161688"/>
                <a:gd name="connsiteX1-531" fmla="*/ 243840 w 1365973"/>
                <a:gd name="connsiteY1-532" fmla="*/ 377190 h 1161688"/>
                <a:gd name="connsiteX2-533" fmla="*/ 588645 w 1365973"/>
                <a:gd name="connsiteY2-534" fmla="*/ 676275 h 1161688"/>
                <a:gd name="connsiteX3-535" fmla="*/ 855345 w 1365973"/>
                <a:gd name="connsiteY3-536" fmla="*/ 952500 h 1161688"/>
                <a:gd name="connsiteX4-537" fmla="*/ 1268730 w 1365973"/>
                <a:gd name="connsiteY4-538" fmla="*/ 1106805 h 1161688"/>
                <a:gd name="connsiteX5-539" fmla="*/ 1365885 w 1365973"/>
                <a:gd name="connsiteY5-540" fmla="*/ 859155 h 1161688"/>
                <a:gd name="connsiteX6-541" fmla="*/ 1131570 w 1365973"/>
                <a:gd name="connsiteY6-542" fmla="*/ 718185 h 1161688"/>
                <a:gd name="connsiteX7-543" fmla="*/ 845820 w 1365973"/>
                <a:gd name="connsiteY7-544" fmla="*/ 400050 h 1161688"/>
                <a:gd name="connsiteX8-545" fmla="*/ 455295 w 1365973"/>
                <a:gd name="connsiteY8-546" fmla="*/ 219075 h 1161688"/>
                <a:gd name="connsiteX9-547" fmla="*/ 121920 w 1365973"/>
                <a:gd name="connsiteY9-548" fmla="*/ 0 h 1161688"/>
                <a:gd name="connsiteX10-549" fmla="*/ 0 w 1365973"/>
                <a:gd name="connsiteY10-550" fmla="*/ 201930 h 1161688"/>
                <a:gd name="connsiteX0-551" fmla="*/ 7620 w 1365973"/>
                <a:gd name="connsiteY0-552" fmla="*/ 228600 h 1161688"/>
                <a:gd name="connsiteX1-553" fmla="*/ 243840 w 1365973"/>
                <a:gd name="connsiteY1-554" fmla="*/ 377190 h 1161688"/>
                <a:gd name="connsiteX2-555" fmla="*/ 588645 w 1365973"/>
                <a:gd name="connsiteY2-556" fmla="*/ 676275 h 1161688"/>
                <a:gd name="connsiteX3-557" fmla="*/ 855345 w 1365973"/>
                <a:gd name="connsiteY3-558" fmla="*/ 952500 h 1161688"/>
                <a:gd name="connsiteX4-559" fmla="*/ 1268730 w 1365973"/>
                <a:gd name="connsiteY4-560" fmla="*/ 1106805 h 1161688"/>
                <a:gd name="connsiteX5-561" fmla="*/ 1365885 w 1365973"/>
                <a:gd name="connsiteY5-562" fmla="*/ 859155 h 1161688"/>
                <a:gd name="connsiteX6-563" fmla="*/ 1131570 w 1365973"/>
                <a:gd name="connsiteY6-564" fmla="*/ 718185 h 1161688"/>
                <a:gd name="connsiteX7-565" fmla="*/ 845820 w 1365973"/>
                <a:gd name="connsiteY7-566" fmla="*/ 400050 h 1161688"/>
                <a:gd name="connsiteX8-567" fmla="*/ 455295 w 1365973"/>
                <a:gd name="connsiteY8-568" fmla="*/ 219075 h 1161688"/>
                <a:gd name="connsiteX9-569" fmla="*/ 121920 w 1365973"/>
                <a:gd name="connsiteY9-570" fmla="*/ 0 h 1161688"/>
                <a:gd name="connsiteX10-571" fmla="*/ 0 w 1365973"/>
                <a:gd name="connsiteY10-572" fmla="*/ 201930 h 1161688"/>
                <a:gd name="connsiteX0-573" fmla="*/ 7620 w 1365973"/>
                <a:gd name="connsiteY0-574" fmla="*/ 228600 h 1161688"/>
                <a:gd name="connsiteX1-575" fmla="*/ 243840 w 1365973"/>
                <a:gd name="connsiteY1-576" fmla="*/ 377190 h 1161688"/>
                <a:gd name="connsiteX2-577" fmla="*/ 588645 w 1365973"/>
                <a:gd name="connsiteY2-578" fmla="*/ 676275 h 1161688"/>
                <a:gd name="connsiteX3-579" fmla="*/ 855345 w 1365973"/>
                <a:gd name="connsiteY3-580" fmla="*/ 952500 h 1161688"/>
                <a:gd name="connsiteX4-581" fmla="*/ 1268730 w 1365973"/>
                <a:gd name="connsiteY4-582" fmla="*/ 1106805 h 1161688"/>
                <a:gd name="connsiteX5-583" fmla="*/ 1365885 w 1365973"/>
                <a:gd name="connsiteY5-584" fmla="*/ 859155 h 1161688"/>
                <a:gd name="connsiteX6-585" fmla="*/ 1112520 w 1365973"/>
                <a:gd name="connsiteY6-586" fmla="*/ 702945 h 1161688"/>
                <a:gd name="connsiteX7-587" fmla="*/ 845820 w 1365973"/>
                <a:gd name="connsiteY7-588" fmla="*/ 400050 h 1161688"/>
                <a:gd name="connsiteX8-589" fmla="*/ 455295 w 1365973"/>
                <a:gd name="connsiteY8-590" fmla="*/ 219075 h 1161688"/>
                <a:gd name="connsiteX9-591" fmla="*/ 121920 w 1365973"/>
                <a:gd name="connsiteY9-592" fmla="*/ 0 h 1161688"/>
                <a:gd name="connsiteX10-593" fmla="*/ 0 w 1365973"/>
                <a:gd name="connsiteY10-594" fmla="*/ 201930 h 1161688"/>
                <a:gd name="connsiteX0-595" fmla="*/ 7620 w 1365973"/>
                <a:gd name="connsiteY0-596" fmla="*/ 228600 h 1161688"/>
                <a:gd name="connsiteX1-597" fmla="*/ 243840 w 1365973"/>
                <a:gd name="connsiteY1-598" fmla="*/ 377190 h 1161688"/>
                <a:gd name="connsiteX2-599" fmla="*/ 588645 w 1365973"/>
                <a:gd name="connsiteY2-600" fmla="*/ 676275 h 1161688"/>
                <a:gd name="connsiteX3-601" fmla="*/ 855345 w 1365973"/>
                <a:gd name="connsiteY3-602" fmla="*/ 952500 h 1161688"/>
                <a:gd name="connsiteX4-603" fmla="*/ 1268730 w 1365973"/>
                <a:gd name="connsiteY4-604" fmla="*/ 1106805 h 1161688"/>
                <a:gd name="connsiteX5-605" fmla="*/ 1365885 w 1365973"/>
                <a:gd name="connsiteY5-606" fmla="*/ 859155 h 1161688"/>
                <a:gd name="connsiteX6-607" fmla="*/ 1112520 w 1365973"/>
                <a:gd name="connsiteY6-608" fmla="*/ 702945 h 1161688"/>
                <a:gd name="connsiteX7-609" fmla="*/ 845820 w 1365973"/>
                <a:gd name="connsiteY7-610" fmla="*/ 400050 h 1161688"/>
                <a:gd name="connsiteX8-611" fmla="*/ 455295 w 1365973"/>
                <a:gd name="connsiteY8-612" fmla="*/ 219075 h 1161688"/>
                <a:gd name="connsiteX9-613" fmla="*/ 121920 w 1365973"/>
                <a:gd name="connsiteY9-614" fmla="*/ 0 h 1161688"/>
                <a:gd name="connsiteX10-615" fmla="*/ 0 w 1365973"/>
                <a:gd name="connsiteY10-616" fmla="*/ 201930 h 1161688"/>
                <a:gd name="connsiteX0-617" fmla="*/ 7620 w 1365973"/>
                <a:gd name="connsiteY0-618" fmla="*/ 228600 h 1161688"/>
                <a:gd name="connsiteX1-619" fmla="*/ 243840 w 1365973"/>
                <a:gd name="connsiteY1-620" fmla="*/ 377190 h 1161688"/>
                <a:gd name="connsiteX2-621" fmla="*/ 588645 w 1365973"/>
                <a:gd name="connsiteY2-622" fmla="*/ 676275 h 1161688"/>
                <a:gd name="connsiteX3-623" fmla="*/ 855345 w 1365973"/>
                <a:gd name="connsiteY3-624" fmla="*/ 952500 h 1161688"/>
                <a:gd name="connsiteX4-625" fmla="*/ 1268730 w 1365973"/>
                <a:gd name="connsiteY4-626" fmla="*/ 1106805 h 1161688"/>
                <a:gd name="connsiteX5-627" fmla="*/ 1365885 w 1365973"/>
                <a:gd name="connsiteY5-628" fmla="*/ 859155 h 1161688"/>
                <a:gd name="connsiteX6-629" fmla="*/ 1112520 w 1365973"/>
                <a:gd name="connsiteY6-630" fmla="*/ 702945 h 1161688"/>
                <a:gd name="connsiteX7-631" fmla="*/ 815340 w 1365973"/>
                <a:gd name="connsiteY7-632" fmla="*/ 407670 h 1161688"/>
                <a:gd name="connsiteX8-633" fmla="*/ 455295 w 1365973"/>
                <a:gd name="connsiteY8-634" fmla="*/ 219075 h 1161688"/>
                <a:gd name="connsiteX9-635" fmla="*/ 121920 w 1365973"/>
                <a:gd name="connsiteY9-636" fmla="*/ 0 h 1161688"/>
                <a:gd name="connsiteX10-637" fmla="*/ 0 w 1365973"/>
                <a:gd name="connsiteY10-638" fmla="*/ 201930 h 1161688"/>
                <a:gd name="connsiteX0-639" fmla="*/ 7620 w 1365973"/>
                <a:gd name="connsiteY0-640" fmla="*/ 228600 h 1161688"/>
                <a:gd name="connsiteX1-641" fmla="*/ 243840 w 1365973"/>
                <a:gd name="connsiteY1-642" fmla="*/ 377190 h 1161688"/>
                <a:gd name="connsiteX2-643" fmla="*/ 588645 w 1365973"/>
                <a:gd name="connsiteY2-644" fmla="*/ 676275 h 1161688"/>
                <a:gd name="connsiteX3-645" fmla="*/ 855345 w 1365973"/>
                <a:gd name="connsiteY3-646" fmla="*/ 952500 h 1161688"/>
                <a:gd name="connsiteX4-647" fmla="*/ 1268730 w 1365973"/>
                <a:gd name="connsiteY4-648" fmla="*/ 1106805 h 1161688"/>
                <a:gd name="connsiteX5-649" fmla="*/ 1365885 w 1365973"/>
                <a:gd name="connsiteY5-650" fmla="*/ 859155 h 1161688"/>
                <a:gd name="connsiteX6-651" fmla="*/ 1112520 w 1365973"/>
                <a:gd name="connsiteY6-652" fmla="*/ 702945 h 1161688"/>
                <a:gd name="connsiteX7-653" fmla="*/ 815340 w 1365973"/>
                <a:gd name="connsiteY7-654" fmla="*/ 407670 h 1161688"/>
                <a:gd name="connsiteX8-655" fmla="*/ 455295 w 1365973"/>
                <a:gd name="connsiteY8-656" fmla="*/ 219075 h 1161688"/>
                <a:gd name="connsiteX9-657" fmla="*/ 121920 w 1365973"/>
                <a:gd name="connsiteY9-658" fmla="*/ 0 h 1161688"/>
                <a:gd name="connsiteX10-659" fmla="*/ 0 w 1365973"/>
                <a:gd name="connsiteY10-660" fmla="*/ 201930 h 1161688"/>
                <a:gd name="connsiteX0-661" fmla="*/ 7620 w 1365973"/>
                <a:gd name="connsiteY0-662" fmla="*/ 228600 h 1161688"/>
                <a:gd name="connsiteX1-663" fmla="*/ 243840 w 1365973"/>
                <a:gd name="connsiteY1-664" fmla="*/ 377190 h 1161688"/>
                <a:gd name="connsiteX2-665" fmla="*/ 588645 w 1365973"/>
                <a:gd name="connsiteY2-666" fmla="*/ 676275 h 1161688"/>
                <a:gd name="connsiteX3-667" fmla="*/ 855345 w 1365973"/>
                <a:gd name="connsiteY3-668" fmla="*/ 952500 h 1161688"/>
                <a:gd name="connsiteX4-669" fmla="*/ 1268730 w 1365973"/>
                <a:gd name="connsiteY4-670" fmla="*/ 1106805 h 1161688"/>
                <a:gd name="connsiteX5-671" fmla="*/ 1365885 w 1365973"/>
                <a:gd name="connsiteY5-672" fmla="*/ 859155 h 1161688"/>
                <a:gd name="connsiteX6-673" fmla="*/ 1112520 w 1365973"/>
                <a:gd name="connsiteY6-674" fmla="*/ 702945 h 1161688"/>
                <a:gd name="connsiteX7-675" fmla="*/ 762000 w 1365973"/>
                <a:gd name="connsiteY7-676" fmla="*/ 419100 h 1161688"/>
                <a:gd name="connsiteX8-677" fmla="*/ 455295 w 1365973"/>
                <a:gd name="connsiteY8-678" fmla="*/ 219075 h 1161688"/>
                <a:gd name="connsiteX9-679" fmla="*/ 121920 w 1365973"/>
                <a:gd name="connsiteY9-680" fmla="*/ 0 h 1161688"/>
                <a:gd name="connsiteX10-681" fmla="*/ 0 w 1365973"/>
                <a:gd name="connsiteY10-682" fmla="*/ 201930 h 1161688"/>
                <a:gd name="connsiteX0-683" fmla="*/ 7620 w 1365973"/>
                <a:gd name="connsiteY0-684" fmla="*/ 228600 h 1161688"/>
                <a:gd name="connsiteX1-685" fmla="*/ 243840 w 1365973"/>
                <a:gd name="connsiteY1-686" fmla="*/ 377190 h 1161688"/>
                <a:gd name="connsiteX2-687" fmla="*/ 588645 w 1365973"/>
                <a:gd name="connsiteY2-688" fmla="*/ 676275 h 1161688"/>
                <a:gd name="connsiteX3-689" fmla="*/ 855345 w 1365973"/>
                <a:gd name="connsiteY3-690" fmla="*/ 952500 h 1161688"/>
                <a:gd name="connsiteX4-691" fmla="*/ 1268730 w 1365973"/>
                <a:gd name="connsiteY4-692" fmla="*/ 1106805 h 1161688"/>
                <a:gd name="connsiteX5-693" fmla="*/ 1365885 w 1365973"/>
                <a:gd name="connsiteY5-694" fmla="*/ 859155 h 1161688"/>
                <a:gd name="connsiteX6-695" fmla="*/ 1112520 w 1365973"/>
                <a:gd name="connsiteY6-696" fmla="*/ 702945 h 1161688"/>
                <a:gd name="connsiteX7-697" fmla="*/ 762000 w 1365973"/>
                <a:gd name="connsiteY7-698" fmla="*/ 419100 h 1161688"/>
                <a:gd name="connsiteX8-699" fmla="*/ 455295 w 1365973"/>
                <a:gd name="connsiteY8-700" fmla="*/ 219075 h 1161688"/>
                <a:gd name="connsiteX9-701" fmla="*/ 121920 w 1365973"/>
                <a:gd name="connsiteY9-702" fmla="*/ 0 h 1161688"/>
                <a:gd name="connsiteX10-703" fmla="*/ 0 w 1365973"/>
                <a:gd name="connsiteY10-704" fmla="*/ 201930 h 1161688"/>
                <a:gd name="connsiteX0-705" fmla="*/ 7620 w 1365973"/>
                <a:gd name="connsiteY0-706" fmla="*/ 228600 h 1161688"/>
                <a:gd name="connsiteX1-707" fmla="*/ 243840 w 1365973"/>
                <a:gd name="connsiteY1-708" fmla="*/ 377190 h 1161688"/>
                <a:gd name="connsiteX2-709" fmla="*/ 588645 w 1365973"/>
                <a:gd name="connsiteY2-710" fmla="*/ 676275 h 1161688"/>
                <a:gd name="connsiteX3-711" fmla="*/ 855345 w 1365973"/>
                <a:gd name="connsiteY3-712" fmla="*/ 952500 h 1161688"/>
                <a:gd name="connsiteX4-713" fmla="*/ 1268730 w 1365973"/>
                <a:gd name="connsiteY4-714" fmla="*/ 1106805 h 1161688"/>
                <a:gd name="connsiteX5-715" fmla="*/ 1365885 w 1365973"/>
                <a:gd name="connsiteY5-716" fmla="*/ 859155 h 1161688"/>
                <a:gd name="connsiteX6-717" fmla="*/ 1112520 w 1365973"/>
                <a:gd name="connsiteY6-718" fmla="*/ 702945 h 1161688"/>
                <a:gd name="connsiteX7-719" fmla="*/ 762000 w 1365973"/>
                <a:gd name="connsiteY7-720" fmla="*/ 419100 h 1161688"/>
                <a:gd name="connsiteX8-721" fmla="*/ 455295 w 1365973"/>
                <a:gd name="connsiteY8-722" fmla="*/ 219075 h 1161688"/>
                <a:gd name="connsiteX9-723" fmla="*/ 121920 w 1365973"/>
                <a:gd name="connsiteY9-724" fmla="*/ 0 h 1161688"/>
                <a:gd name="connsiteX10-725" fmla="*/ 0 w 1365973"/>
                <a:gd name="connsiteY10-726" fmla="*/ 201930 h 1161688"/>
                <a:gd name="connsiteX0-727" fmla="*/ 7620 w 1365973"/>
                <a:gd name="connsiteY0-728" fmla="*/ 228600 h 1161688"/>
                <a:gd name="connsiteX1-729" fmla="*/ 243840 w 1365973"/>
                <a:gd name="connsiteY1-730" fmla="*/ 377190 h 1161688"/>
                <a:gd name="connsiteX2-731" fmla="*/ 588645 w 1365973"/>
                <a:gd name="connsiteY2-732" fmla="*/ 676275 h 1161688"/>
                <a:gd name="connsiteX3-733" fmla="*/ 855345 w 1365973"/>
                <a:gd name="connsiteY3-734" fmla="*/ 952500 h 1161688"/>
                <a:gd name="connsiteX4-735" fmla="*/ 1268730 w 1365973"/>
                <a:gd name="connsiteY4-736" fmla="*/ 1106805 h 1161688"/>
                <a:gd name="connsiteX5-737" fmla="*/ 1365885 w 1365973"/>
                <a:gd name="connsiteY5-738" fmla="*/ 859155 h 1161688"/>
                <a:gd name="connsiteX6-739" fmla="*/ 1112520 w 1365973"/>
                <a:gd name="connsiteY6-740" fmla="*/ 702945 h 1161688"/>
                <a:gd name="connsiteX7-741" fmla="*/ 762000 w 1365973"/>
                <a:gd name="connsiteY7-742" fmla="*/ 419100 h 1161688"/>
                <a:gd name="connsiteX8-743" fmla="*/ 455295 w 1365973"/>
                <a:gd name="connsiteY8-744" fmla="*/ 219075 h 1161688"/>
                <a:gd name="connsiteX9-745" fmla="*/ 121920 w 1365973"/>
                <a:gd name="connsiteY9-746" fmla="*/ 0 h 1161688"/>
                <a:gd name="connsiteX10-747" fmla="*/ 0 w 1365973"/>
                <a:gd name="connsiteY10-748" fmla="*/ 201930 h 1161688"/>
                <a:gd name="connsiteX0-749" fmla="*/ 7620 w 1365973"/>
                <a:gd name="connsiteY0-750" fmla="*/ 228600 h 1161688"/>
                <a:gd name="connsiteX1-751" fmla="*/ 243840 w 1365973"/>
                <a:gd name="connsiteY1-752" fmla="*/ 377190 h 1161688"/>
                <a:gd name="connsiteX2-753" fmla="*/ 588645 w 1365973"/>
                <a:gd name="connsiteY2-754" fmla="*/ 676275 h 1161688"/>
                <a:gd name="connsiteX3-755" fmla="*/ 855345 w 1365973"/>
                <a:gd name="connsiteY3-756" fmla="*/ 952500 h 1161688"/>
                <a:gd name="connsiteX4-757" fmla="*/ 1268730 w 1365973"/>
                <a:gd name="connsiteY4-758" fmla="*/ 1106805 h 1161688"/>
                <a:gd name="connsiteX5-759" fmla="*/ 1365885 w 1365973"/>
                <a:gd name="connsiteY5-760" fmla="*/ 859155 h 1161688"/>
                <a:gd name="connsiteX6-761" fmla="*/ 1112520 w 1365973"/>
                <a:gd name="connsiteY6-762" fmla="*/ 702945 h 1161688"/>
                <a:gd name="connsiteX7-763" fmla="*/ 762000 w 1365973"/>
                <a:gd name="connsiteY7-764" fmla="*/ 419100 h 1161688"/>
                <a:gd name="connsiteX8-765" fmla="*/ 455295 w 1365973"/>
                <a:gd name="connsiteY8-766" fmla="*/ 219075 h 1161688"/>
                <a:gd name="connsiteX9-767" fmla="*/ 121920 w 1365973"/>
                <a:gd name="connsiteY9-768" fmla="*/ 0 h 1161688"/>
                <a:gd name="connsiteX10-769" fmla="*/ 0 w 1365973"/>
                <a:gd name="connsiteY10-770" fmla="*/ 201930 h 1161688"/>
                <a:gd name="connsiteX0-771" fmla="*/ 7620 w 1365973"/>
                <a:gd name="connsiteY0-772" fmla="*/ 228600 h 1161688"/>
                <a:gd name="connsiteX1-773" fmla="*/ 243840 w 1365973"/>
                <a:gd name="connsiteY1-774" fmla="*/ 377190 h 1161688"/>
                <a:gd name="connsiteX2-775" fmla="*/ 588645 w 1365973"/>
                <a:gd name="connsiteY2-776" fmla="*/ 676275 h 1161688"/>
                <a:gd name="connsiteX3-777" fmla="*/ 855345 w 1365973"/>
                <a:gd name="connsiteY3-778" fmla="*/ 952500 h 1161688"/>
                <a:gd name="connsiteX4-779" fmla="*/ 1268730 w 1365973"/>
                <a:gd name="connsiteY4-780" fmla="*/ 1106805 h 1161688"/>
                <a:gd name="connsiteX5-781" fmla="*/ 1365885 w 1365973"/>
                <a:gd name="connsiteY5-782" fmla="*/ 859155 h 1161688"/>
                <a:gd name="connsiteX6-783" fmla="*/ 1112520 w 1365973"/>
                <a:gd name="connsiteY6-784" fmla="*/ 702945 h 1161688"/>
                <a:gd name="connsiteX7-785" fmla="*/ 762000 w 1365973"/>
                <a:gd name="connsiteY7-786" fmla="*/ 419100 h 1161688"/>
                <a:gd name="connsiteX8-787" fmla="*/ 440055 w 1365973"/>
                <a:gd name="connsiteY8-788" fmla="*/ 203835 h 1161688"/>
                <a:gd name="connsiteX9-789" fmla="*/ 121920 w 1365973"/>
                <a:gd name="connsiteY9-790" fmla="*/ 0 h 1161688"/>
                <a:gd name="connsiteX10-791" fmla="*/ 0 w 1365973"/>
                <a:gd name="connsiteY10-792" fmla="*/ 201930 h 1161688"/>
                <a:gd name="connsiteX0-793" fmla="*/ 7620 w 1365973"/>
                <a:gd name="connsiteY0-794" fmla="*/ 228600 h 1161688"/>
                <a:gd name="connsiteX1-795" fmla="*/ 243840 w 1365973"/>
                <a:gd name="connsiteY1-796" fmla="*/ 377190 h 1161688"/>
                <a:gd name="connsiteX2-797" fmla="*/ 588645 w 1365973"/>
                <a:gd name="connsiteY2-798" fmla="*/ 676275 h 1161688"/>
                <a:gd name="connsiteX3-799" fmla="*/ 855345 w 1365973"/>
                <a:gd name="connsiteY3-800" fmla="*/ 952500 h 1161688"/>
                <a:gd name="connsiteX4-801" fmla="*/ 1268730 w 1365973"/>
                <a:gd name="connsiteY4-802" fmla="*/ 1106805 h 1161688"/>
                <a:gd name="connsiteX5-803" fmla="*/ 1365885 w 1365973"/>
                <a:gd name="connsiteY5-804" fmla="*/ 859155 h 1161688"/>
                <a:gd name="connsiteX6-805" fmla="*/ 1112520 w 1365973"/>
                <a:gd name="connsiteY6-806" fmla="*/ 702945 h 1161688"/>
                <a:gd name="connsiteX7-807" fmla="*/ 704850 w 1365973"/>
                <a:gd name="connsiteY7-808" fmla="*/ 419100 h 1161688"/>
                <a:gd name="connsiteX8-809" fmla="*/ 440055 w 1365973"/>
                <a:gd name="connsiteY8-810" fmla="*/ 203835 h 1161688"/>
                <a:gd name="connsiteX9-811" fmla="*/ 121920 w 1365973"/>
                <a:gd name="connsiteY9-812" fmla="*/ 0 h 1161688"/>
                <a:gd name="connsiteX10-813" fmla="*/ 0 w 1365973"/>
                <a:gd name="connsiteY10-814" fmla="*/ 201930 h 1161688"/>
                <a:gd name="connsiteX0-815" fmla="*/ 7620 w 1365973"/>
                <a:gd name="connsiteY0-816" fmla="*/ 228600 h 1161688"/>
                <a:gd name="connsiteX1-817" fmla="*/ 243840 w 1365973"/>
                <a:gd name="connsiteY1-818" fmla="*/ 377190 h 1161688"/>
                <a:gd name="connsiteX2-819" fmla="*/ 588645 w 1365973"/>
                <a:gd name="connsiteY2-820" fmla="*/ 676275 h 1161688"/>
                <a:gd name="connsiteX3-821" fmla="*/ 855345 w 1365973"/>
                <a:gd name="connsiteY3-822" fmla="*/ 952500 h 1161688"/>
                <a:gd name="connsiteX4-823" fmla="*/ 1268730 w 1365973"/>
                <a:gd name="connsiteY4-824" fmla="*/ 1106805 h 1161688"/>
                <a:gd name="connsiteX5-825" fmla="*/ 1365885 w 1365973"/>
                <a:gd name="connsiteY5-826" fmla="*/ 859155 h 1161688"/>
                <a:gd name="connsiteX6-827" fmla="*/ 1112520 w 1365973"/>
                <a:gd name="connsiteY6-828" fmla="*/ 702945 h 1161688"/>
                <a:gd name="connsiteX7-829" fmla="*/ 704850 w 1365973"/>
                <a:gd name="connsiteY7-830" fmla="*/ 419100 h 1161688"/>
                <a:gd name="connsiteX8-831" fmla="*/ 440055 w 1365973"/>
                <a:gd name="connsiteY8-832" fmla="*/ 203835 h 1161688"/>
                <a:gd name="connsiteX9-833" fmla="*/ 121920 w 1365973"/>
                <a:gd name="connsiteY9-834" fmla="*/ 0 h 1161688"/>
                <a:gd name="connsiteX10-835" fmla="*/ 0 w 1365973"/>
                <a:gd name="connsiteY10-836" fmla="*/ 201930 h 1161688"/>
                <a:gd name="connsiteX0-837" fmla="*/ 7620 w 1365973"/>
                <a:gd name="connsiteY0-838" fmla="*/ 228600 h 1161688"/>
                <a:gd name="connsiteX1-839" fmla="*/ 243840 w 1365973"/>
                <a:gd name="connsiteY1-840" fmla="*/ 377190 h 1161688"/>
                <a:gd name="connsiteX2-841" fmla="*/ 588645 w 1365973"/>
                <a:gd name="connsiteY2-842" fmla="*/ 676275 h 1161688"/>
                <a:gd name="connsiteX3-843" fmla="*/ 855345 w 1365973"/>
                <a:gd name="connsiteY3-844" fmla="*/ 952500 h 1161688"/>
                <a:gd name="connsiteX4-845" fmla="*/ 1268730 w 1365973"/>
                <a:gd name="connsiteY4-846" fmla="*/ 1106805 h 1161688"/>
                <a:gd name="connsiteX5-847" fmla="*/ 1365885 w 1365973"/>
                <a:gd name="connsiteY5-848" fmla="*/ 859155 h 1161688"/>
                <a:gd name="connsiteX6-849" fmla="*/ 1112520 w 1365973"/>
                <a:gd name="connsiteY6-850" fmla="*/ 702945 h 1161688"/>
                <a:gd name="connsiteX7-851" fmla="*/ 704850 w 1365973"/>
                <a:gd name="connsiteY7-852" fmla="*/ 419100 h 1161688"/>
                <a:gd name="connsiteX8-853" fmla="*/ 421005 w 1365973"/>
                <a:gd name="connsiteY8-854" fmla="*/ 196215 h 1161688"/>
                <a:gd name="connsiteX9-855" fmla="*/ 121920 w 1365973"/>
                <a:gd name="connsiteY9-856" fmla="*/ 0 h 1161688"/>
                <a:gd name="connsiteX10-857" fmla="*/ 0 w 1365973"/>
                <a:gd name="connsiteY10-858" fmla="*/ 201930 h 1161688"/>
                <a:gd name="connsiteX0-859" fmla="*/ 7620 w 1365973"/>
                <a:gd name="connsiteY0-860" fmla="*/ 228600 h 1161688"/>
                <a:gd name="connsiteX1-861" fmla="*/ 243840 w 1365973"/>
                <a:gd name="connsiteY1-862" fmla="*/ 377190 h 1161688"/>
                <a:gd name="connsiteX2-863" fmla="*/ 588645 w 1365973"/>
                <a:gd name="connsiteY2-864" fmla="*/ 676275 h 1161688"/>
                <a:gd name="connsiteX3-865" fmla="*/ 855345 w 1365973"/>
                <a:gd name="connsiteY3-866" fmla="*/ 952500 h 1161688"/>
                <a:gd name="connsiteX4-867" fmla="*/ 1268730 w 1365973"/>
                <a:gd name="connsiteY4-868" fmla="*/ 1106805 h 1161688"/>
                <a:gd name="connsiteX5-869" fmla="*/ 1365885 w 1365973"/>
                <a:gd name="connsiteY5-870" fmla="*/ 859155 h 1161688"/>
                <a:gd name="connsiteX6-871" fmla="*/ 1112520 w 1365973"/>
                <a:gd name="connsiteY6-872" fmla="*/ 702945 h 1161688"/>
                <a:gd name="connsiteX7-873" fmla="*/ 704850 w 1365973"/>
                <a:gd name="connsiteY7-874" fmla="*/ 419100 h 1161688"/>
                <a:gd name="connsiteX8-875" fmla="*/ 421005 w 1365973"/>
                <a:gd name="connsiteY8-876" fmla="*/ 196215 h 1161688"/>
                <a:gd name="connsiteX9-877" fmla="*/ 121920 w 1365973"/>
                <a:gd name="connsiteY9-878" fmla="*/ 0 h 1161688"/>
                <a:gd name="connsiteX10-879" fmla="*/ 0 w 1365973"/>
                <a:gd name="connsiteY10-880" fmla="*/ 201930 h 1161688"/>
                <a:gd name="connsiteX0-881" fmla="*/ 7620 w 1365973"/>
                <a:gd name="connsiteY0-882" fmla="*/ 228600 h 1161688"/>
                <a:gd name="connsiteX1-883" fmla="*/ 243840 w 1365973"/>
                <a:gd name="connsiteY1-884" fmla="*/ 377190 h 1161688"/>
                <a:gd name="connsiteX2-885" fmla="*/ 588645 w 1365973"/>
                <a:gd name="connsiteY2-886" fmla="*/ 676275 h 1161688"/>
                <a:gd name="connsiteX3-887" fmla="*/ 855345 w 1365973"/>
                <a:gd name="connsiteY3-888" fmla="*/ 952500 h 1161688"/>
                <a:gd name="connsiteX4-889" fmla="*/ 1268730 w 1365973"/>
                <a:gd name="connsiteY4-890" fmla="*/ 1106805 h 1161688"/>
                <a:gd name="connsiteX5-891" fmla="*/ 1365885 w 1365973"/>
                <a:gd name="connsiteY5-892" fmla="*/ 859155 h 1161688"/>
                <a:gd name="connsiteX6-893" fmla="*/ 1112520 w 1365973"/>
                <a:gd name="connsiteY6-894" fmla="*/ 702945 h 1161688"/>
                <a:gd name="connsiteX7-895" fmla="*/ 704850 w 1365973"/>
                <a:gd name="connsiteY7-896" fmla="*/ 419100 h 1161688"/>
                <a:gd name="connsiteX8-897" fmla="*/ 421005 w 1365973"/>
                <a:gd name="connsiteY8-898" fmla="*/ 196215 h 1161688"/>
                <a:gd name="connsiteX9-899" fmla="*/ 121920 w 1365973"/>
                <a:gd name="connsiteY9-900" fmla="*/ 0 h 1161688"/>
                <a:gd name="connsiteX10-901" fmla="*/ 0 w 1365973"/>
                <a:gd name="connsiteY10-902" fmla="*/ 201930 h 1161688"/>
                <a:gd name="connsiteX0-903" fmla="*/ 7620 w 1365973"/>
                <a:gd name="connsiteY0-904" fmla="*/ 228600 h 1161688"/>
                <a:gd name="connsiteX1-905" fmla="*/ 243840 w 1365973"/>
                <a:gd name="connsiteY1-906" fmla="*/ 377190 h 1161688"/>
                <a:gd name="connsiteX2-907" fmla="*/ 588645 w 1365973"/>
                <a:gd name="connsiteY2-908" fmla="*/ 676275 h 1161688"/>
                <a:gd name="connsiteX3-909" fmla="*/ 855345 w 1365973"/>
                <a:gd name="connsiteY3-910" fmla="*/ 952500 h 1161688"/>
                <a:gd name="connsiteX4-911" fmla="*/ 1268730 w 1365973"/>
                <a:gd name="connsiteY4-912" fmla="*/ 1106805 h 1161688"/>
                <a:gd name="connsiteX5-913" fmla="*/ 1365885 w 1365973"/>
                <a:gd name="connsiteY5-914" fmla="*/ 859155 h 1161688"/>
                <a:gd name="connsiteX6-915" fmla="*/ 1112520 w 1365973"/>
                <a:gd name="connsiteY6-916" fmla="*/ 702945 h 1161688"/>
                <a:gd name="connsiteX7-917" fmla="*/ 704850 w 1365973"/>
                <a:gd name="connsiteY7-918" fmla="*/ 419100 h 1161688"/>
                <a:gd name="connsiteX8-919" fmla="*/ 371475 w 1365973"/>
                <a:gd name="connsiteY8-920" fmla="*/ 177165 h 1161688"/>
                <a:gd name="connsiteX9-921" fmla="*/ 121920 w 1365973"/>
                <a:gd name="connsiteY9-922" fmla="*/ 0 h 1161688"/>
                <a:gd name="connsiteX10-923" fmla="*/ 0 w 1365973"/>
                <a:gd name="connsiteY10-924" fmla="*/ 201930 h 1161688"/>
                <a:gd name="connsiteX0-925" fmla="*/ 7620 w 1365973"/>
                <a:gd name="connsiteY0-926" fmla="*/ 228600 h 1161688"/>
                <a:gd name="connsiteX1-927" fmla="*/ 243840 w 1365973"/>
                <a:gd name="connsiteY1-928" fmla="*/ 377190 h 1161688"/>
                <a:gd name="connsiteX2-929" fmla="*/ 588645 w 1365973"/>
                <a:gd name="connsiteY2-930" fmla="*/ 676275 h 1161688"/>
                <a:gd name="connsiteX3-931" fmla="*/ 855345 w 1365973"/>
                <a:gd name="connsiteY3-932" fmla="*/ 952500 h 1161688"/>
                <a:gd name="connsiteX4-933" fmla="*/ 1268730 w 1365973"/>
                <a:gd name="connsiteY4-934" fmla="*/ 1106805 h 1161688"/>
                <a:gd name="connsiteX5-935" fmla="*/ 1365885 w 1365973"/>
                <a:gd name="connsiteY5-936" fmla="*/ 859155 h 1161688"/>
                <a:gd name="connsiteX6-937" fmla="*/ 1112520 w 1365973"/>
                <a:gd name="connsiteY6-938" fmla="*/ 702945 h 1161688"/>
                <a:gd name="connsiteX7-939" fmla="*/ 704850 w 1365973"/>
                <a:gd name="connsiteY7-940" fmla="*/ 419100 h 1161688"/>
                <a:gd name="connsiteX8-941" fmla="*/ 371475 w 1365973"/>
                <a:gd name="connsiteY8-942" fmla="*/ 177165 h 1161688"/>
                <a:gd name="connsiteX9-943" fmla="*/ 121920 w 1365973"/>
                <a:gd name="connsiteY9-944" fmla="*/ 0 h 1161688"/>
                <a:gd name="connsiteX10-945" fmla="*/ 0 w 1365973"/>
                <a:gd name="connsiteY10-946" fmla="*/ 201930 h 1161688"/>
                <a:gd name="connsiteX0-947" fmla="*/ 7620 w 1365973"/>
                <a:gd name="connsiteY0-948" fmla="*/ 251322 h 1184410"/>
                <a:gd name="connsiteX1-949" fmla="*/ 243840 w 1365973"/>
                <a:gd name="connsiteY1-950" fmla="*/ 399912 h 1184410"/>
                <a:gd name="connsiteX2-951" fmla="*/ 588645 w 1365973"/>
                <a:gd name="connsiteY2-952" fmla="*/ 698997 h 1184410"/>
                <a:gd name="connsiteX3-953" fmla="*/ 855345 w 1365973"/>
                <a:gd name="connsiteY3-954" fmla="*/ 975222 h 1184410"/>
                <a:gd name="connsiteX4-955" fmla="*/ 1268730 w 1365973"/>
                <a:gd name="connsiteY4-956" fmla="*/ 1129527 h 1184410"/>
                <a:gd name="connsiteX5-957" fmla="*/ 1365885 w 1365973"/>
                <a:gd name="connsiteY5-958" fmla="*/ 881877 h 1184410"/>
                <a:gd name="connsiteX6-959" fmla="*/ 1112520 w 1365973"/>
                <a:gd name="connsiteY6-960" fmla="*/ 725667 h 1184410"/>
                <a:gd name="connsiteX7-961" fmla="*/ 704850 w 1365973"/>
                <a:gd name="connsiteY7-962" fmla="*/ 441822 h 1184410"/>
                <a:gd name="connsiteX8-963" fmla="*/ 371475 w 1365973"/>
                <a:gd name="connsiteY8-964" fmla="*/ 199887 h 1184410"/>
                <a:gd name="connsiteX9-965" fmla="*/ 121920 w 1365973"/>
                <a:gd name="connsiteY9-966" fmla="*/ 22722 h 1184410"/>
                <a:gd name="connsiteX10-967" fmla="*/ 0 w 1365973"/>
                <a:gd name="connsiteY10-968" fmla="*/ 224652 h 1184410"/>
                <a:gd name="connsiteX0-969" fmla="*/ 7620 w 1365973"/>
                <a:gd name="connsiteY0-970" fmla="*/ 263643 h 1196731"/>
                <a:gd name="connsiteX1-971" fmla="*/ 243840 w 1365973"/>
                <a:gd name="connsiteY1-972" fmla="*/ 412233 h 1196731"/>
                <a:gd name="connsiteX2-973" fmla="*/ 588645 w 1365973"/>
                <a:gd name="connsiteY2-974" fmla="*/ 711318 h 1196731"/>
                <a:gd name="connsiteX3-975" fmla="*/ 855345 w 1365973"/>
                <a:gd name="connsiteY3-976" fmla="*/ 987543 h 1196731"/>
                <a:gd name="connsiteX4-977" fmla="*/ 1268730 w 1365973"/>
                <a:gd name="connsiteY4-978" fmla="*/ 1141848 h 1196731"/>
                <a:gd name="connsiteX5-979" fmla="*/ 1365885 w 1365973"/>
                <a:gd name="connsiteY5-980" fmla="*/ 894198 h 1196731"/>
                <a:gd name="connsiteX6-981" fmla="*/ 1112520 w 1365973"/>
                <a:gd name="connsiteY6-982" fmla="*/ 737988 h 1196731"/>
                <a:gd name="connsiteX7-983" fmla="*/ 704850 w 1365973"/>
                <a:gd name="connsiteY7-984" fmla="*/ 454143 h 1196731"/>
                <a:gd name="connsiteX8-985" fmla="*/ 371475 w 1365973"/>
                <a:gd name="connsiteY8-986" fmla="*/ 212208 h 1196731"/>
                <a:gd name="connsiteX9-987" fmla="*/ 121920 w 1365973"/>
                <a:gd name="connsiteY9-988" fmla="*/ 35043 h 1196731"/>
                <a:gd name="connsiteX10-989" fmla="*/ 0 w 1365973"/>
                <a:gd name="connsiteY10-990" fmla="*/ 236973 h 1196731"/>
                <a:gd name="connsiteX0-991" fmla="*/ 7620 w 1365973"/>
                <a:gd name="connsiteY0-992" fmla="*/ 263643 h 1196731"/>
                <a:gd name="connsiteX1-993" fmla="*/ 243840 w 1365973"/>
                <a:gd name="connsiteY1-994" fmla="*/ 412233 h 1196731"/>
                <a:gd name="connsiteX2-995" fmla="*/ 588645 w 1365973"/>
                <a:gd name="connsiteY2-996" fmla="*/ 711318 h 1196731"/>
                <a:gd name="connsiteX3-997" fmla="*/ 855345 w 1365973"/>
                <a:gd name="connsiteY3-998" fmla="*/ 987543 h 1196731"/>
                <a:gd name="connsiteX4-999" fmla="*/ 1268730 w 1365973"/>
                <a:gd name="connsiteY4-1000" fmla="*/ 1141848 h 1196731"/>
                <a:gd name="connsiteX5-1001" fmla="*/ 1365885 w 1365973"/>
                <a:gd name="connsiteY5-1002" fmla="*/ 894198 h 1196731"/>
                <a:gd name="connsiteX6-1003" fmla="*/ 1112520 w 1365973"/>
                <a:gd name="connsiteY6-1004" fmla="*/ 737988 h 1196731"/>
                <a:gd name="connsiteX7-1005" fmla="*/ 704850 w 1365973"/>
                <a:gd name="connsiteY7-1006" fmla="*/ 454143 h 1196731"/>
                <a:gd name="connsiteX8-1007" fmla="*/ 352425 w 1365973"/>
                <a:gd name="connsiteY8-1008" fmla="*/ 212208 h 1196731"/>
                <a:gd name="connsiteX9-1009" fmla="*/ 121920 w 1365973"/>
                <a:gd name="connsiteY9-1010" fmla="*/ 35043 h 1196731"/>
                <a:gd name="connsiteX10-1011" fmla="*/ 0 w 1365973"/>
                <a:gd name="connsiteY10-1012" fmla="*/ 236973 h 1196731"/>
                <a:gd name="connsiteX0-1013" fmla="*/ 1639 w 1379042"/>
                <a:gd name="connsiteY0-1014" fmla="*/ 236973 h 1196731"/>
                <a:gd name="connsiteX1-1015" fmla="*/ 256909 w 1379042"/>
                <a:gd name="connsiteY1-1016" fmla="*/ 412233 h 1196731"/>
                <a:gd name="connsiteX2-1017" fmla="*/ 601714 w 1379042"/>
                <a:gd name="connsiteY2-1018" fmla="*/ 711318 h 1196731"/>
                <a:gd name="connsiteX3-1019" fmla="*/ 868414 w 1379042"/>
                <a:gd name="connsiteY3-1020" fmla="*/ 987543 h 1196731"/>
                <a:gd name="connsiteX4-1021" fmla="*/ 1281799 w 1379042"/>
                <a:gd name="connsiteY4-1022" fmla="*/ 1141848 h 1196731"/>
                <a:gd name="connsiteX5-1023" fmla="*/ 1378954 w 1379042"/>
                <a:gd name="connsiteY5-1024" fmla="*/ 894198 h 1196731"/>
                <a:gd name="connsiteX6-1025" fmla="*/ 1125589 w 1379042"/>
                <a:gd name="connsiteY6-1026" fmla="*/ 737988 h 1196731"/>
                <a:gd name="connsiteX7-1027" fmla="*/ 717919 w 1379042"/>
                <a:gd name="connsiteY7-1028" fmla="*/ 454143 h 1196731"/>
                <a:gd name="connsiteX8-1029" fmla="*/ 365494 w 1379042"/>
                <a:gd name="connsiteY8-1030" fmla="*/ 212208 h 1196731"/>
                <a:gd name="connsiteX9-1031" fmla="*/ 134989 w 1379042"/>
                <a:gd name="connsiteY9-1032" fmla="*/ 35043 h 1196731"/>
                <a:gd name="connsiteX10-1033" fmla="*/ 13069 w 1379042"/>
                <a:gd name="connsiteY10-1034" fmla="*/ 236973 h 1196731"/>
                <a:gd name="connsiteX0-1035" fmla="*/ 1639 w 1379042"/>
                <a:gd name="connsiteY0-1036" fmla="*/ 236973 h 1196731"/>
                <a:gd name="connsiteX1-1037" fmla="*/ 256909 w 1379042"/>
                <a:gd name="connsiteY1-1038" fmla="*/ 412233 h 1196731"/>
                <a:gd name="connsiteX2-1039" fmla="*/ 601714 w 1379042"/>
                <a:gd name="connsiteY2-1040" fmla="*/ 711318 h 1196731"/>
                <a:gd name="connsiteX3-1041" fmla="*/ 868414 w 1379042"/>
                <a:gd name="connsiteY3-1042" fmla="*/ 987543 h 1196731"/>
                <a:gd name="connsiteX4-1043" fmla="*/ 1281799 w 1379042"/>
                <a:gd name="connsiteY4-1044" fmla="*/ 1141848 h 1196731"/>
                <a:gd name="connsiteX5-1045" fmla="*/ 1378954 w 1379042"/>
                <a:gd name="connsiteY5-1046" fmla="*/ 894198 h 1196731"/>
                <a:gd name="connsiteX6-1047" fmla="*/ 1125589 w 1379042"/>
                <a:gd name="connsiteY6-1048" fmla="*/ 737988 h 1196731"/>
                <a:gd name="connsiteX7-1049" fmla="*/ 717919 w 1379042"/>
                <a:gd name="connsiteY7-1050" fmla="*/ 454143 h 1196731"/>
                <a:gd name="connsiteX8-1051" fmla="*/ 365494 w 1379042"/>
                <a:gd name="connsiteY8-1052" fmla="*/ 212208 h 1196731"/>
                <a:gd name="connsiteX9-1053" fmla="*/ 134989 w 1379042"/>
                <a:gd name="connsiteY9-1054" fmla="*/ 35043 h 1196731"/>
                <a:gd name="connsiteX10-1055" fmla="*/ 1639 w 1379042"/>
                <a:gd name="connsiteY10-1056" fmla="*/ 229353 h 1196731"/>
                <a:gd name="connsiteX0-1057" fmla="*/ 1639 w 1379042"/>
                <a:gd name="connsiteY0-1058" fmla="*/ 236973 h 1196731"/>
                <a:gd name="connsiteX1-1059" fmla="*/ 256909 w 1379042"/>
                <a:gd name="connsiteY1-1060" fmla="*/ 412233 h 1196731"/>
                <a:gd name="connsiteX2-1061" fmla="*/ 601714 w 1379042"/>
                <a:gd name="connsiteY2-1062" fmla="*/ 711318 h 1196731"/>
                <a:gd name="connsiteX3-1063" fmla="*/ 868414 w 1379042"/>
                <a:gd name="connsiteY3-1064" fmla="*/ 987543 h 1196731"/>
                <a:gd name="connsiteX4-1065" fmla="*/ 1281799 w 1379042"/>
                <a:gd name="connsiteY4-1066" fmla="*/ 1141848 h 1196731"/>
                <a:gd name="connsiteX5-1067" fmla="*/ 1378954 w 1379042"/>
                <a:gd name="connsiteY5-1068" fmla="*/ 894198 h 1196731"/>
                <a:gd name="connsiteX6-1069" fmla="*/ 1125589 w 1379042"/>
                <a:gd name="connsiteY6-1070" fmla="*/ 737988 h 1196731"/>
                <a:gd name="connsiteX7-1071" fmla="*/ 717919 w 1379042"/>
                <a:gd name="connsiteY7-1072" fmla="*/ 454143 h 1196731"/>
                <a:gd name="connsiteX8-1073" fmla="*/ 365494 w 1379042"/>
                <a:gd name="connsiteY8-1074" fmla="*/ 212208 h 1196731"/>
                <a:gd name="connsiteX9-1075" fmla="*/ 134989 w 1379042"/>
                <a:gd name="connsiteY9-1076" fmla="*/ 35043 h 1196731"/>
                <a:gd name="connsiteX10-1077" fmla="*/ 1639 w 1379042"/>
                <a:gd name="connsiteY10-1078" fmla="*/ 229353 h 1196731"/>
                <a:gd name="connsiteX0-1079" fmla="*/ 1639 w 1379042"/>
                <a:gd name="connsiteY0-1080" fmla="*/ 236973 h 1196731"/>
                <a:gd name="connsiteX1-1081" fmla="*/ 256909 w 1379042"/>
                <a:gd name="connsiteY1-1082" fmla="*/ 412233 h 1196731"/>
                <a:gd name="connsiteX2-1083" fmla="*/ 601714 w 1379042"/>
                <a:gd name="connsiteY2-1084" fmla="*/ 711318 h 1196731"/>
                <a:gd name="connsiteX3-1085" fmla="*/ 868414 w 1379042"/>
                <a:gd name="connsiteY3-1086" fmla="*/ 987543 h 1196731"/>
                <a:gd name="connsiteX4-1087" fmla="*/ 1281799 w 1379042"/>
                <a:gd name="connsiteY4-1088" fmla="*/ 1141848 h 1196731"/>
                <a:gd name="connsiteX5-1089" fmla="*/ 1378954 w 1379042"/>
                <a:gd name="connsiteY5-1090" fmla="*/ 894198 h 1196731"/>
                <a:gd name="connsiteX6-1091" fmla="*/ 1125589 w 1379042"/>
                <a:gd name="connsiteY6-1092" fmla="*/ 737988 h 1196731"/>
                <a:gd name="connsiteX7-1093" fmla="*/ 717919 w 1379042"/>
                <a:gd name="connsiteY7-1094" fmla="*/ 454143 h 1196731"/>
                <a:gd name="connsiteX8-1095" fmla="*/ 365494 w 1379042"/>
                <a:gd name="connsiteY8-1096" fmla="*/ 212208 h 1196731"/>
                <a:gd name="connsiteX9-1097" fmla="*/ 134989 w 1379042"/>
                <a:gd name="connsiteY9-1098" fmla="*/ 35043 h 1196731"/>
                <a:gd name="connsiteX10-1099" fmla="*/ 1639 w 1379042"/>
                <a:gd name="connsiteY10-1100" fmla="*/ 229353 h 1196731"/>
                <a:gd name="connsiteX11" fmla="*/ 1639 w 1379042"/>
                <a:gd name="connsiteY11" fmla="*/ 236973 h 1196731"/>
                <a:gd name="connsiteX0-1101" fmla="*/ 2847 w 1380250"/>
                <a:gd name="connsiteY0-1102" fmla="*/ 236973 h 1196731"/>
                <a:gd name="connsiteX1-1103" fmla="*/ 258117 w 1380250"/>
                <a:gd name="connsiteY1-1104" fmla="*/ 412233 h 1196731"/>
                <a:gd name="connsiteX2-1105" fmla="*/ 602922 w 1380250"/>
                <a:gd name="connsiteY2-1106" fmla="*/ 711318 h 1196731"/>
                <a:gd name="connsiteX3-1107" fmla="*/ 869622 w 1380250"/>
                <a:gd name="connsiteY3-1108" fmla="*/ 987543 h 1196731"/>
                <a:gd name="connsiteX4-1109" fmla="*/ 1283007 w 1380250"/>
                <a:gd name="connsiteY4-1110" fmla="*/ 1141848 h 1196731"/>
                <a:gd name="connsiteX5-1111" fmla="*/ 1380162 w 1380250"/>
                <a:gd name="connsiteY5-1112" fmla="*/ 894198 h 1196731"/>
                <a:gd name="connsiteX6-1113" fmla="*/ 1126797 w 1380250"/>
                <a:gd name="connsiteY6-1114" fmla="*/ 737988 h 1196731"/>
                <a:gd name="connsiteX7-1115" fmla="*/ 719127 w 1380250"/>
                <a:gd name="connsiteY7-1116" fmla="*/ 454143 h 1196731"/>
                <a:gd name="connsiteX8-1117" fmla="*/ 366702 w 1380250"/>
                <a:gd name="connsiteY8-1118" fmla="*/ 212208 h 1196731"/>
                <a:gd name="connsiteX9-1119" fmla="*/ 136197 w 1380250"/>
                <a:gd name="connsiteY9-1120" fmla="*/ 35043 h 1196731"/>
                <a:gd name="connsiteX10-1121" fmla="*/ 2847 w 1380250"/>
                <a:gd name="connsiteY10-1122" fmla="*/ 236973 h 1196731"/>
                <a:gd name="connsiteX0-1123" fmla="*/ 1640 w 1379043"/>
                <a:gd name="connsiteY0-1124" fmla="*/ 236973 h 1196731"/>
                <a:gd name="connsiteX1-1125" fmla="*/ 256910 w 1379043"/>
                <a:gd name="connsiteY1-1126" fmla="*/ 412233 h 1196731"/>
                <a:gd name="connsiteX2-1127" fmla="*/ 601715 w 1379043"/>
                <a:gd name="connsiteY2-1128" fmla="*/ 711318 h 1196731"/>
                <a:gd name="connsiteX3-1129" fmla="*/ 868415 w 1379043"/>
                <a:gd name="connsiteY3-1130" fmla="*/ 987543 h 1196731"/>
                <a:gd name="connsiteX4-1131" fmla="*/ 1281800 w 1379043"/>
                <a:gd name="connsiteY4-1132" fmla="*/ 1141848 h 1196731"/>
                <a:gd name="connsiteX5-1133" fmla="*/ 1378955 w 1379043"/>
                <a:gd name="connsiteY5-1134" fmla="*/ 894198 h 1196731"/>
                <a:gd name="connsiteX6-1135" fmla="*/ 1125590 w 1379043"/>
                <a:gd name="connsiteY6-1136" fmla="*/ 737988 h 1196731"/>
                <a:gd name="connsiteX7-1137" fmla="*/ 717920 w 1379043"/>
                <a:gd name="connsiteY7-1138" fmla="*/ 454143 h 1196731"/>
                <a:gd name="connsiteX8-1139" fmla="*/ 365495 w 1379043"/>
                <a:gd name="connsiteY8-1140" fmla="*/ 212208 h 1196731"/>
                <a:gd name="connsiteX9-1141" fmla="*/ 134990 w 1379043"/>
                <a:gd name="connsiteY9-1142" fmla="*/ 35043 h 1196731"/>
                <a:gd name="connsiteX10-1143" fmla="*/ 1640 w 1379043"/>
                <a:gd name="connsiteY10-1144" fmla="*/ 236973 h 1196731"/>
                <a:gd name="connsiteX0-1145" fmla="*/ 17 w 1377420"/>
                <a:gd name="connsiteY0-1146" fmla="*/ 236973 h 1196731"/>
                <a:gd name="connsiteX1-1147" fmla="*/ 255287 w 1377420"/>
                <a:gd name="connsiteY1-1148" fmla="*/ 412233 h 1196731"/>
                <a:gd name="connsiteX2-1149" fmla="*/ 600092 w 1377420"/>
                <a:gd name="connsiteY2-1150" fmla="*/ 711318 h 1196731"/>
                <a:gd name="connsiteX3-1151" fmla="*/ 866792 w 1377420"/>
                <a:gd name="connsiteY3-1152" fmla="*/ 987543 h 1196731"/>
                <a:gd name="connsiteX4-1153" fmla="*/ 1280177 w 1377420"/>
                <a:gd name="connsiteY4-1154" fmla="*/ 1141848 h 1196731"/>
                <a:gd name="connsiteX5-1155" fmla="*/ 1377332 w 1377420"/>
                <a:gd name="connsiteY5-1156" fmla="*/ 894198 h 1196731"/>
                <a:gd name="connsiteX6-1157" fmla="*/ 1123967 w 1377420"/>
                <a:gd name="connsiteY6-1158" fmla="*/ 737988 h 1196731"/>
                <a:gd name="connsiteX7-1159" fmla="*/ 716297 w 1377420"/>
                <a:gd name="connsiteY7-1160" fmla="*/ 454143 h 1196731"/>
                <a:gd name="connsiteX8-1161" fmla="*/ 363872 w 1377420"/>
                <a:gd name="connsiteY8-1162" fmla="*/ 212208 h 1196731"/>
                <a:gd name="connsiteX9-1163" fmla="*/ 133367 w 1377420"/>
                <a:gd name="connsiteY9-1164" fmla="*/ 35043 h 1196731"/>
                <a:gd name="connsiteX10-1165" fmla="*/ 17 w 1377420"/>
                <a:gd name="connsiteY10-1166" fmla="*/ 236973 h 1196731"/>
                <a:gd name="connsiteX0-1167" fmla="*/ 3783 w 1381186"/>
                <a:gd name="connsiteY0-1168" fmla="*/ 236973 h 1196731"/>
                <a:gd name="connsiteX1-1169" fmla="*/ 259053 w 1381186"/>
                <a:gd name="connsiteY1-1170" fmla="*/ 412233 h 1196731"/>
                <a:gd name="connsiteX2-1171" fmla="*/ 603858 w 1381186"/>
                <a:gd name="connsiteY2-1172" fmla="*/ 711318 h 1196731"/>
                <a:gd name="connsiteX3-1173" fmla="*/ 870558 w 1381186"/>
                <a:gd name="connsiteY3-1174" fmla="*/ 987543 h 1196731"/>
                <a:gd name="connsiteX4-1175" fmla="*/ 1283943 w 1381186"/>
                <a:gd name="connsiteY4-1176" fmla="*/ 1141848 h 1196731"/>
                <a:gd name="connsiteX5-1177" fmla="*/ 1381098 w 1381186"/>
                <a:gd name="connsiteY5-1178" fmla="*/ 894198 h 1196731"/>
                <a:gd name="connsiteX6-1179" fmla="*/ 1127733 w 1381186"/>
                <a:gd name="connsiteY6-1180" fmla="*/ 737988 h 1196731"/>
                <a:gd name="connsiteX7-1181" fmla="*/ 720063 w 1381186"/>
                <a:gd name="connsiteY7-1182" fmla="*/ 454143 h 1196731"/>
                <a:gd name="connsiteX8-1183" fmla="*/ 367638 w 1381186"/>
                <a:gd name="connsiteY8-1184" fmla="*/ 212208 h 1196731"/>
                <a:gd name="connsiteX9-1185" fmla="*/ 137133 w 1381186"/>
                <a:gd name="connsiteY9-1186" fmla="*/ 35043 h 1196731"/>
                <a:gd name="connsiteX10-1187" fmla="*/ 3783 w 1381186"/>
                <a:gd name="connsiteY10-1188" fmla="*/ 236973 h 1196731"/>
                <a:gd name="connsiteX0-1189" fmla="*/ 4467 w 1381870"/>
                <a:gd name="connsiteY0-1190" fmla="*/ 236973 h 1196731"/>
                <a:gd name="connsiteX1-1191" fmla="*/ 259737 w 1381870"/>
                <a:gd name="connsiteY1-1192" fmla="*/ 412233 h 1196731"/>
                <a:gd name="connsiteX2-1193" fmla="*/ 604542 w 1381870"/>
                <a:gd name="connsiteY2-1194" fmla="*/ 711318 h 1196731"/>
                <a:gd name="connsiteX3-1195" fmla="*/ 871242 w 1381870"/>
                <a:gd name="connsiteY3-1196" fmla="*/ 987543 h 1196731"/>
                <a:gd name="connsiteX4-1197" fmla="*/ 1284627 w 1381870"/>
                <a:gd name="connsiteY4-1198" fmla="*/ 1141848 h 1196731"/>
                <a:gd name="connsiteX5-1199" fmla="*/ 1381782 w 1381870"/>
                <a:gd name="connsiteY5-1200" fmla="*/ 894198 h 1196731"/>
                <a:gd name="connsiteX6-1201" fmla="*/ 1128417 w 1381870"/>
                <a:gd name="connsiteY6-1202" fmla="*/ 737988 h 1196731"/>
                <a:gd name="connsiteX7-1203" fmla="*/ 720747 w 1381870"/>
                <a:gd name="connsiteY7-1204" fmla="*/ 454143 h 1196731"/>
                <a:gd name="connsiteX8-1205" fmla="*/ 368322 w 1381870"/>
                <a:gd name="connsiteY8-1206" fmla="*/ 212208 h 1196731"/>
                <a:gd name="connsiteX9-1207" fmla="*/ 137817 w 1381870"/>
                <a:gd name="connsiteY9-1208" fmla="*/ 35043 h 1196731"/>
                <a:gd name="connsiteX10-1209" fmla="*/ 4467 w 1381870"/>
                <a:gd name="connsiteY10-1210" fmla="*/ 236973 h 1196731"/>
                <a:gd name="connsiteX0-1211" fmla="*/ 4467 w 1381870"/>
                <a:gd name="connsiteY0-1212" fmla="*/ 217026 h 1176784"/>
                <a:gd name="connsiteX1-1213" fmla="*/ 259737 w 1381870"/>
                <a:gd name="connsiteY1-1214" fmla="*/ 392286 h 1176784"/>
                <a:gd name="connsiteX2-1215" fmla="*/ 604542 w 1381870"/>
                <a:gd name="connsiteY2-1216" fmla="*/ 691371 h 1176784"/>
                <a:gd name="connsiteX3-1217" fmla="*/ 871242 w 1381870"/>
                <a:gd name="connsiteY3-1218" fmla="*/ 967596 h 1176784"/>
                <a:gd name="connsiteX4-1219" fmla="*/ 1284627 w 1381870"/>
                <a:gd name="connsiteY4-1220" fmla="*/ 1121901 h 1176784"/>
                <a:gd name="connsiteX5-1221" fmla="*/ 1381782 w 1381870"/>
                <a:gd name="connsiteY5-1222" fmla="*/ 874251 h 1176784"/>
                <a:gd name="connsiteX6-1223" fmla="*/ 1128417 w 1381870"/>
                <a:gd name="connsiteY6-1224" fmla="*/ 718041 h 1176784"/>
                <a:gd name="connsiteX7-1225" fmla="*/ 720747 w 1381870"/>
                <a:gd name="connsiteY7-1226" fmla="*/ 434196 h 1176784"/>
                <a:gd name="connsiteX8-1227" fmla="*/ 368322 w 1381870"/>
                <a:gd name="connsiteY8-1228" fmla="*/ 192261 h 1176784"/>
                <a:gd name="connsiteX9-1229" fmla="*/ 137817 w 1381870"/>
                <a:gd name="connsiteY9-1230" fmla="*/ 15096 h 1176784"/>
                <a:gd name="connsiteX10-1231" fmla="*/ 4467 w 1381870"/>
                <a:gd name="connsiteY10-1232" fmla="*/ 217026 h 1176784"/>
                <a:gd name="connsiteX0-1233" fmla="*/ 4825 w 1382228"/>
                <a:gd name="connsiteY0-1234" fmla="*/ 236461 h 1196219"/>
                <a:gd name="connsiteX1-1235" fmla="*/ 260095 w 1382228"/>
                <a:gd name="connsiteY1-1236" fmla="*/ 411721 h 1196219"/>
                <a:gd name="connsiteX2-1237" fmla="*/ 604900 w 1382228"/>
                <a:gd name="connsiteY2-1238" fmla="*/ 710806 h 1196219"/>
                <a:gd name="connsiteX3-1239" fmla="*/ 871600 w 1382228"/>
                <a:gd name="connsiteY3-1240" fmla="*/ 987031 h 1196219"/>
                <a:gd name="connsiteX4-1241" fmla="*/ 1284985 w 1382228"/>
                <a:gd name="connsiteY4-1242" fmla="*/ 1141336 h 1196219"/>
                <a:gd name="connsiteX5-1243" fmla="*/ 1382140 w 1382228"/>
                <a:gd name="connsiteY5-1244" fmla="*/ 893686 h 1196219"/>
                <a:gd name="connsiteX6-1245" fmla="*/ 1128775 w 1382228"/>
                <a:gd name="connsiteY6-1246" fmla="*/ 737476 h 1196219"/>
                <a:gd name="connsiteX7-1247" fmla="*/ 721105 w 1382228"/>
                <a:gd name="connsiteY7-1248" fmla="*/ 453631 h 1196219"/>
                <a:gd name="connsiteX8-1249" fmla="*/ 368680 w 1382228"/>
                <a:gd name="connsiteY8-1250" fmla="*/ 211696 h 1196219"/>
                <a:gd name="connsiteX9-1251" fmla="*/ 130555 w 1382228"/>
                <a:gd name="connsiteY9-1252" fmla="*/ 11671 h 1196219"/>
                <a:gd name="connsiteX10-1253" fmla="*/ 4825 w 1382228"/>
                <a:gd name="connsiteY10-1254" fmla="*/ 236461 h 1196219"/>
                <a:gd name="connsiteX0-1255" fmla="*/ 5218 w 1382621"/>
                <a:gd name="connsiteY0-1256" fmla="*/ 236461 h 1196219"/>
                <a:gd name="connsiteX1-1257" fmla="*/ 260488 w 1382621"/>
                <a:gd name="connsiteY1-1258" fmla="*/ 411721 h 1196219"/>
                <a:gd name="connsiteX2-1259" fmla="*/ 605293 w 1382621"/>
                <a:gd name="connsiteY2-1260" fmla="*/ 710806 h 1196219"/>
                <a:gd name="connsiteX3-1261" fmla="*/ 871993 w 1382621"/>
                <a:gd name="connsiteY3-1262" fmla="*/ 987031 h 1196219"/>
                <a:gd name="connsiteX4-1263" fmla="*/ 1285378 w 1382621"/>
                <a:gd name="connsiteY4-1264" fmla="*/ 1141336 h 1196219"/>
                <a:gd name="connsiteX5-1265" fmla="*/ 1382533 w 1382621"/>
                <a:gd name="connsiteY5-1266" fmla="*/ 893686 h 1196219"/>
                <a:gd name="connsiteX6-1267" fmla="*/ 1129168 w 1382621"/>
                <a:gd name="connsiteY6-1268" fmla="*/ 737476 h 1196219"/>
                <a:gd name="connsiteX7-1269" fmla="*/ 721498 w 1382621"/>
                <a:gd name="connsiteY7-1270" fmla="*/ 453631 h 1196219"/>
                <a:gd name="connsiteX8-1271" fmla="*/ 369073 w 1382621"/>
                <a:gd name="connsiteY8-1272" fmla="*/ 211696 h 1196219"/>
                <a:gd name="connsiteX9-1273" fmla="*/ 130948 w 1382621"/>
                <a:gd name="connsiteY9-1274" fmla="*/ 11671 h 1196219"/>
                <a:gd name="connsiteX10-1275" fmla="*/ 5218 w 1382621"/>
                <a:gd name="connsiteY10-1276" fmla="*/ 236461 h 1196219"/>
                <a:gd name="connsiteX0-1277" fmla="*/ 5218 w 1382621"/>
                <a:gd name="connsiteY0-1278" fmla="*/ 244278 h 1204036"/>
                <a:gd name="connsiteX1-1279" fmla="*/ 260488 w 1382621"/>
                <a:gd name="connsiteY1-1280" fmla="*/ 419538 h 1204036"/>
                <a:gd name="connsiteX2-1281" fmla="*/ 605293 w 1382621"/>
                <a:gd name="connsiteY2-1282" fmla="*/ 718623 h 1204036"/>
                <a:gd name="connsiteX3-1283" fmla="*/ 871993 w 1382621"/>
                <a:gd name="connsiteY3-1284" fmla="*/ 994848 h 1204036"/>
                <a:gd name="connsiteX4-1285" fmla="*/ 1285378 w 1382621"/>
                <a:gd name="connsiteY4-1286" fmla="*/ 1149153 h 1204036"/>
                <a:gd name="connsiteX5-1287" fmla="*/ 1382533 w 1382621"/>
                <a:gd name="connsiteY5-1288" fmla="*/ 901503 h 1204036"/>
                <a:gd name="connsiteX6-1289" fmla="*/ 1129168 w 1382621"/>
                <a:gd name="connsiteY6-1290" fmla="*/ 745293 h 1204036"/>
                <a:gd name="connsiteX7-1291" fmla="*/ 721498 w 1382621"/>
                <a:gd name="connsiteY7-1292" fmla="*/ 461448 h 1204036"/>
                <a:gd name="connsiteX8-1293" fmla="*/ 369073 w 1382621"/>
                <a:gd name="connsiteY8-1294" fmla="*/ 219513 h 1204036"/>
                <a:gd name="connsiteX9-1295" fmla="*/ 130948 w 1382621"/>
                <a:gd name="connsiteY9-1296" fmla="*/ 19488 h 1204036"/>
                <a:gd name="connsiteX10-1297" fmla="*/ 5218 w 1382621"/>
                <a:gd name="connsiteY10-1298" fmla="*/ 244278 h 1204036"/>
                <a:gd name="connsiteX0-1299" fmla="*/ 2926 w 1380329"/>
                <a:gd name="connsiteY0-1300" fmla="*/ 244278 h 1204036"/>
                <a:gd name="connsiteX1-1301" fmla="*/ 258196 w 1380329"/>
                <a:gd name="connsiteY1-1302" fmla="*/ 419538 h 1204036"/>
                <a:gd name="connsiteX2-1303" fmla="*/ 603001 w 1380329"/>
                <a:gd name="connsiteY2-1304" fmla="*/ 718623 h 1204036"/>
                <a:gd name="connsiteX3-1305" fmla="*/ 869701 w 1380329"/>
                <a:gd name="connsiteY3-1306" fmla="*/ 994848 h 1204036"/>
                <a:gd name="connsiteX4-1307" fmla="*/ 1283086 w 1380329"/>
                <a:gd name="connsiteY4-1308" fmla="*/ 1149153 h 1204036"/>
                <a:gd name="connsiteX5-1309" fmla="*/ 1380241 w 1380329"/>
                <a:gd name="connsiteY5-1310" fmla="*/ 901503 h 1204036"/>
                <a:gd name="connsiteX6-1311" fmla="*/ 1126876 w 1380329"/>
                <a:gd name="connsiteY6-1312" fmla="*/ 745293 h 1204036"/>
                <a:gd name="connsiteX7-1313" fmla="*/ 719206 w 1380329"/>
                <a:gd name="connsiteY7-1314" fmla="*/ 461448 h 1204036"/>
                <a:gd name="connsiteX8-1315" fmla="*/ 366781 w 1380329"/>
                <a:gd name="connsiteY8-1316" fmla="*/ 219513 h 1204036"/>
                <a:gd name="connsiteX9-1317" fmla="*/ 128656 w 1380329"/>
                <a:gd name="connsiteY9-1318" fmla="*/ 19488 h 1204036"/>
                <a:gd name="connsiteX10-1319" fmla="*/ 2926 w 1380329"/>
                <a:gd name="connsiteY10-1320" fmla="*/ 244278 h 1204036"/>
                <a:gd name="connsiteX0-1321" fmla="*/ 2926 w 1380329"/>
                <a:gd name="connsiteY0-1322" fmla="*/ 244278 h 1204036"/>
                <a:gd name="connsiteX1-1323" fmla="*/ 258196 w 1380329"/>
                <a:gd name="connsiteY1-1324" fmla="*/ 419538 h 1204036"/>
                <a:gd name="connsiteX2-1325" fmla="*/ 603001 w 1380329"/>
                <a:gd name="connsiteY2-1326" fmla="*/ 718623 h 1204036"/>
                <a:gd name="connsiteX3-1327" fmla="*/ 869701 w 1380329"/>
                <a:gd name="connsiteY3-1328" fmla="*/ 994848 h 1204036"/>
                <a:gd name="connsiteX4-1329" fmla="*/ 1283086 w 1380329"/>
                <a:gd name="connsiteY4-1330" fmla="*/ 1149153 h 1204036"/>
                <a:gd name="connsiteX5-1331" fmla="*/ 1380241 w 1380329"/>
                <a:gd name="connsiteY5-1332" fmla="*/ 901503 h 1204036"/>
                <a:gd name="connsiteX6-1333" fmla="*/ 1126876 w 1380329"/>
                <a:gd name="connsiteY6-1334" fmla="*/ 745293 h 1204036"/>
                <a:gd name="connsiteX7-1335" fmla="*/ 719206 w 1380329"/>
                <a:gd name="connsiteY7-1336" fmla="*/ 461448 h 1204036"/>
                <a:gd name="connsiteX8-1337" fmla="*/ 366781 w 1380329"/>
                <a:gd name="connsiteY8-1338" fmla="*/ 219513 h 1204036"/>
                <a:gd name="connsiteX9-1339" fmla="*/ 128656 w 1380329"/>
                <a:gd name="connsiteY9-1340" fmla="*/ 19488 h 1204036"/>
                <a:gd name="connsiteX10-1341" fmla="*/ 2926 w 1380329"/>
                <a:gd name="connsiteY10-1342" fmla="*/ 244278 h 1204036"/>
                <a:gd name="connsiteX0-1343" fmla="*/ 2926 w 1380329"/>
                <a:gd name="connsiteY0-1344" fmla="*/ 244278 h 1204036"/>
                <a:gd name="connsiteX1-1345" fmla="*/ 258196 w 1380329"/>
                <a:gd name="connsiteY1-1346" fmla="*/ 419538 h 1204036"/>
                <a:gd name="connsiteX2-1347" fmla="*/ 603001 w 1380329"/>
                <a:gd name="connsiteY2-1348" fmla="*/ 718623 h 1204036"/>
                <a:gd name="connsiteX3-1349" fmla="*/ 869701 w 1380329"/>
                <a:gd name="connsiteY3-1350" fmla="*/ 994848 h 1204036"/>
                <a:gd name="connsiteX4-1351" fmla="*/ 1283086 w 1380329"/>
                <a:gd name="connsiteY4-1352" fmla="*/ 1149153 h 1204036"/>
                <a:gd name="connsiteX5-1353" fmla="*/ 1380241 w 1380329"/>
                <a:gd name="connsiteY5-1354" fmla="*/ 901503 h 1204036"/>
                <a:gd name="connsiteX6-1355" fmla="*/ 1126876 w 1380329"/>
                <a:gd name="connsiteY6-1356" fmla="*/ 745293 h 1204036"/>
                <a:gd name="connsiteX7-1357" fmla="*/ 719206 w 1380329"/>
                <a:gd name="connsiteY7-1358" fmla="*/ 461448 h 1204036"/>
                <a:gd name="connsiteX8-1359" fmla="*/ 366781 w 1380329"/>
                <a:gd name="connsiteY8-1360" fmla="*/ 219513 h 1204036"/>
                <a:gd name="connsiteX9-1361" fmla="*/ 128656 w 1380329"/>
                <a:gd name="connsiteY9-1362" fmla="*/ 19488 h 1204036"/>
                <a:gd name="connsiteX10-1363" fmla="*/ 2926 w 1380329"/>
                <a:gd name="connsiteY10-1364" fmla="*/ 244278 h 1204036"/>
                <a:gd name="connsiteX0-1365" fmla="*/ 2926 w 1380329"/>
                <a:gd name="connsiteY0-1366" fmla="*/ 244278 h 1204036"/>
                <a:gd name="connsiteX1-1367" fmla="*/ 258196 w 1380329"/>
                <a:gd name="connsiteY1-1368" fmla="*/ 419538 h 1204036"/>
                <a:gd name="connsiteX2-1369" fmla="*/ 603001 w 1380329"/>
                <a:gd name="connsiteY2-1370" fmla="*/ 718623 h 1204036"/>
                <a:gd name="connsiteX3-1371" fmla="*/ 869701 w 1380329"/>
                <a:gd name="connsiteY3-1372" fmla="*/ 994848 h 1204036"/>
                <a:gd name="connsiteX4-1373" fmla="*/ 1283086 w 1380329"/>
                <a:gd name="connsiteY4-1374" fmla="*/ 1149153 h 1204036"/>
                <a:gd name="connsiteX5-1375" fmla="*/ 1380241 w 1380329"/>
                <a:gd name="connsiteY5-1376" fmla="*/ 901503 h 1204036"/>
                <a:gd name="connsiteX6-1377" fmla="*/ 1126876 w 1380329"/>
                <a:gd name="connsiteY6-1378" fmla="*/ 745293 h 1204036"/>
                <a:gd name="connsiteX7-1379" fmla="*/ 719206 w 1380329"/>
                <a:gd name="connsiteY7-1380" fmla="*/ 461448 h 1204036"/>
                <a:gd name="connsiteX8-1381" fmla="*/ 366781 w 1380329"/>
                <a:gd name="connsiteY8-1382" fmla="*/ 219513 h 1204036"/>
                <a:gd name="connsiteX9-1383" fmla="*/ 128656 w 1380329"/>
                <a:gd name="connsiteY9-1384" fmla="*/ 19488 h 1204036"/>
                <a:gd name="connsiteX10-1385" fmla="*/ 2926 w 1380329"/>
                <a:gd name="connsiteY10-1386" fmla="*/ 244278 h 1204036"/>
                <a:gd name="connsiteX0-1387" fmla="*/ 2926 w 1380329"/>
                <a:gd name="connsiteY0-1388" fmla="*/ 244278 h 1204036"/>
                <a:gd name="connsiteX1-1389" fmla="*/ 258196 w 1380329"/>
                <a:gd name="connsiteY1-1390" fmla="*/ 419538 h 1204036"/>
                <a:gd name="connsiteX2-1391" fmla="*/ 603001 w 1380329"/>
                <a:gd name="connsiteY2-1392" fmla="*/ 718623 h 1204036"/>
                <a:gd name="connsiteX3-1393" fmla="*/ 869701 w 1380329"/>
                <a:gd name="connsiteY3-1394" fmla="*/ 994848 h 1204036"/>
                <a:gd name="connsiteX4-1395" fmla="*/ 1283086 w 1380329"/>
                <a:gd name="connsiteY4-1396" fmla="*/ 1149153 h 1204036"/>
                <a:gd name="connsiteX5-1397" fmla="*/ 1380241 w 1380329"/>
                <a:gd name="connsiteY5-1398" fmla="*/ 901503 h 1204036"/>
                <a:gd name="connsiteX6-1399" fmla="*/ 1126876 w 1380329"/>
                <a:gd name="connsiteY6-1400" fmla="*/ 745293 h 1204036"/>
                <a:gd name="connsiteX7-1401" fmla="*/ 719206 w 1380329"/>
                <a:gd name="connsiteY7-1402" fmla="*/ 461448 h 1204036"/>
                <a:gd name="connsiteX8-1403" fmla="*/ 366781 w 1380329"/>
                <a:gd name="connsiteY8-1404" fmla="*/ 219513 h 1204036"/>
                <a:gd name="connsiteX9-1405" fmla="*/ 128656 w 1380329"/>
                <a:gd name="connsiteY9-1406" fmla="*/ 19488 h 1204036"/>
                <a:gd name="connsiteX10-1407" fmla="*/ 2926 w 1380329"/>
                <a:gd name="connsiteY10-1408" fmla="*/ 244278 h 1204036"/>
                <a:gd name="connsiteX0-1409" fmla="*/ 2926 w 1380329"/>
                <a:gd name="connsiteY0-1410" fmla="*/ 244278 h 1204036"/>
                <a:gd name="connsiteX1-1411" fmla="*/ 258196 w 1380329"/>
                <a:gd name="connsiteY1-1412" fmla="*/ 419538 h 1204036"/>
                <a:gd name="connsiteX2-1413" fmla="*/ 603001 w 1380329"/>
                <a:gd name="connsiteY2-1414" fmla="*/ 718623 h 1204036"/>
                <a:gd name="connsiteX3-1415" fmla="*/ 869701 w 1380329"/>
                <a:gd name="connsiteY3-1416" fmla="*/ 994848 h 1204036"/>
                <a:gd name="connsiteX4-1417" fmla="*/ 1283086 w 1380329"/>
                <a:gd name="connsiteY4-1418" fmla="*/ 1149153 h 1204036"/>
                <a:gd name="connsiteX5-1419" fmla="*/ 1380241 w 1380329"/>
                <a:gd name="connsiteY5-1420" fmla="*/ 901503 h 1204036"/>
                <a:gd name="connsiteX6-1421" fmla="*/ 1126876 w 1380329"/>
                <a:gd name="connsiteY6-1422" fmla="*/ 745293 h 1204036"/>
                <a:gd name="connsiteX7-1423" fmla="*/ 719206 w 1380329"/>
                <a:gd name="connsiteY7-1424" fmla="*/ 461448 h 1204036"/>
                <a:gd name="connsiteX8-1425" fmla="*/ 366781 w 1380329"/>
                <a:gd name="connsiteY8-1426" fmla="*/ 219513 h 1204036"/>
                <a:gd name="connsiteX9-1427" fmla="*/ 128656 w 1380329"/>
                <a:gd name="connsiteY9-1428" fmla="*/ 19488 h 1204036"/>
                <a:gd name="connsiteX10-1429" fmla="*/ 2926 w 1380329"/>
                <a:gd name="connsiteY10-1430" fmla="*/ 244278 h 1204036"/>
                <a:gd name="connsiteX0-1431" fmla="*/ 2926 w 1380329"/>
                <a:gd name="connsiteY0-1432" fmla="*/ 244278 h 1204036"/>
                <a:gd name="connsiteX1-1433" fmla="*/ 258196 w 1380329"/>
                <a:gd name="connsiteY1-1434" fmla="*/ 419538 h 1204036"/>
                <a:gd name="connsiteX2-1435" fmla="*/ 603001 w 1380329"/>
                <a:gd name="connsiteY2-1436" fmla="*/ 718623 h 1204036"/>
                <a:gd name="connsiteX3-1437" fmla="*/ 869701 w 1380329"/>
                <a:gd name="connsiteY3-1438" fmla="*/ 994848 h 1204036"/>
                <a:gd name="connsiteX4-1439" fmla="*/ 1283086 w 1380329"/>
                <a:gd name="connsiteY4-1440" fmla="*/ 1149153 h 1204036"/>
                <a:gd name="connsiteX5-1441" fmla="*/ 1380241 w 1380329"/>
                <a:gd name="connsiteY5-1442" fmla="*/ 901503 h 1204036"/>
                <a:gd name="connsiteX6-1443" fmla="*/ 1126876 w 1380329"/>
                <a:gd name="connsiteY6-1444" fmla="*/ 745293 h 1204036"/>
                <a:gd name="connsiteX7-1445" fmla="*/ 719206 w 1380329"/>
                <a:gd name="connsiteY7-1446" fmla="*/ 461448 h 1204036"/>
                <a:gd name="connsiteX8-1447" fmla="*/ 366781 w 1380329"/>
                <a:gd name="connsiteY8-1448" fmla="*/ 219513 h 1204036"/>
                <a:gd name="connsiteX9-1449" fmla="*/ 128656 w 1380329"/>
                <a:gd name="connsiteY9-1450" fmla="*/ 19488 h 1204036"/>
                <a:gd name="connsiteX10-1451" fmla="*/ 2926 w 1380329"/>
                <a:gd name="connsiteY10-1452" fmla="*/ 244278 h 1204036"/>
                <a:gd name="connsiteX0-1453" fmla="*/ 2926 w 1380329"/>
                <a:gd name="connsiteY0-1454" fmla="*/ 244278 h 1204036"/>
                <a:gd name="connsiteX1-1455" fmla="*/ 258196 w 1380329"/>
                <a:gd name="connsiteY1-1456" fmla="*/ 419538 h 1204036"/>
                <a:gd name="connsiteX2-1457" fmla="*/ 603001 w 1380329"/>
                <a:gd name="connsiteY2-1458" fmla="*/ 718623 h 1204036"/>
                <a:gd name="connsiteX3-1459" fmla="*/ 869701 w 1380329"/>
                <a:gd name="connsiteY3-1460" fmla="*/ 994848 h 1204036"/>
                <a:gd name="connsiteX4-1461" fmla="*/ 1283086 w 1380329"/>
                <a:gd name="connsiteY4-1462" fmla="*/ 1149153 h 1204036"/>
                <a:gd name="connsiteX5-1463" fmla="*/ 1380241 w 1380329"/>
                <a:gd name="connsiteY5-1464" fmla="*/ 901503 h 1204036"/>
                <a:gd name="connsiteX6-1465" fmla="*/ 1126876 w 1380329"/>
                <a:gd name="connsiteY6-1466" fmla="*/ 745293 h 1204036"/>
                <a:gd name="connsiteX7-1467" fmla="*/ 719206 w 1380329"/>
                <a:gd name="connsiteY7-1468" fmla="*/ 461448 h 1204036"/>
                <a:gd name="connsiteX8-1469" fmla="*/ 366781 w 1380329"/>
                <a:gd name="connsiteY8-1470" fmla="*/ 219513 h 1204036"/>
                <a:gd name="connsiteX9-1471" fmla="*/ 128656 w 1380329"/>
                <a:gd name="connsiteY9-1472" fmla="*/ 19488 h 1204036"/>
                <a:gd name="connsiteX10-1473" fmla="*/ 2926 w 1380329"/>
                <a:gd name="connsiteY10-1474" fmla="*/ 244278 h 1204036"/>
                <a:gd name="connsiteX0-1475" fmla="*/ 2926 w 1380329"/>
                <a:gd name="connsiteY0-1476" fmla="*/ 244278 h 1204036"/>
                <a:gd name="connsiteX1-1477" fmla="*/ 258196 w 1380329"/>
                <a:gd name="connsiteY1-1478" fmla="*/ 419538 h 1204036"/>
                <a:gd name="connsiteX2-1479" fmla="*/ 603001 w 1380329"/>
                <a:gd name="connsiteY2-1480" fmla="*/ 718623 h 1204036"/>
                <a:gd name="connsiteX3-1481" fmla="*/ 869701 w 1380329"/>
                <a:gd name="connsiteY3-1482" fmla="*/ 994848 h 1204036"/>
                <a:gd name="connsiteX4-1483" fmla="*/ 1283086 w 1380329"/>
                <a:gd name="connsiteY4-1484" fmla="*/ 1149153 h 1204036"/>
                <a:gd name="connsiteX5-1485" fmla="*/ 1380241 w 1380329"/>
                <a:gd name="connsiteY5-1486" fmla="*/ 901503 h 1204036"/>
                <a:gd name="connsiteX6-1487" fmla="*/ 1126876 w 1380329"/>
                <a:gd name="connsiteY6-1488" fmla="*/ 745293 h 1204036"/>
                <a:gd name="connsiteX7-1489" fmla="*/ 719206 w 1380329"/>
                <a:gd name="connsiteY7-1490" fmla="*/ 461448 h 1204036"/>
                <a:gd name="connsiteX8-1491" fmla="*/ 366781 w 1380329"/>
                <a:gd name="connsiteY8-1492" fmla="*/ 219513 h 1204036"/>
                <a:gd name="connsiteX9-1493" fmla="*/ 128656 w 1380329"/>
                <a:gd name="connsiteY9-1494" fmla="*/ 19488 h 1204036"/>
                <a:gd name="connsiteX10-1495" fmla="*/ 2926 w 1380329"/>
                <a:gd name="connsiteY10-1496" fmla="*/ 244278 h 1204036"/>
                <a:gd name="connsiteX0-1497" fmla="*/ 2926 w 1380329"/>
                <a:gd name="connsiteY0-1498" fmla="*/ 244278 h 1204036"/>
                <a:gd name="connsiteX1-1499" fmla="*/ 258196 w 1380329"/>
                <a:gd name="connsiteY1-1500" fmla="*/ 419538 h 1204036"/>
                <a:gd name="connsiteX2-1501" fmla="*/ 603001 w 1380329"/>
                <a:gd name="connsiteY2-1502" fmla="*/ 718623 h 1204036"/>
                <a:gd name="connsiteX3-1503" fmla="*/ 869701 w 1380329"/>
                <a:gd name="connsiteY3-1504" fmla="*/ 994848 h 1204036"/>
                <a:gd name="connsiteX4-1505" fmla="*/ 1283086 w 1380329"/>
                <a:gd name="connsiteY4-1506" fmla="*/ 1149153 h 1204036"/>
                <a:gd name="connsiteX5-1507" fmla="*/ 1380241 w 1380329"/>
                <a:gd name="connsiteY5-1508" fmla="*/ 901503 h 1204036"/>
                <a:gd name="connsiteX6-1509" fmla="*/ 1126876 w 1380329"/>
                <a:gd name="connsiteY6-1510" fmla="*/ 745293 h 1204036"/>
                <a:gd name="connsiteX7-1511" fmla="*/ 780166 w 1380329"/>
                <a:gd name="connsiteY7-1512" fmla="*/ 484308 h 1204036"/>
                <a:gd name="connsiteX8-1513" fmla="*/ 366781 w 1380329"/>
                <a:gd name="connsiteY8-1514" fmla="*/ 219513 h 1204036"/>
                <a:gd name="connsiteX9-1515" fmla="*/ 128656 w 1380329"/>
                <a:gd name="connsiteY9-1516" fmla="*/ 19488 h 1204036"/>
                <a:gd name="connsiteX10-1517" fmla="*/ 2926 w 1380329"/>
                <a:gd name="connsiteY10-1518" fmla="*/ 244278 h 1204036"/>
                <a:gd name="connsiteX0-1519" fmla="*/ 2926 w 1380329"/>
                <a:gd name="connsiteY0-1520" fmla="*/ 244278 h 1204036"/>
                <a:gd name="connsiteX1-1521" fmla="*/ 258196 w 1380329"/>
                <a:gd name="connsiteY1-1522" fmla="*/ 419538 h 1204036"/>
                <a:gd name="connsiteX2-1523" fmla="*/ 603001 w 1380329"/>
                <a:gd name="connsiteY2-1524" fmla="*/ 718623 h 1204036"/>
                <a:gd name="connsiteX3-1525" fmla="*/ 869701 w 1380329"/>
                <a:gd name="connsiteY3-1526" fmla="*/ 994848 h 1204036"/>
                <a:gd name="connsiteX4-1527" fmla="*/ 1283086 w 1380329"/>
                <a:gd name="connsiteY4-1528" fmla="*/ 1149153 h 1204036"/>
                <a:gd name="connsiteX5-1529" fmla="*/ 1380241 w 1380329"/>
                <a:gd name="connsiteY5-1530" fmla="*/ 901503 h 1204036"/>
                <a:gd name="connsiteX6-1531" fmla="*/ 1126876 w 1380329"/>
                <a:gd name="connsiteY6-1532" fmla="*/ 745293 h 1204036"/>
                <a:gd name="connsiteX7-1533" fmla="*/ 780166 w 1380329"/>
                <a:gd name="connsiteY7-1534" fmla="*/ 484308 h 1204036"/>
                <a:gd name="connsiteX8-1535" fmla="*/ 366781 w 1380329"/>
                <a:gd name="connsiteY8-1536" fmla="*/ 219513 h 1204036"/>
                <a:gd name="connsiteX9-1537" fmla="*/ 128656 w 1380329"/>
                <a:gd name="connsiteY9-1538" fmla="*/ 19488 h 1204036"/>
                <a:gd name="connsiteX10-1539" fmla="*/ 2926 w 1380329"/>
                <a:gd name="connsiteY10-1540" fmla="*/ 244278 h 1204036"/>
                <a:gd name="connsiteX0-1541" fmla="*/ 2926 w 1380329"/>
                <a:gd name="connsiteY0-1542" fmla="*/ 244278 h 1204036"/>
                <a:gd name="connsiteX1-1543" fmla="*/ 258196 w 1380329"/>
                <a:gd name="connsiteY1-1544" fmla="*/ 419538 h 1204036"/>
                <a:gd name="connsiteX2-1545" fmla="*/ 603001 w 1380329"/>
                <a:gd name="connsiteY2-1546" fmla="*/ 718623 h 1204036"/>
                <a:gd name="connsiteX3-1547" fmla="*/ 869701 w 1380329"/>
                <a:gd name="connsiteY3-1548" fmla="*/ 994848 h 1204036"/>
                <a:gd name="connsiteX4-1549" fmla="*/ 1283086 w 1380329"/>
                <a:gd name="connsiteY4-1550" fmla="*/ 1149153 h 1204036"/>
                <a:gd name="connsiteX5-1551" fmla="*/ 1380241 w 1380329"/>
                <a:gd name="connsiteY5-1552" fmla="*/ 901503 h 1204036"/>
                <a:gd name="connsiteX6-1553" fmla="*/ 1126876 w 1380329"/>
                <a:gd name="connsiteY6-1554" fmla="*/ 745293 h 1204036"/>
                <a:gd name="connsiteX7-1555" fmla="*/ 780166 w 1380329"/>
                <a:gd name="connsiteY7-1556" fmla="*/ 484308 h 1204036"/>
                <a:gd name="connsiteX8-1557" fmla="*/ 366781 w 1380329"/>
                <a:gd name="connsiteY8-1558" fmla="*/ 219513 h 1204036"/>
                <a:gd name="connsiteX9-1559" fmla="*/ 128656 w 1380329"/>
                <a:gd name="connsiteY9-1560" fmla="*/ 19488 h 1204036"/>
                <a:gd name="connsiteX10-1561" fmla="*/ 2926 w 1380329"/>
                <a:gd name="connsiteY10-1562" fmla="*/ 244278 h 1204036"/>
                <a:gd name="connsiteX0-1563" fmla="*/ 2926 w 1380329"/>
                <a:gd name="connsiteY0-1564" fmla="*/ 244278 h 1204036"/>
                <a:gd name="connsiteX1-1565" fmla="*/ 258196 w 1380329"/>
                <a:gd name="connsiteY1-1566" fmla="*/ 419538 h 1204036"/>
                <a:gd name="connsiteX2-1567" fmla="*/ 603001 w 1380329"/>
                <a:gd name="connsiteY2-1568" fmla="*/ 718623 h 1204036"/>
                <a:gd name="connsiteX3-1569" fmla="*/ 869701 w 1380329"/>
                <a:gd name="connsiteY3-1570" fmla="*/ 994848 h 1204036"/>
                <a:gd name="connsiteX4-1571" fmla="*/ 1283086 w 1380329"/>
                <a:gd name="connsiteY4-1572" fmla="*/ 1149153 h 1204036"/>
                <a:gd name="connsiteX5-1573" fmla="*/ 1380241 w 1380329"/>
                <a:gd name="connsiteY5-1574" fmla="*/ 901503 h 1204036"/>
                <a:gd name="connsiteX6-1575" fmla="*/ 1126876 w 1380329"/>
                <a:gd name="connsiteY6-1576" fmla="*/ 745293 h 1204036"/>
                <a:gd name="connsiteX7-1577" fmla="*/ 780166 w 1380329"/>
                <a:gd name="connsiteY7-1578" fmla="*/ 484308 h 1204036"/>
                <a:gd name="connsiteX8-1579" fmla="*/ 366781 w 1380329"/>
                <a:gd name="connsiteY8-1580" fmla="*/ 219513 h 1204036"/>
                <a:gd name="connsiteX9-1581" fmla="*/ 128656 w 1380329"/>
                <a:gd name="connsiteY9-1582" fmla="*/ 19488 h 1204036"/>
                <a:gd name="connsiteX10-1583" fmla="*/ 2926 w 1380329"/>
                <a:gd name="connsiteY10-1584" fmla="*/ 244278 h 1204036"/>
                <a:gd name="connsiteX0-1585" fmla="*/ 2926 w 1380329"/>
                <a:gd name="connsiteY0-1586" fmla="*/ 244278 h 1204036"/>
                <a:gd name="connsiteX1-1587" fmla="*/ 258196 w 1380329"/>
                <a:gd name="connsiteY1-1588" fmla="*/ 419538 h 1204036"/>
                <a:gd name="connsiteX2-1589" fmla="*/ 603001 w 1380329"/>
                <a:gd name="connsiteY2-1590" fmla="*/ 718623 h 1204036"/>
                <a:gd name="connsiteX3-1591" fmla="*/ 869701 w 1380329"/>
                <a:gd name="connsiteY3-1592" fmla="*/ 994848 h 1204036"/>
                <a:gd name="connsiteX4-1593" fmla="*/ 1283086 w 1380329"/>
                <a:gd name="connsiteY4-1594" fmla="*/ 1149153 h 1204036"/>
                <a:gd name="connsiteX5-1595" fmla="*/ 1380241 w 1380329"/>
                <a:gd name="connsiteY5-1596" fmla="*/ 901503 h 1204036"/>
                <a:gd name="connsiteX6-1597" fmla="*/ 1126876 w 1380329"/>
                <a:gd name="connsiteY6-1598" fmla="*/ 745293 h 1204036"/>
                <a:gd name="connsiteX7-1599" fmla="*/ 780166 w 1380329"/>
                <a:gd name="connsiteY7-1600" fmla="*/ 484308 h 1204036"/>
                <a:gd name="connsiteX8-1601" fmla="*/ 366781 w 1380329"/>
                <a:gd name="connsiteY8-1602" fmla="*/ 219513 h 1204036"/>
                <a:gd name="connsiteX9-1603" fmla="*/ 128656 w 1380329"/>
                <a:gd name="connsiteY9-1604" fmla="*/ 19488 h 1204036"/>
                <a:gd name="connsiteX10-1605" fmla="*/ 2926 w 1380329"/>
                <a:gd name="connsiteY10-1606" fmla="*/ 244278 h 1204036"/>
                <a:gd name="connsiteX0-1607" fmla="*/ 2926 w 1380329"/>
                <a:gd name="connsiteY0-1608" fmla="*/ 244278 h 1204036"/>
                <a:gd name="connsiteX1-1609" fmla="*/ 258196 w 1380329"/>
                <a:gd name="connsiteY1-1610" fmla="*/ 419538 h 1204036"/>
                <a:gd name="connsiteX2-1611" fmla="*/ 603001 w 1380329"/>
                <a:gd name="connsiteY2-1612" fmla="*/ 718623 h 1204036"/>
                <a:gd name="connsiteX3-1613" fmla="*/ 869701 w 1380329"/>
                <a:gd name="connsiteY3-1614" fmla="*/ 994848 h 1204036"/>
                <a:gd name="connsiteX4-1615" fmla="*/ 1283086 w 1380329"/>
                <a:gd name="connsiteY4-1616" fmla="*/ 1149153 h 1204036"/>
                <a:gd name="connsiteX5-1617" fmla="*/ 1380241 w 1380329"/>
                <a:gd name="connsiteY5-1618" fmla="*/ 901503 h 1204036"/>
                <a:gd name="connsiteX6-1619" fmla="*/ 1126876 w 1380329"/>
                <a:gd name="connsiteY6-1620" fmla="*/ 745293 h 1204036"/>
                <a:gd name="connsiteX7-1621" fmla="*/ 780166 w 1380329"/>
                <a:gd name="connsiteY7-1622" fmla="*/ 484308 h 1204036"/>
                <a:gd name="connsiteX8-1623" fmla="*/ 366781 w 1380329"/>
                <a:gd name="connsiteY8-1624" fmla="*/ 219513 h 1204036"/>
                <a:gd name="connsiteX9-1625" fmla="*/ 128656 w 1380329"/>
                <a:gd name="connsiteY9-1626" fmla="*/ 19488 h 1204036"/>
                <a:gd name="connsiteX10-1627" fmla="*/ 2926 w 1380329"/>
                <a:gd name="connsiteY10-1628" fmla="*/ 244278 h 1204036"/>
                <a:gd name="connsiteX0-1629" fmla="*/ 2926 w 1380329"/>
                <a:gd name="connsiteY0-1630" fmla="*/ 244278 h 1204036"/>
                <a:gd name="connsiteX1-1631" fmla="*/ 258196 w 1380329"/>
                <a:gd name="connsiteY1-1632" fmla="*/ 419538 h 1204036"/>
                <a:gd name="connsiteX2-1633" fmla="*/ 603001 w 1380329"/>
                <a:gd name="connsiteY2-1634" fmla="*/ 718623 h 1204036"/>
                <a:gd name="connsiteX3-1635" fmla="*/ 869701 w 1380329"/>
                <a:gd name="connsiteY3-1636" fmla="*/ 994848 h 1204036"/>
                <a:gd name="connsiteX4-1637" fmla="*/ 1283086 w 1380329"/>
                <a:gd name="connsiteY4-1638" fmla="*/ 1149153 h 1204036"/>
                <a:gd name="connsiteX5-1639" fmla="*/ 1380241 w 1380329"/>
                <a:gd name="connsiteY5-1640" fmla="*/ 901503 h 1204036"/>
                <a:gd name="connsiteX6-1641" fmla="*/ 1126876 w 1380329"/>
                <a:gd name="connsiteY6-1642" fmla="*/ 745293 h 1204036"/>
                <a:gd name="connsiteX7-1643" fmla="*/ 780166 w 1380329"/>
                <a:gd name="connsiteY7-1644" fmla="*/ 484308 h 1204036"/>
                <a:gd name="connsiteX8-1645" fmla="*/ 366781 w 1380329"/>
                <a:gd name="connsiteY8-1646" fmla="*/ 219513 h 1204036"/>
                <a:gd name="connsiteX9-1647" fmla="*/ 128656 w 1380329"/>
                <a:gd name="connsiteY9-1648" fmla="*/ 19488 h 1204036"/>
                <a:gd name="connsiteX10-1649" fmla="*/ 2926 w 1380329"/>
                <a:gd name="connsiteY10-1650" fmla="*/ 244278 h 1204036"/>
                <a:gd name="connsiteX0-1651" fmla="*/ 1873 w 1379276"/>
                <a:gd name="connsiteY0-1652" fmla="*/ 244278 h 1204036"/>
                <a:gd name="connsiteX1-1653" fmla="*/ 257143 w 1379276"/>
                <a:gd name="connsiteY1-1654" fmla="*/ 419538 h 1204036"/>
                <a:gd name="connsiteX2-1655" fmla="*/ 601948 w 1379276"/>
                <a:gd name="connsiteY2-1656" fmla="*/ 718623 h 1204036"/>
                <a:gd name="connsiteX3-1657" fmla="*/ 868648 w 1379276"/>
                <a:gd name="connsiteY3-1658" fmla="*/ 994848 h 1204036"/>
                <a:gd name="connsiteX4-1659" fmla="*/ 1282033 w 1379276"/>
                <a:gd name="connsiteY4-1660" fmla="*/ 1149153 h 1204036"/>
                <a:gd name="connsiteX5-1661" fmla="*/ 1379188 w 1379276"/>
                <a:gd name="connsiteY5-1662" fmla="*/ 901503 h 1204036"/>
                <a:gd name="connsiteX6-1663" fmla="*/ 1125823 w 1379276"/>
                <a:gd name="connsiteY6-1664" fmla="*/ 745293 h 1204036"/>
                <a:gd name="connsiteX7-1665" fmla="*/ 779113 w 1379276"/>
                <a:gd name="connsiteY7-1666" fmla="*/ 484308 h 1204036"/>
                <a:gd name="connsiteX8-1667" fmla="*/ 365728 w 1379276"/>
                <a:gd name="connsiteY8-1668" fmla="*/ 219513 h 1204036"/>
                <a:gd name="connsiteX9-1669" fmla="*/ 127603 w 1379276"/>
                <a:gd name="connsiteY9-1670" fmla="*/ 19488 h 1204036"/>
                <a:gd name="connsiteX10-1671" fmla="*/ 1873 w 1379276"/>
                <a:gd name="connsiteY10-1672" fmla="*/ 244278 h 1204036"/>
                <a:gd name="connsiteX0-1673" fmla="*/ 1873 w 1379276"/>
                <a:gd name="connsiteY0-1674" fmla="*/ 244278 h 1204036"/>
                <a:gd name="connsiteX1-1675" fmla="*/ 257143 w 1379276"/>
                <a:gd name="connsiteY1-1676" fmla="*/ 419538 h 1204036"/>
                <a:gd name="connsiteX2-1677" fmla="*/ 601948 w 1379276"/>
                <a:gd name="connsiteY2-1678" fmla="*/ 718623 h 1204036"/>
                <a:gd name="connsiteX3-1679" fmla="*/ 910558 w 1379276"/>
                <a:gd name="connsiteY3-1680" fmla="*/ 994848 h 1204036"/>
                <a:gd name="connsiteX4-1681" fmla="*/ 1282033 w 1379276"/>
                <a:gd name="connsiteY4-1682" fmla="*/ 1149153 h 1204036"/>
                <a:gd name="connsiteX5-1683" fmla="*/ 1379188 w 1379276"/>
                <a:gd name="connsiteY5-1684" fmla="*/ 901503 h 1204036"/>
                <a:gd name="connsiteX6-1685" fmla="*/ 1125823 w 1379276"/>
                <a:gd name="connsiteY6-1686" fmla="*/ 745293 h 1204036"/>
                <a:gd name="connsiteX7-1687" fmla="*/ 779113 w 1379276"/>
                <a:gd name="connsiteY7-1688" fmla="*/ 484308 h 1204036"/>
                <a:gd name="connsiteX8-1689" fmla="*/ 365728 w 1379276"/>
                <a:gd name="connsiteY8-1690" fmla="*/ 219513 h 1204036"/>
                <a:gd name="connsiteX9-1691" fmla="*/ 127603 w 1379276"/>
                <a:gd name="connsiteY9-1692" fmla="*/ 19488 h 1204036"/>
                <a:gd name="connsiteX10-1693" fmla="*/ 1873 w 1379276"/>
                <a:gd name="connsiteY10-1694" fmla="*/ 244278 h 1204036"/>
                <a:gd name="connsiteX0-1695" fmla="*/ 1873 w 1379276"/>
                <a:gd name="connsiteY0-1696" fmla="*/ 244278 h 1206796"/>
                <a:gd name="connsiteX1-1697" fmla="*/ 257143 w 1379276"/>
                <a:gd name="connsiteY1-1698" fmla="*/ 419538 h 1206796"/>
                <a:gd name="connsiteX2-1699" fmla="*/ 601948 w 1379276"/>
                <a:gd name="connsiteY2-1700" fmla="*/ 718623 h 1206796"/>
                <a:gd name="connsiteX3-1701" fmla="*/ 910558 w 1379276"/>
                <a:gd name="connsiteY3-1702" fmla="*/ 994848 h 1206796"/>
                <a:gd name="connsiteX4-1703" fmla="*/ 1282033 w 1379276"/>
                <a:gd name="connsiteY4-1704" fmla="*/ 1149153 h 1206796"/>
                <a:gd name="connsiteX5-1705" fmla="*/ 1379188 w 1379276"/>
                <a:gd name="connsiteY5-1706" fmla="*/ 901503 h 1206796"/>
                <a:gd name="connsiteX6-1707" fmla="*/ 1125823 w 1379276"/>
                <a:gd name="connsiteY6-1708" fmla="*/ 745293 h 1206796"/>
                <a:gd name="connsiteX7-1709" fmla="*/ 779113 w 1379276"/>
                <a:gd name="connsiteY7-1710" fmla="*/ 484308 h 1206796"/>
                <a:gd name="connsiteX8-1711" fmla="*/ 365728 w 1379276"/>
                <a:gd name="connsiteY8-1712" fmla="*/ 219513 h 1206796"/>
                <a:gd name="connsiteX9-1713" fmla="*/ 127603 w 1379276"/>
                <a:gd name="connsiteY9-1714" fmla="*/ 19488 h 1206796"/>
                <a:gd name="connsiteX10-1715" fmla="*/ 1873 w 1379276"/>
                <a:gd name="connsiteY10-1716" fmla="*/ 244278 h 1206796"/>
                <a:gd name="connsiteX0-1717" fmla="*/ 1873 w 1379276"/>
                <a:gd name="connsiteY0-1718" fmla="*/ 244278 h 1206796"/>
                <a:gd name="connsiteX1-1719" fmla="*/ 257143 w 1379276"/>
                <a:gd name="connsiteY1-1720" fmla="*/ 419538 h 1206796"/>
                <a:gd name="connsiteX2-1721" fmla="*/ 601948 w 1379276"/>
                <a:gd name="connsiteY2-1722" fmla="*/ 718623 h 1206796"/>
                <a:gd name="connsiteX3-1723" fmla="*/ 910558 w 1379276"/>
                <a:gd name="connsiteY3-1724" fmla="*/ 994848 h 1206796"/>
                <a:gd name="connsiteX4-1725" fmla="*/ 1282033 w 1379276"/>
                <a:gd name="connsiteY4-1726" fmla="*/ 1149153 h 1206796"/>
                <a:gd name="connsiteX5-1727" fmla="*/ 1379188 w 1379276"/>
                <a:gd name="connsiteY5-1728" fmla="*/ 901503 h 1206796"/>
                <a:gd name="connsiteX6-1729" fmla="*/ 1125823 w 1379276"/>
                <a:gd name="connsiteY6-1730" fmla="*/ 745293 h 1206796"/>
                <a:gd name="connsiteX7-1731" fmla="*/ 779113 w 1379276"/>
                <a:gd name="connsiteY7-1732" fmla="*/ 484308 h 1206796"/>
                <a:gd name="connsiteX8-1733" fmla="*/ 365728 w 1379276"/>
                <a:gd name="connsiteY8-1734" fmla="*/ 219513 h 1206796"/>
                <a:gd name="connsiteX9-1735" fmla="*/ 127603 w 1379276"/>
                <a:gd name="connsiteY9-1736" fmla="*/ 19488 h 1206796"/>
                <a:gd name="connsiteX10-1737" fmla="*/ 1873 w 1379276"/>
                <a:gd name="connsiteY10-1738" fmla="*/ 244278 h 1206796"/>
                <a:gd name="connsiteX0-1739" fmla="*/ 1873 w 1379276"/>
                <a:gd name="connsiteY0-1740" fmla="*/ 244278 h 1206796"/>
                <a:gd name="connsiteX1-1741" fmla="*/ 257143 w 1379276"/>
                <a:gd name="connsiteY1-1742" fmla="*/ 419538 h 1206796"/>
                <a:gd name="connsiteX2-1743" fmla="*/ 601948 w 1379276"/>
                <a:gd name="connsiteY2-1744" fmla="*/ 718623 h 1206796"/>
                <a:gd name="connsiteX3-1745" fmla="*/ 910558 w 1379276"/>
                <a:gd name="connsiteY3-1746" fmla="*/ 994848 h 1206796"/>
                <a:gd name="connsiteX4-1747" fmla="*/ 1282033 w 1379276"/>
                <a:gd name="connsiteY4-1748" fmla="*/ 1149153 h 1206796"/>
                <a:gd name="connsiteX5-1749" fmla="*/ 1379188 w 1379276"/>
                <a:gd name="connsiteY5-1750" fmla="*/ 901503 h 1206796"/>
                <a:gd name="connsiteX6-1751" fmla="*/ 1125823 w 1379276"/>
                <a:gd name="connsiteY6-1752" fmla="*/ 745293 h 1206796"/>
                <a:gd name="connsiteX7-1753" fmla="*/ 779113 w 1379276"/>
                <a:gd name="connsiteY7-1754" fmla="*/ 484308 h 1206796"/>
                <a:gd name="connsiteX8-1755" fmla="*/ 365728 w 1379276"/>
                <a:gd name="connsiteY8-1756" fmla="*/ 219513 h 1206796"/>
                <a:gd name="connsiteX9-1757" fmla="*/ 127603 w 1379276"/>
                <a:gd name="connsiteY9-1758" fmla="*/ 19488 h 1206796"/>
                <a:gd name="connsiteX10-1759" fmla="*/ 1873 w 1379276"/>
                <a:gd name="connsiteY10-1760" fmla="*/ 244278 h 1206796"/>
                <a:gd name="connsiteX0-1761" fmla="*/ 1873 w 1379276"/>
                <a:gd name="connsiteY0-1762" fmla="*/ 244278 h 1206796"/>
                <a:gd name="connsiteX1-1763" fmla="*/ 257143 w 1379276"/>
                <a:gd name="connsiteY1-1764" fmla="*/ 419538 h 1206796"/>
                <a:gd name="connsiteX2-1765" fmla="*/ 601948 w 1379276"/>
                <a:gd name="connsiteY2-1766" fmla="*/ 718623 h 1206796"/>
                <a:gd name="connsiteX3-1767" fmla="*/ 910558 w 1379276"/>
                <a:gd name="connsiteY3-1768" fmla="*/ 994848 h 1206796"/>
                <a:gd name="connsiteX4-1769" fmla="*/ 1282033 w 1379276"/>
                <a:gd name="connsiteY4-1770" fmla="*/ 1149153 h 1206796"/>
                <a:gd name="connsiteX5-1771" fmla="*/ 1379188 w 1379276"/>
                <a:gd name="connsiteY5-1772" fmla="*/ 928173 h 1206796"/>
                <a:gd name="connsiteX6-1773" fmla="*/ 1125823 w 1379276"/>
                <a:gd name="connsiteY6-1774" fmla="*/ 745293 h 1206796"/>
                <a:gd name="connsiteX7-1775" fmla="*/ 779113 w 1379276"/>
                <a:gd name="connsiteY7-1776" fmla="*/ 484308 h 1206796"/>
                <a:gd name="connsiteX8-1777" fmla="*/ 365728 w 1379276"/>
                <a:gd name="connsiteY8-1778" fmla="*/ 219513 h 1206796"/>
                <a:gd name="connsiteX9-1779" fmla="*/ 127603 w 1379276"/>
                <a:gd name="connsiteY9-1780" fmla="*/ 19488 h 1206796"/>
                <a:gd name="connsiteX10-1781" fmla="*/ 1873 w 1379276"/>
                <a:gd name="connsiteY10-1782" fmla="*/ 244278 h 1206796"/>
                <a:gd name="connsiteX0-1783" fmla="*/ 1873 w 1379276"/>
                <a:gd name="connsiteY0-1784" fmla="*/ 244278 h 1206796"/>
                <a:gd name="connsiteX1-1785" fmla="*/ 257143 w 1379276"/>
                <a:gd name="connsiteY1-1786" fmla="*/ 419538 h 1206796"/>
                <a:gd name="connsiteX2-1787" fmla="*/ 601948 w 1379276"/>
                <a:gd name="connsiteY2-1788" fmla="*/ 718623 h 1206796"/>
                <a:gd name="connsiteX3-1789" fmla="*/ 910558 w 1379276"/>
                <a:gd name="connsiteY3-1790" fmla="*/ 994848 h 1206796"/>
                <a:gd name="connsiteX4-1791" fmla="*/ 1282033 w 1379276"/>
                <a:gd name="connsiteY4-1792" fmla="*/ 1149153 h 1206796"/>
                <a:gd name="connsiteX5-1793" fmla="*/ 1379188 w 1379276"/>
                <a:gd name="connsiteY5-1794" fmla="*/ 928173 h 1206796"/>
                <a:gd name="connsiteX6-1795" fmla="*/ 1125823 w 1379276"/>
                <a:gd name="connsiteY6-1796" fmla="*/ 745293 h 1206796"/>
                <a:gd name="connsiteX7-1797" fmla="*/ 779113 w 1379276"/>
                <a:gd name="connsiteY7-1798" fmla="*/ 484308 h 1206796"/>
                <a:gd name="connsiteX8-1799" fmla="*/ 365728 w 1379276"/>
                <a:gd name="connsiteY8-1800" fmla="*/ 219513 h 1206796"/>
                <a:gd name="connsiteX9-1801" fmla="*/ 127603 w 1379276"/>
                <a:gd name="connsiteY9-1802" fmla="*/ 19488 h 1206796"/>
                <a:gd name="connsiteX10-1803" fmla="*/ 1873 w 1379276"/>
                <a:gd name="connsiteY10-1804" fmla="*/ 244278 h 12067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1379276" h="1206796">
                  <a:moveTo>
                    <a:pt x="1873" y="244278"/>
                  </a:moveTo>
                  <a:cubicBezTo>
                    <a:pt x="13303" y="348418"/>
                    <a:pt x="78073" y="441128"/>
                    <a:pt x="257143" y="419538"/>
                  </a:cubicBezTo>
                  <a:cubicBezTo>
                    <a:pt x="234918" y="564953"/>
                    <a:pt x="376523" y="782758"/>
                    <a:pt x="601948" y="718623"/>
                  </a:cubicBezTo>
                  <a:cubicBezTo>
                    <a:pt x="530828" y="947858"/>
                    <a:pt x="787368" y="1085653"/>
                    <a:pt x="910558" y="994848"/>
                  </a:cubicBezTo>
                  <a:cubicBezTo>
                    <a:pt x="917543" y="1160583"/>
                    <a:pt x="1065498" y="1284408"/>
                    <a:pt x="1282033" y="1149153"/>
                  </a:cubicBezTo>
                  <a:cubicBezTo>
                    <a:pt x="1352518" y="1094543"/>
                    <a:pt x="1381093" y="1009453"/>
                    <a:pt x="1379188" y="928173"/>
                  </a:cubicBezTo>
                  <a:cubicBezTo>
                    <a:pt x="1381093" y="869753"/>
                    <a:pt x="1291558" y="727513"/>
                    <a:pt x="1125823" y="745293"/>
                  </a:cubicBezTo>
                  <a:cubicBezTo>
                    <a:pt x="1156303" y="513518"/>
                    <a:pt x="939133" y="399853"/>
                    <a:pt x="779113" y="484308"/>
                  </a:cubicBezTo>
                  <a:cubicBezTo>
                    <a:pt x="833088" y="333813"/>
                    <a:pt x="574643" y="57588"/>
                    <a:pt x="365728" y="219513"/>
                  </a:cubicBezTo>
                  <a:cubicBezTo>
                    <a:pt x="414623" y="16948"/>
                    <a:pt x="193008" y="-33217"/>
                    <a:pt x="127603" y="19488"/>
                  </a:cubicBezTo>
                  <a:cubicBezTo>
                    <a:pt x="82201" y="42666"/>
                    <a:pt x="-14637" y="116643"/>
                    <a:pt x="1873" y="244278"/>
                  </a:cubicBezTo>
                  <a:close/>
                </a:path>
              </a:pathLst>
            </a:cu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Oval 30"/>
          <p:cNvSpPr/>
          <p:nvPr/>
        </p:nvSpPr>
        <p:spPr>
          <a:xfrm>
            <a:off x="5508578" y="3032956"/>
            <a:ext cx="828092" cy="8280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/>
          <p:cNvSpPr/>
          <p:nvPr/>
        </p:nvSpPr>
        <p:spPr>
          <a:xfrm>
            <a:off x="2793103" y="3725353"/>
            <a:ext cx="828092" cy="8280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/>
          <p:cNvSpPr/>
          <p:nvPr/>
        </p:nvSpPr>
        <p:spPr>
          <a:xfrm>
            <a:off x="4799856" y="5259939"/>
            <a:ext cx="828092" cy="8280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TextBox 33"/>
          <p:cNvSpPr txBox="1"/>
          <p:nvPr/>
        </p:nvSpPr>
        <p:spPr>
          <a:xfrm>
            <a:off x="5442456" y="2309884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311312" y="1772291"/>
            <a:ext cx="2212122" cy="1107996"/>
            <a:chOff x="2551705" y="4283314"/>
            <a:chExt cx="2357003" cy="1107996"/>
          </a:xfrm>
        </p:grpSpPr>
        <p:sp>
          <p:nvSpPr>
            <p:cNvPr id="36" name="TextBox 35"/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66455" y="4558957"/>
            <a:ext cx="2126423" cy="1107996"/>
            <a:chOff x="2551705" y="4283314"/>
            <a:chExt cx="2357003" cy="1107996"/>
          </a:xfrm>
        </p:grpSpPr>
        <p:sp>
          <p:nvSpPr>
            <p:cNvPr id="39" name="TextBox 38"/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753793" y="3754680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47054" y="5239668"/>
            <a:ext cx="960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299548" y="5162723"/>
            <a:ext cx="2663906" cy="923330"/>
            <a:chOff x="2551705" y="4283314"/>
            <a:chExt cx="2357003" cy="923330"/>
          </a:xfrm>
        </p:grpSpPr>
        <p:sp>
          <p:nvSpPr>
            <p:cNvPr id="44" name="TextBox 43"/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Isosceles Triangle 22"/>
          <p:cNvSpPr/>
          <p:nvPr/>
        </p:nvSpPr>
        <p:spPr>
          <a:xfrm rot="19800000">
            <a:off x="5030275" y="5463418"/>
            <a:ext cx="404325" cy="404257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Donut 15"/>
          <p:cNvSpPr/>
          <p:nvPr/>
        </p:nvSpPr>
        <p:spPr>
          <a:xfrm>
            <a:off x="5708099" y="3230664"/>
            <a:ext cx="429048" cy="42606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8" name="Oval 21"/>
          <p:cNvSpPr/>
          <p:nvPr/>
        </p:nvSpPr>
        <p:spPr>
          <a:xfrm rot="20700000">
            <a:off x="3008022" y="3964879"/>
            <a:ext cx="398254" cy="34904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TextBox 48"/>
          <p:cNvSpPr txBox="1"/>
          <p:nvPr/>
        </p:nvSpPr>
        <p:spPr>
          <a:xfrm>
            <a:off x="8972551" y="2672730"/>
            <a:ext cx="2351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72550" y="1730388"/>
            <a:ext cx="2351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10916" y="1948604"/>
            <a:ext cx="3960932" cy="3960932"/>
            <a:chOff x="2455028" y="1729056"/>
            <a:chExt cx="3960932" cy="3960932"/>
          </a:xfrm>
        </p:grpSpPr>
        <p:grpSp>
          <p:nvGrpSpPr>
            <p:cNvPr id="4" name="Group 3"/>
            <p:cNvGrpSpPr/>
            <p:nvPr/>
          </p:nvGrpSpPr>
          <p:grpSpPr>
            <a:xfrm>
              <a:off x="2455028" y="1729056"/>
              <a:ext cx="3960932" cy="3960932"/>
              <a:chOff x="2455028" y="1729056"/>
              <a:chExt cx="3960932" cy="3960932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779310" y="2053338"/>
                <a:ext cx="3312368" cy="3312368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455028" y="1729056"/>
                <a:ext cx="3960932" cy="3960932"/>
                <a:chOff x="2455028" y="1729056"/>
                <a:chExt cx="3960932" cy="3960932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 rot="2700000">
                  <a:off x="2455028" y="1729056"/>
                  <a:ext cx="3960932" cy="3960932"/>
                  <a:chOff x="1807830" y="1844332"/>
                  <a:chExt cx="3960932" cy="3960932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3356247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21" name="Rounded Rectangle 3"/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2" name="Rounded Rectangle 3"/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3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  <p:grpSp>
                <p:nvGrpSpPr>
                  <p:cNvPr id="18" name="Group 17"/>
                  <p:cNvGrpSpPr/>
                  <p:nvPr/>
                </p:nvGrpSpPr>
                <p:grpSpPr>
                  <a:xfrm rot="16200000">
                    <a:off x="3356248" y="1844332"/>
                    <a:ext cx="864096" cy="3960932"/>
                    <a:chOff x="3203848" y="1844332"/>
                    <a:chExt cx="864096" cy="3960932"/>
                  </a:xfrm>
                </p:grpSpPr>
                <p:sp>
                  <p:nvSpPr>
                    <p:cNvPr id="19" name="Rounded Rectangle 3"/>
                    <p:cNvSpPr/>
                    <p:nvPr/>
                  </p:nvSpPr>
                  <p:spPr>
                    <a:xfrm>
                      <a:off x="3203848" y="1844332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2">
                        <a:alpha val="83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  <p:sp>
                  <p:nvSpPr>
                    <p:cNvPr id="20" name="Rounded Rectangle 3"/>
                    <p:cNvSpPr/>
                    <p:nvPr/>
                  </p:nvSpPr>
                  <p:spPr>
                    <a:xfrm rot="10800000">
                      <a:off x="3203848" y="3825044"/>
                      <a:ext cx="864096" cy="198022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64096" h="1692188">
                          <a:moveTo>
                            <a:pt x="432048" y="0"/>
                          </a:moveTo>
                          <a:cubicBezTo>
                            <a:pt x="670662" y="0"/>
                            <a:pt x="864096" y="193434"/>
                            <a:pt x="864096" y="432048"/>
                          </a:cubicBezTo>
                          <a:lnTo>
                            <a:pt x="864096" y="1692188"/>
                          </a:lnTo>
                          <a:lnTo>
                            <a:pt x="0" y="1692188"/>
                          </a:lnTo>
                          <a:lnTo>
                            <a:pt x="0" y="432048"/>
                          </a:lnTo>
                          <a:cubicBezTo>
                            <a:pt x="0" y="193434"/>
                            <a:pt x="193434" y="0"/>
                            <a:pt x="432048" y="0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alpha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700" dirty="0"/>
                    </a:p>
                  </p:txBody>
                </p:sp>
              </p:grpSp>
            </p:grpSp>
            <p:sp>
              <p:nvSpPr>
                <p:cNvPr id="16" name="Oval 15"/>
                <p:cNvSpPr/>
                <p:nvPr/>
              </p:nvSpPr>
              <p:spPr>
                <a:xfrm>
                  <a:off x="4003446" y="3277474"/>
                  <a:ext cx="864096" cy="86409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3607402" y="1914838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5400000">
              <a:off x="5111062" y="3420493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0800000">
              <a:off x="3607401" y="4923412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2113360" y="3420494"/>
              <a:ext cx="1656185" cy="57805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8900000">
              <a:off x="4532619" y="2735592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700000">
              <a:off x="2904581" y="272955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8900000">
              <a:off x="2931218" y="4359074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700000">
              <a:off x="4548586" y="4336636"/>
              <a:ext cx="14056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940171" y="1767102"/>
            <a:ext cx="3410703" cy="853045"/>
            <a:chOff x="6372201" y="2011203"/>
            <a:chExt cx="2232249" cy="853045"/>
          </a:xfrm>
        </p:grpSpPr>
        <p:sp>
          <p:nvSpPr>
            <p:cNvPr id="24" name="TextBox 23"/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40171" y="5189210"/>
            <a:ext cx="3410703" cy="853045"/>
            <a:chOff x="6372201" y="2011203"/>
            <a:chExt cx="2232249" cy="853045"/>
          </a:xfrm>
        </p:grpSpPr>
        <p:sp>
          <p:nvSpPr>
            <p:cNvPr id="27" name="TextBox 26"/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3718" y="1767102"/>
            <a:ext cx="3410703" cy="853045"/>
            <a:chOff x="6372201" y="2011203"/>
            <a:chExt cx="2232249" cy="853045"/>
          </a:xfrm>
        </p:grpSpPr>
        <p:sp>
          <p:nvSpPr>
            <p:cNvPr id="30" name="TextBox 29"/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3718" y="5189210"/>
            <a:ext cx="3410703" cy="853045"/>
            <a:chOff x="6372201" y="2011203"/>
            <a:chExt cx="2232249" cy="853045"/>
          </a:xfrm>
        </p:grpSpPr>
        <p:sp>
          <p:nvSpPr>
            <p:cNvPr id="33" name="TextBox 32"/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Oval 1"/>
          <p:cNvSpPr/>
          <p:nvPr/>
        </p:nvSpPr>
        <p:spPr>
          <a:xfrm>
            <a:off x="5913303" y="3683478"/>
            <a:ext cx="377324" cy="482224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Double-Exposure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26423</Words>
  <Application>WPS Presentation</Application>
  <PresentationFormat>Widescreen</PresentationFormat>
  <Paragraphs>1034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48</vt:i4>
      </vt:variant>
    </vt:vector>
  </HeadingPairs>
  <TitlesOfParts>
    <vt:vector size="64" baseType="lpstr">
      <vt:lpstr>Arial</vt:lpstr>
      <vt:lpstr>SimSun</vt:lpstr>
      <vt:lpstr>Wingdings</vt:lpstr>
      <vt:lpstr>FZShuTi</vt:lpstr>
      <vt:lpstr>Calibri</vt:lpstr>
      <vt:lpstr>Microsoft YaHei</vt:lpstr>
      <vt:lpstr>Arial Unicode MS</vt:lpstr>
      <vt:lpstr>Calibri Light</vt:lpstr>
      <vt:lpstr>HY견명조</vt:lpstr>
      <vt:lpstr>Malgun Gothic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pcrpl</cp:lastModifiedBy>
  <cp:revision>97</cp:revision>
  <dcterms:created xsi:type="dcterms:W3CDTF">2018-04-24T17:14:00Z</dcterms:created>
  <dcterms:modified xsi:type="dcterms:W3CDTF">2024-02-24T04:49:21Z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4AD0981E782B45A19D6410AA9A93165A_12</vt:lpwstr>
  </property>
  <property fmtid="{D5CDD505-2E9C-101B-9397-08002B2CF9AE}" pid="3" name="KSOProductBuildVer">
    <vt:lpwstr>1033-12.2.0.13489</vt:lpwstr>
  </property>
</Properties>
</file>